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730" r:id="rId6"/>
    <p:sldMasterId id="2147483756" r:id="rId7"/>
    <p:sldMasterId id="2147483769" r:id="rId8"/>
    <p:sldMasterId id="2147483782" r:id="rId9"/>
  </p:sldMasterIdLst>
  <p:notesMasterIdLst>
    <p:notesMasterId r:id="rId19"/>
  </p:notesMasterIdLst>
  <p:handoutMasterIdLst>
    <p:handoutMasterId r:id="rId20"/>
  </p:handoutMasterIdLst>
  <p:sldIdLst>
    <p:sldId id="389" r:id="rId10"/>
    <p:sldId id="263" r:id="rId11"/>
    <p:sldId id="2748" r:id="rId12"/>
    <p:sldId id="2752" r:id="rId13"/>
    <p:sldId id="2753" r:id="rId14"/>
    <p:sldId id="2754" r:id="rId15"/>
    <p:sldId id="2757" r:id="rId16"/>
    <p:sldId id="2749" r:id="rId17"/>
    <p:sldId id="2755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71">
          <p15:clr>
            <a:srgbClr val="A4A3A4"/>
          </p15:clr>
        </p15:guide>
        <p15:guide id="4" orient="horz" pos="3838">
          <p15:clr>
            <a:srgbClr val="A4A3A4"/>
          </p15:clr>
        </p15:guide>
        <p15:guide id="5" pos="529">
          <p15:clr>
            <a:srgbClr val="A4A3A4"/>
          </p15:clr>
        </p15:guide>
        <p15:guide id="6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 Kaminska-Olczak" initials="MK" lastIdx="1" clrIdx="0">
    <p:extLst>
      <p:ext uri="{19B8F6BF-5375-455C-9EA6-DF929625EA0E}">
        <p15:presenceInfo xmlns:p15="http://schemas.microsoft.com/office/powerpoint/2012/main" userId="S::marta.kaminska-olczak@kemira.com::a758bcd8-1fa8-4cc1-9ac9-34f3e487f216" providerId="AD"/>
      </p:ext>
    </p:extLst>
  </p:cmAuthor>
  <p:cmAuthor id="2" name="Tatiana Lipinska-Zaluska" initials="TL" lastIdx="0" clrIdx="1">
    <p:extLst>
      <p:ext uri="{19B8F6BF-5375-455C-9EA6-DF929625EA0E}">
        <p15:presenceInfo xmlns:p15="http://schemas.microsoft.com/office/powerpoint/2012/main" userId="S::tatiana.lipinska-zaluska@kemira.com::10708c3f-3ef4-442f-83aa-ca30292147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9E9"/>
    <a:srgbClr val="E6E1DC"/>
    <a:srgbClr val="FFD2D2"/>
    <a:srgbClr val="E6EBF0"/>
    <a:srgbClr val="005BBE"/>
    <a:srgbClr val="C8DCF5"/>
    <a:srgbClr val="839398"/>
    <a:srgbClr val="F7BBBF"/>
    <a:srgbClr val="9BAABE"/>
    <a:srgbClr val="BFC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>
        <p:guide orient="horz" pos="2160"/>
        <p:guide pos="3840"/>
        <p:guide orient="horz" pos="1071"/>
        <p:guide orient="horz" pos="3838"/>
        <p:guide pos="529"/>
        <p:guide pos="715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A3586-D373-4BC9-A5D2-97560BA48FE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E68FDDA-A45E-4C56-A6C7-988328A36751}">
      <dgm:prSet custT="1"/>
      <dgm:spPr>
        <a:solidFill>
          <a:srgbClr val="EBE9E9"/>
        </a:solidFill>
        <a:effectLst>
          <a:innerShdw blurRad="114300">
            <a:prstClr val="black"/>
          </a:innerShdw>
        </a:effectLst>
      </dgm:spPr>
      <dgm:t>
        <a:bodyPr anchor="t" anchorCtr="0"/>
        <a:lstStyle/>
        <a:p>
          <a:endParaRPr lang="pl-PL" sz="3000" dirty="0"/>
        </a:p>
        <a:p>
          <a:r>
            <a:rPr lang="pl-PL" sz="3200" dirty="0">
              <a:solidFill>
                <a:schemeClr val="tx1"/>
              </a:solidFill>
            </a:rPr>
            <a:t>II stage</a:t>
          </a:r>
        </a:p>
        <a:p>
          <a:endParaRPr lang="pl-PL" sz="3300" dirty="0">
            <a:solidFill>
              <a:schemeClr val="accent4">
                <a:lumMod val="50000"/>
              </a:schemeClr>
            </a:solidFill>
          </a:endParaRPr>
        </a:p>
        <a:p>
          <a:r>
            <a:rPr lang="en-US" sz="2800" dirty="0">
              <a:solidFill>
                <a:schemeClr val="accent4">
                  <a:lumMod val="50000"/>
                </a:schemeClr>
              </a:solidFill>
            </a:rPr>
            <a:t>checking the correctness of this proposal.</a:t>
          </a:r>
          <a:endParaRPr lang="pl-PL" sz="2800" dirty="0">
            <a:solidFill>
              <a:schemeClr val="tx1"/>
            </a:solidFill>
          </a:endParaRPr>
        </a:p>
      </dgm:t>
    </dgm:pt>
    <dgm:pt modelId="{EAFEEA9B-CF8C-4822-B202-B6FBADBDAE97}" type="parTrans" cxnId="{A97D1ADD-6816-488E-A42B-7AC365177A93}">
      <dgm:prSet/>
      <dgm:spPr/>
      <dgm:t>
        <a:bodyPr/>
        <a:lstStyle/>
        <a:p>
          <a:endParaRPr lang="pl-PL"/>
        </a:p>
      </dgm:t>
    </dgm:pt>
    <dgm:pt modelId="{9DC7E873-F1A6-4092-B6D3-8EC5813DAA03}" type="sibTrans" cxnId="{A97D1ADD-6816-488E-A42B-7AC365177A93}">
      <dgm:prSet/>
      <dgm:spPr>
        <a:solidFill>
          <a:srgbClr val="005BBE"/>
        </a:solidFill>
      </dgm:spPr>
      <dgm:t>
        <a:bodyPr/>
        <a:lstStyle/>
        <a:p>
          <a:endParaRPr lang="pl-PL"/>
        </a:p>
      </dgm:t>
    </dgm:pt>
    <dgm:pt modelId="{7E1CF02A-70EA-4F48-84DC-9B28D0822372}">
      <dgm:prSet custT="1"/>
      <dgm:spPr>
        <a:solidFill>
          <a:srgbClr val="EBE9E9"/>
        </a:solidFill>
        <a:effectLst>
          <a:innerShdw blurRad="114300">
            <a:prstClr val="black"/>
          </a:innerShdw>
        </a:effectLst>
      </dgm:spPr>
      <dgm:t>
        <a:bodyPr anchor="t" anchorCtr="0"/>
        <a:lstStyle/>
        <a:p>
          <a:endParaRPr lang="pl-PL" sz="3000" dirty="0">
            <a:solidFill>
              <a:schemeClr val="tx1"/>
            </a:solidFill>
          </a:endParaRPr>
        </a:p>
        <a:p>
          <a:r>
            <a:rPr lang="pl-PL" sz="3200" dirty="0">
              <a:solidFill>
                <a:schemeClr val="tx1"/>
              </a:solidFill>
            </a:rPr>
            <a:t>I stage</a:t>
          </a:r>
        </a:p>
        <a:p>
          <a:endParaRPr lang="pl-PL" sz="3000" dirty="0">
            <a:solidFill>
              <a:schemeClr val="tx1"/>
            </a:solidFill>
          </a:endParaRPr>
        </a:p>
        <a:p>
          <a:r>
            <a:rPr lang="pl-PL" sz="2800" dirty="0">
              <a:solidFill>
                <a:schemeClr val="accent4">
                  <a:lumMod val="50000"/>
                </a:schemeClr>
              </a:solidFill>
            </a:rPr>
            <a:t>the „Proposal”</a:t>
          </a:r>
        </a:p>
      </dgm:t>
    </dgm:pt>
    <dgm:pt modelId="{A0256D76-7E21-4EA9-96CA-9DC79DAF67B3}" type="sibTrans" cxnId="{283F33E1-782C-4991-99D9-62EC7CDB6ECB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pl-PL"/>
        </a:p>
      </dgm:t>
    </dgm:pt>
    <dgm:pt modelId="{4CDD97BC-BB3E-4C56-A428-18295EE05777}" type="parTrans" cxnId="{283F33E1-782C-4991-99D9-62EC7CDB6ECB}">
      <dgm:prSet/>
      <dgm:spPr/>
      <dgm:t>
        <a:bodyPr/>
        <a:lstStyle/>
        <a:p>
          <a:endParaRPr lang="pl-PL"/>
        </a:p>
      </dgm:t>
    </dgm:pt>
    <dgm:pt modelId="{6F7DB92D-685D-463B-ABA2-74094FF7CB16}" type="pres">
      <dgm:prSet presAssocID="{34DA3586-D373-4BC9-A5D2-97560BA48FE2}" presName="Name0" presStyleCnt="0">
        <dgm:presLayoutVars>
          <dgm:dir/>
          <dgm:resizeHandles val="exact"/>
        </dgm:presLayoutVars>
      </dgm:prSet>
      <dgm:spPr/>
    </dgm:pt>
    <dgm:pt modelId="{BD3AB2C4-A87F-42FF-95FE-54E4ECBB46F3}" type="pres">
      <dgm:prSet presAssocID="{7E1CF02A-70EA-4F48-84DC-9B28D0822372}" presName="node" presStyleLbl="node1" presStyleIdx="0" presStyleCnt="2" custScaleX="101678" custScaleY="270414" custLinFactNeighborX="-9613" custLinFactNeighborY="-6173">
        <dgm:presLayoutVars>
          <dgm:bulletEnabled val="1"/>
        </dgm:presLayoutVars>
      </dgm:prSet>
      <dgm:spPr/>
    </dgm:pt>
    <dgm:pt modelId="{F24FB21D-2A39-4790-8C35-8489DBD1DD5B}" type="pres">
      <dgm:prSet presAssocID="{A0256D76-7E21-4EA9-96CA-9DC79DAF67B3}" presName="sibTrans" presStyleLbl="sibTrans2D1" presStyleIdx="0" presStyleCnt="1"/>
      <dgm:spPr/>
    </dgm:pt>
    <dgm:pt modelId="{98DD9678-7A38-43F8-BA68-686445B327C6}" type="pres">
      <dgm:prSet presAssocID="{A0256D76-7E21-4EA9-96CA-9DC79DAF67B3}" presName="connectorText" presStyleLbl="sibTrans2D1" presStyleIdx="0" presStyleCnt="1"/>
      <dgm:spPr/>
    </dgm:pt>
    <dgm:pt modelId="{31440DBB-3095-47CF-B367-4A27A5647406}" type="pres">
      <dgm:prSet presAssocID="{8E68FDDA-A45E-4C56-A6C7-988328A36751}" presName="node" presStyleLbl="node1" presStyleIdx="1" presStyleCnt="2" custScaleX="101169" custScaleY="270930" custLinFactNeighborX="-1370" custLinFactNeighborY="-2269">
        <dgm:presLayoutVars>
          <dgm:bulletEnabled val="1"/>
        </dgm:presLayoutVars>
      </dgm:prSet>
      <dgm:spPr/>
    </dgm:pt>
  </dgm:ptLst>
  <dgm:cxnLst>
    <dgm:cxn modelId="{BB4B7342-039C-4F9D-96C7-D4855D179C5A}" type="presOf" srcId="{8E68FDDA-A45E-4C56-A6C7-988328A36751}" destId="{31440DBB-3095-47CF-B367-4A27A5647406}" srcOrd="0" destOrd="0" presId="urn:microsoft.com/office/officeart/2005/8/layout/process1"/>
    <dgm:cxn modelId="{E7ADD296-DF79-42CC-B9BE-0F1D9DF995DC}" type="presOf" srcId="{A0256D76-7E21-4EA9-96CA-9DC79DAF67B3}" destId="{98DD9678-7A38-43F8-BA68-686445B327C6}" srcOrd="1" destOrd="0" presId="urn:microsoft.com/office/officeart/2005/8/layout/process1"/>
    <dgm:cxn modelId="{F62018A5-DAD4-4F25-86C1-5EAC5367C3C5}" type="presOf" srcId="{34DA3586-D373-4BC9-A5D2-97560BA48FE2}" destId="{6F7DB92D-685D-463B-ABA2-74094FF7CB16}" srcOrd="0" destOrd="0" presId="urn:microsoft.com/office/officeart/2005/8/layout/process1"/>
    <dgm:cxn modelId="{A97D1ADD-6816-488E-A42B-7AC365177A93}" srcId="{34DA3586-D373-4BC9-A5D2-97560BA48FE2}" destId="{8E68FDDA-A45E-4C56-A6C7-988328A36751}" srcOrd="1" destOrd="0" parTransId="{EAFEEA9B-CF8C-4822-B202-B6FBADBDAE97}" sibTransId="{9DC7E873-F1A6-4092-B6D3-8EC5813DAA03}"/>
    <dgm:cxn modelId="{283F33E1-782C-4991-99D9-62EC7CDB6ECB}" srcId="{34DA3586-D373-4BC9-A5D2-97560BA48FE2}" destId="{7E1CF02A-70EA-4F48-84DC-9B28D0822372}" srcOrd="0" destOrd="0" parTransId="{4CDD97BC-BB3E-4C56-A428-18295EE05777}" sibTransId="{A0256D76-7E21-4EA9-96CA-9DC79DAF67B3}"/>
    <dgm:cxn modelId="{FFAD5FE4-7DF0-43E3-BD12-216343061EF6}" type="presOf" srcId="{7E1CF02A-70EA-4F48-84DC-9B28D0822372}" destId="{BD3AB2C4-A87F-42FF-95FE-54E4ECBB46F3}" srcOrd="0" destOrd="0" presId="urn:microsoft.com/office/officeart/2005/8/layout/process1"/>
    <dgm:cxn modelId="{D8AE81FC-4D31-4955-A778-9093A93D5A3F}" type="presOf" srcId="{A0256D76-7E21-4EA9-96CA-9DC79DAF67B3}" destId="{F24FB21D-2A39-4790-8C35-8489DBD1DD5B}" srcOrd="0" destOrd="0" presId="urn:microsoft.com/office/officeart/2005/8/layout/process1"/>
    <dgm:cxn modelId="{49EA5630-AE93-424C-8C06-C97D3F530E1E}" type="presParOf" srcId="{6F7DB92D-685D-463B-ABA2-74094FF7CB16}" destId="{BD3AB2C4-A87F-42FF-95FE-54E4ECBB46F3}" srcOrd="0" destOrd="0" presId="urn:microsoft.com/office/officeart/2005/8/layout/process1"/>
    <dgm:cxn modelId="{EED5CB20-4BA3-4CBD-87CA-FF6878CFC52B}" type="presParOf" srcId="{6F7DB92D-685D-463B-ABA2-74094FF7CB16}" destId="{F24FB21D-2A39-4790-8C35-8489DBD1DD5B}" srcOrd="1" destOrd="0" presId="urn:microsoft.com/office/officeart/2005/8/layout/process1"/>
    <dgm:cxn modelId="{4D3BD5A0-8F01-4F61-861D-8523D1CCAA80}" type="presParOf" srcId="{F24FB21D-2A39-4790-8C35-8489DBD1DD5B}" destId="{98DD9678-7A38-43F8-BA68-686445B327C6}" srcOrd="0" destOrd="0" presId="urn:microsoft.com/office/officeart/2005/8/layout/process1"/>
    <dgm:cxn modelId="{D7AAA553-990A-4DC5-BD41-8130D10B4D9F}" type="presParOf" srcId="{6F7DB92D-685D-463B-ABA2-74094FF7CB16}" destId="{31440DBB-3095-47CF-B367-4A27A564740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8A5CB8-3DE0-412D-AA84-AF403F3B2F0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98CD80D-9677-4319-9411-085A32E269DE}">
      <dgm:prSet phldrT="[Text]" custT="1"/>
      <dgm:spPr>
        <a:solidFill>
          <a:srgbClr val="0070C0"/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2400" dirty="0"/>
            <a:t>Entities</a:t>
          </a:r>
        </a:p>
      </dgm:t>
    </dgm:pt>
    <dgm:pt modelId="{F2BE4551-3CC2-4093-A3E1-2AA3AD0C32C9}" type="parTrans" cxnId="{C9B35497-4559-44DC-97C3-2A498E6CF261}">
      <dgm:prSet/>
      <dgm:spPr/>
      <dgm:t>
        <a:bodyPr/>
        <a:lstStyle/>
        <a:p>
          <a:endParaRPr lang="pl-PL"/>
        </a:p>
      </dgm:t>
    </dgm:pt>
    <dgm:pt modelId="{FE30C905-8A4F-4670-AD2E-30665DBDC5A2}" type="sibTrans" cxnId="{C9B35497-4559-44DC-97C3-2A498E6CF261}">
      <dgm:prSet/>
      <dgm:spPr/>
      <dgm:t>
        <a:bodyPr/>
        <a:lstStyle/>
        <a:p>
          <a:endParaRPr lang="pl-PL"/>
        </a:p>
      </dgm:t>
    </dgm:pt>
    <dgm:pt modelId="{917A7CF8-8CF8-41D7-BD66-6145755B9792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Austria </a:t>
          </a:r>
        </a:p>
      </dgm:t>
    </dgm:pt>
    <dgm:pt modelId="{5157C080-F9E8-404F-A68D-0C1C3C2B111E}" type="parTrans" cxnId="{0A9F74B0-5165-4334-8EAE-A2953E63E368}">
      <dgm:prSet/>
      <dgm:spPr/>
      <dgm:t>
        <a:bodyPr/>
        <a:lstStyle/>
        <a:p>
          <a:endParaRPr lang="pl-PL"/>
        </a:p>
      </dgm:t>
    </dgm:pt>
    <dgm:pt modelId="{E237E9FA-A967-46F4-A063-F08DE03986BA}" type="sibTrans" cxnId="{0A9F74B0-5165-4334-8EAE-A2953E63E368}">
      <dgm:prSet/>
      <dgm:spPr/>
      <dgm:t>
        <a:bodyPr/>
        <a:lstStyle/>
        <a:p>
          <a:endParaRPr lang="pl-PL"/>
        </a:p>
      </dgm:t>
    </dgm:pt>
    <dgm:pt modelId="{94484BB1-6F6A-435C-A3EB-68D2B430BDA7}">
      <dgm:prSet phldrT="[Text]" custT="1"/>
      <dgm:spPr>
        <a:solidFill>
          <a:srgbClr val="0070C0"/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2400" dirty="0"/>
            <a:t>Currency</a:t>
          </a:r>
        </a:p>
      </dgm:t>
    </dgm:pt>
    <dgm:pt modelId="{6C19A891-0003-453A-84DF-A1389EC5B9AA}" type="parTrans" cxnId="{A14B6044-1007-465C-BCA5-F5BD0D451FA5}">
      <dgm:prSet/>
      <dgm:spPr/>
      <dgm:t>
        <a:bodyPr/>
        <a:lstStyle/>
        <a:p>
          <a:endParaRPr lang="pl-PL"/>
        </a:p>
      </dgm:t>
    </dgm:pt>
    <dgm:pt modelId="{C8E0D84E-8F78-4068-935C-25972F38E108}" type="sibTrans" cxnId="{A14B6044-1007-465C-BCA5-F5BD0D451FA5}">
      <dgm:prSet/>
      <dgm:spPr/>
      <dgm:t>
        <a:bodyPr/>
        <a:lstStyle/>
        <a:p>
          <a:endParaRPr lang="pl-PL"/>
        </a:p>
      </dgm:t>
    </dgm:pt>
    <dgm:pt modelId="{72E548A5-6936-4D9B-830A-892C5C42CDB8}">
      <dgm:prSet phldrT="[Text]" custT="1"/>
      <dgm:spPr>
        <a:solidFill>
          <a:srgbClr val="0070C0"/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2400" dirty="0"/>
            <a:t>Suppliers</a:t>
          </a:r>
        </a:p>
      </dgm:t>
    </dgm:pt>
    <dgm:pt modelId="{0CF6381B-2C51-416F-90CC-F2EF1911BC6B}" type="parTrans" cxnId="{BFF41DD0-9A10-4C51-877F-94C44AC435B2}">
      <dgm:prSet/>
      <dgm:spPr/>
      <dgm:t>
        <a:bodyPr/>
        <a:lstStyle/>
        <a:p>
          <a:endParaRPr lang="pl-PL"/>
        </a:p>
      </dgm:t>
    </dgm:pt>
    <dgm:pt modelId="{A641ECF6-CFC5-4050-8487-FFC609D4E734}" type="sibTrans" cxnId="{BFF41DD0-9A10-4C51-877F-94C44AC435B2}">
      <dgm:prSet/>
      <dgm:spPr/>
      <dgm:t>
        <a:bodyPr/>
        <a:lstStyle/>
        <a:p>
          <a:endParaRPr lang="pl-PL"/>
        </a:p>
      </dgm:t>
    </dgm:pt>
    <dgm:pt modelId="{5E1F5AE6-A3BF-4925-AEDF-0AFAE6868D73}">
      <dgm:prSet phldrT="[Text]"/>
      <dgm:spPr>
        <a:effectLst>
          <a:innerShdw blurRad="114300">
            <a:prstClr val="black"/>
          </a:innerShdw>
        </a:effectLst>
      </dgm:spPr>
      <dgm:t>
        <a:bodyPr anchor="ctr" anchorCtr="0"/>
        <a:lstStyle/>
        <a:p>
          <a:r>
            <a:rPr lang="pl-PL" dirty="0"/>
            <a:t>Over 10.000</a:t>
          </a:r>
        </a:p>
      </dgm:t>
    </dgm:pt>
    <dgm:pt modelId="{A46BF175-1E2A-4FF5-874F-49BEDB5D0516}" type="parTrans" cxnId="{C5F6CB64-4699-4BF9-81D4-573B4B5F83FF}">
      <dgm:prSet/>
      <dgm:spPr/>
      <dgm:t>
        <a:bodyPr/>
        <a:lstStyle/>
        <a:p>
          <a:endParaRPr lang="pl-PL"/>
        </a:p>
      </dgm:t>
    </dgm:pt>
    <dgm:pt modelId="{423D64C2-31FB-4460-988C-FAFD03308D76}" type="sibTrans" cxnId="{C5F6CB64-4699-4BF9-81D4-573B4B5F83FF}">
      <dgm:prSet/>
      <dgm:spPr/>
      <dgm:t>
        <a:bodyPr/>
        <a:lstStyle/>
        <a:p>
          <a:endParaRPr lang="pl-PL"/>
        </a:p>
      </dgm:t>
    </dgm:pt>
    <dgm:pt modelId="{1448BA51-6257-4945-9916-812DD314343A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Belgium</a:t>
          </a:r>
        </a:p>
      </dgm:t>
    </dgm:pt>
    <dgm:pt modelId="{6F9C6CB6-7011-4046-A5FD-49CF7F17B6A1}" type="parTrans" cxnId="{85D76160-17A3-42B9-886C-35B4264B82FB}">
      <dgm:prSet/>
      <dgm:spPr/>
      <dgm:t>
        <a:bodyPr/>
        <a:lstStyle/>
        <a:p>
          <a:endParaRPr lang="pl-PL"/>
        </a:p>
      </dgm:t>
    </dgm:pt>
    <dgm:pt modelId="{B738C475-52CB-4E90-A000-10A15C0A508B}" type="sibTrans" cxnId="{85D76160-17A3-42B9-886C-35B4264B82FB}">
      <dgm:prSet/>
      <dgm:spPr/>
      <dgm:t>
        <a:bodyPr/>
        <a:lstStyle/>
        <a:p>
          <a:endParaRPr lang="pl-PL"/>
        </a:p>
      </dgm:t>
    </dgm:pt>
    <dgm:pt modelId="{2C039B4A-74A8-4397-8618-2E62FF3FB5C0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Denmark</a:t>
          </a:r>
        </a:p>
      </dgm:t>
    </dgm:pt>
    <dgm:pt modelId="{B45758AB-A4EA-4967-AFE3-AD78592B0598}" type="parTrans" cxnId="{1F38F581-F372-473D-8C57-86A96E9A338F}">
      <dgm:prSet/>
      <dgm:spPr/>
      <dgm:t>
        <a:bodyPr/>
        <a:lstStyle/>
        <a:p>
          <a:endParaRPr lang="pl-PL"/>
        </a:p>
      </dgm:t>
    </dgm:pt>
    <dgm:pt modelId="{2AFB67FD-534D-4AD8-9875-775D87D85551}" type="sibTrans" cxnId="{1F38F581-F372-473D-8C57-86A96E9A338F}">
      <dgm:prSet/>
      <dgm:spPr/>
      <dgm:t>
        <a:bodyPr/>
        <a:lstStyle/>
        <a:p>
          <a:endParaRPr lang="pl-PL"/>
        </a:p>
      </dgm:t>
    </dgm:pt>
    <dgm:pt modelId="{9521F7D2-A4E2-4170-AFCD-ECFBAC7EBF5C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Estonia</a:t>
          </a:r>
        </a:p>
      </dgm:t>
    </dgm:pt>
    <dgm:pt modelId="{6DD74E74-DE0B-4415-9CD1-FE6F3ACA993B}" type="parTrans" cxnId="{B8B2959B-C005-4F88-86A1-25C5149565D0}">
      <dgm:prSet/>
      <dgm:spPr/>
      <dgm:t>
        <a:bodyPr/>
        <a:lstStyle/>
        <a:p>
          <a:endParaRPr lang="pl-PL"/>
        </a:p>
      </dgm:t>
    </dgm:pt>
    <dgm:pt modelId="{96A01C7F-7658-4A5D-8D9E-6A43D8B7AECD}" type="sibTrans" cxnId="{B8B2959B-C005-4F88-86A1-25C5149565D0}">
      <dgm:prSet/>
      <dgm:spPr/>
      <dgm:t>
        <a:bodyPr/>
        <a:lstStyle/>
        <a:p>
          <a:endParaRPr lang="pl-PL"/>
        </a:p>
      </dgm:t>
    </dgm:pt>
    <dgm:pt modelId="{87578DD8-E582-4221-AE12-18E752DD3D55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Finland</a:t>
          </a:r>
        </a:p>
      </dgm:t>
    </dgm:pt>
    <dgm:pt modelId="{2E958C97-0F73-4A3A-90DF-F05B9FE59097}" type="parTrans" cxnId="{07076910-42CC-4F36-B0CA-DBBC16FC2D40}">
      <dgm:prSet/>
      <dgm:spPr/>
      <dgm:t>
        <a:bodyPr/>
        <a:lstStyle/>
        <a:p>
          <a:endParaRPr lang="pl-PL"/>
        </a:p>
      </dgm:t>
    </dgm:pt>
    <dgm:pt modelId="{A7BE2042-0DAB-4B21-9FA0-BA755CEF44CB}" type="sibTrans" cxnId="{07076910-42CC-4F36-B0CA-DBBC16FC2D40}">
      <dgm:prSet/>
      <dgm:spPr/>
      <dgm:t>
        <a:bodyPr/>
        <a:lstStyle/>
        <a:p>
          <a:endParaRPr lang="pl-PL"/>
        </a:p>
      </dgm:t>
    </dgm:pt>
    <dgm:pt modelId="{14912502-AA03-42FF-83D5-FE9D01026B91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France</a:t>
          </a:r>
        </a:p>
      </dgm:t>
    </dgm:pt>
    <dgm:pt modelId="{827B3BE0-AEE1-4881-A673-3F2F16E2114B}" type="parTrans" cxnId="{D2F5A6AC-977B-449D-B09D-A9DC906298AF}">
      <dgm:prSet/>
      <dgm:spPr/>
      <dgm:t>
        <a:bodyPr/>
        <a:lstStyle/>
        <a:p>
          <a:endParaRPr lang="pl-PL"/>
        </a:p>
      </dgm:t>
    </dgm:pt>
    <dgm:pt modelId="{868E148A-07D2-4947-B646-76984BE84A59}" type="sibTrans" cxnId="{D2F5A6AC-977B-449D-B09D-A9DC906298AF}">
      <dgm:prSet/>
      <dgm:spPr/>
      <dgm:t>
        <a:bodyPr/>
        <a:lstStyle/>
        <a:p>
          <a:endParaRPr lang="pl-PL"/>
        </a:p>
      </dgm:t>
    </dgm:pt>
    <dgm:pt modelId="{35A3ABF9-6D71-44E6-9972-6F405F4EC9BB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Germany</a:t>
          </a:r>
        </a:p>
      </dgm:t>
    </dgm:pt>
    <dgm:pt modelId="{D1FD50A5-3E21-46A5-9A31-F52544D4C9CA}" type="parTrans" cxnId="{EB924E77-B954-4C4A-830B-D672106B60F8}">
      <dgm:prSet/>
      <dgm:spPr/>
      <dgm:t>
        <a:bodyPr/>
        <a:lstStyle/>
        <a:p>
          <a:endParaRPr lang="pl-PL"/>
        </a:p>
      </dgm:t>
    </dgm:pt>
    <dgm:pt modelId="{17C2FE12-09B7-4094-B8D9-6E1AD5A21862}" type="sibTrans" cxnId="{EB924E77-B954-4C4A-830B-D672106B60F8}">
      <dgm:prSet/>
      <dgm:spPr/>
      <dgm:t>
        <a:bodyPr/>
        <a:lstStyle/>
        <a:p>
          <a:endParaRPr lang="pl-PL"/>
        </a:p>
      </dgm:t>
    </dgm:pt>
    <dgm:pt modelId="{44D63A6B-D08B-4AE5-B116-74B68F030BD4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Hungary</a:t>
          </a:r>
        </a:p>
      </dgm:t>
    </dgm:pt>
    <dgm:pt modelId="{7105410E-2980-4CF5-893A-EF3A61BC0474}" type="parTrans" cxnId="{917B65D1-1C58-4C61-8699-1FCDEE15955B}">
      <dgm:prSet/>
      <dgm:spPr/>
      <dgm:t>
        <a:bodyPr/>
        <a:lstStyle/>
        <a:p>
          <a:endParaRPr lang="pl-PL"/>
        </a:p>
      </dgm:t>
    </dgm:pt>
    <dgm:pt modelId="{A1446DB8-0635-4964-9730-EA2B2A17F089}" type="sibTrans" cxnId="{917B65D1-1C58-4C61-8699-1FCDEE15955B}">
      <dgm:prSet/>
      <dgm:spPr/>
      <dgm:t>
        <a:bodyPr/>
        <a:lstStyle/>
        <a:p>
          <a:endParaRPr lang="pl-PL"/>
        </a:p>
      </dgm:t>
    </dgm:pt>
    <dgm:pt modelId="{9D003226-A3B0-4FEB-AA6E-F0454C4995C7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Italy</a:t>
          </a:r>
        </a:p>
      </dgm:t>
    </dgm:pt>
    <dgm:pt modelId="{D05AC556-AD89-4298-A070-2335358D17E6}" type="parTrans" cxnId="{8E137895-F39D-4218-93EC-1C1BF8720449}">
      <dgm:prSet/>
      <dgm:spPr/>
      <dgm:t>
        <a:bodyPr/>
        <a:lstStyle/>
        <a:p>
          <a:endParaRPr lang="pl-PL"/>
        </a:p>
      </dgm:t>
    </dgm:pt>
    <dgm:pt modelId="{AF9014B8-9482-425E-B7A6-67DE9C5F0B51}" type="sibTrans" cxnId="{8E137895-F39D-4218-93EC-1C1BF8720449}">
      <dgm:prSet/>
      <dgm:spPr/>
      <dgm:t>
        <a:bodyPr/>
        <a:lstStyle/>
        <a:p>
          <a:endParaRPr lang="pl-PL"/>
        </a:p>
      </dgm:t>
    </dgm:pt>
    <dgm:pt modelId="{70CDF2B6-868D-4A8C-9153-42F1F43D0E63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Norway</a:t>
          </a:r>
        </a:p>
      </dgm:t>
    </dgm:pt>
    <dgm:pt modelId="{AA12E807-B013-49BE-ABAF-24B909548D7E}" type="parTrans" cxnId="{ECDE83CB-CD89-4E65-901C-119D6F660BE4}">
      <dgm:prSet/>
      <dgm:spPr/>
      <dgm:t>
        <a:bodyPr/>
        <a:lstStyle/>
        <a:p>
          <a:endParaRPr lang="pl-PL"/>
        </a:p>
      </dgm:t>
    </dgm:pt>
    <dgm:pt modelId="{A4544378-1861-4EAE-B61A-80C41541D4D5}" type="sibTrans" cxnId="{ECDE83CB-CD89-4E65-901C-119D6F660BE4}">
      <dgm:prSet/>
      <dgm:spPr/>
      <dgm:t>
        <a:bodyPr/>
        <a:lstStyle/>
        <a:p>
          <a:endParaRPr lang="pl-PL"/>
        </a:p>
      </dgm:t>
    </dgm:pt>
    <dgm:pt modelId="{6A28B37D-5082-4DA2-BBDD-A889F286A349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Poland</a:t>
          </a:r>
        </a:p>
      </dgm:t>
    </dgm:pt>
    <dgm:pt modelId="{BB404BE1-89C0-4C00-927D-C8F7ABB544F4}" type="parTrans" cxnId="{8662F44C-ECD1-49F6-AE28-BC8226B3AE24}">
      <dgm:prSet/>
      <dgm:spPr/>
      <dgm:t>
        <a:bodyPr/>
        <a:lstStyle/>
        <a:p>
          <a:endParaRPr lang="pl-PL"/>
        </a:p>
      </dgm:t>
    </dgm:pt>
    <dgm:pt modelId="{51E04C5B-7232-40A2-B0A6-62348FB13A86}" type="sibTrans" cxnId="{8662F44C-ECD1-49F6-AE28-BC8226B3AE24}">
      <dgm:prSet/>
      <dgm:spPr/>
      <dgm:t>
        <a:bodyPr/>
        <a:lstStyle/>
        <a:p>
          <a:endParaRPr lang="pl-PL"/>
        </a:p>
      </dgm:t>
    </dgm:pt>
    <dgm:pt modelId="{CCFB09F7-ABB1-4B6A-A5C5-319EBE1EEB44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Portugal</a:t>
          </a:r>
        </a:p>
      </dgm:t>
    </dgm:pt>
    <dgm:pt modelId="{EE37E8E6-84B5-4D00-89DA-C7E18D2C8E02}" type="parTrans" cxnId="{1A2D9F36-125F-410D-B545-E6D492A98458}">
      <dgm:prSet/>
      <dgm:spPr/>
      <dgm:t>
        <a:bodyPr/>
        <a:lstStyle/>
        <a:p>
          <a:endParaRPr lang="pl-PL"/>
        </a:p>
      </dgm:t>
    </dgm:pt>
    <dgm:pt modelId="{362C61B0-DC5F-464D-8962-C75FCCBBC1FA}" type="sibTrans" cxnId="{1A2D9F36-125F-410D-B545-E6D492A98458}">
      <dgm:prSet/>
      <dgm:spPr/>
      <dgm:t>
        <a:bodyPr/>
        <a:lstStyle/>
        <a:p>
          <a:endParaRPr lang="pl-PL"/>
        </a:p>
      </dgm:t>
    </dgm:pt>
    <dgm:pt modelId="{722410C3-0A2D-4821-93AC-A11337375361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Slovenia</a:t>
          </a:r>
        </a:p>
      </dgm:t>
    </dgm:pt>
    <dgm:pt modelId="{CC56CA44-0671-40FA-ADC9-78DE78BAD436}" type="parTrans" cxnId="{450F8029-D06A-4B69-9AD3-85F1EA21C5EC}">
      <dgm:prSet/>
      <dgm:spPr/>
      <dgm:t>
        <a:bodyPr/>
        <a:lstStyle/>
        <a:p>
          <a:endParaRPr lang="pl-PL"/>
        </a:p>
      </dgm:t>
    </dgm:pt>
    <dgm:pt modelId="{F75DA3DB-C759-4EED-9C90-87FE58289DB6}" type="sibTrans" cxnId="{450F8029-D06A-4B69-9AD3-85F1EA21C5EC}">
      <dgm:prSet/>
      <dgm:spPr/>
      <dgm:t>
        <a:bodyPr/>
        <a:lstStyle/>
        <a:p>
          <a:endParaRPr lang="pl-PL"/>
        </a:p>
      </dgm:t>
    </dgm:pt>
    <dgm:pt modelId="{D31301A5-CAF1-485C-8F01-3E7110A95114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Spain</a:t>
          </a:r>
        </a:p>
      </dgm:t>
    </dgm:pt>
    <dgm:pt modelId="{03107D10-62A2-4DF0-A393-9287D562D693}" type="parTrans" cxnId="{F0520505-59E7-433C-A231-A1B26AA11FB3}">
      <dgm:prSet/>
      <dgm:spPr/>
      <dgm:t>
        <a:bodyPr/>
        <a:lstStyle/>
        <a:p>
          <a:endParaRPr lang="pl-PL"/>
        </a:p>
      </dgm:t>
    </dgm:pt>
    <dgm:pt modelId="{9AD1A38F-23E9-4CB8-B4A2-1CD0BEC4DC9D}" type="sibTrans" cxnId="{F0520505-59E7-433C-A231-A1B26AA11FB3}">
      <dgm:prSet/>
      <dgm:spPr/>
      <dgm:t>
        <a:bodyPr/>
        <a:lstStyle/>
        <a:p>
          <a:endParaRPr lang="pl-PL"/>
        </a:p>
      </dgm:t>
    </dgm:pt>
    <dgm:pt modelId="{54B0832F-5DF8-4816-B223-C6006C4D523E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Sweden</a:t>
          </a:r>
        </a:p>
      </dgm:t>
    </dgm:pt>
    <dgm:pt modelId="{1EC6FAAD-9516-47C2-B9DF-ED5FAA72840A}" type="parTrans" cxnId="{936D65CD-0E84-416E-B777-E7ECDE1F68A2}">
      <dgm:prSet/>
      <dgm:spPr/>
      <dgm:t>
        <a:bodyPr/>
        <a:lstStyle/>
        <a:p>
          <a:endParaRPr lang="pl-PL"/>
        </a:p>
      </dgm:t>
    </dgm:pt>
    <dgm:pt modelId="{3F134FD5-885B-4A50-B726-2908B84B4BDB}" type="sibTrans" cxnId="{936D65CD-0E84-416E-B777-E7ECDE1F68A2}">
      <dgm:prSet/>
      <dgm:spPr/>
      <dgm:t>
        <a:bodyPr/>
        <a:lstStyle/>
        <a:p>
          <a:endParaRPr lang="pl-PL"/>
        </a:p>
      </dgm:t>
    </dgm:pt>
    <dgm:pt modelId="{10CBEDCA-2F83-4A30-88DE-56BED51D86E5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Switzerland</a:t>
          </a:r>
        </a:p>
      </dgm:t>
    </dgm:pt>
    <dgm:pt modelId="{F8F2F246-9C68-408C-B19C-31157E207FCE}" type="parTrans" cxnId="{A0342E0F-872D-48C1-9FA0-F6FB1DDB5616}">
      <dgm:prSet/>
      <dgm:spPr/>
      <dgm:t>
        <a:bodyPr/>
        <a:lstStyle/>
        <a:p>
          <a:endParaRPr lang="pl-PL"/>
        </a:p>
      </dgm:t>
    </dgm:pt>
    <dgm:pt modelId="{E7435153-5AC6-43BC-97E0-527E0E00543D}" type="sibTrans" cxnId="{A0342E0F-872D-48C1-9FA0-F6FB1DDB5616}">
      <dgm:prSet/>
      <dgm:spPr/>
      <dgm:t>
        <a:bodyPr/>
        <a:lstStyle/>
        <a:p>
          <a:endParaRPr lang="pl-PL"/>
        </a:p>
      </dgm:t>
    </dgm:pt>
    <dgm:pt modelId="{8811B152-B59C-45CC-B726-EC9131D21343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The Netherlands</a:t>
          </a:r>
        </a:p>
      </dgm:t>
    </dgm:pt>
    <dgm:pt modelId="{2E1CCD5C-834B-467C-A053-FB0EBFF32A3E}" type="parTrans" cxnId="{1A03D018-0A96-44C9-81F7-ACA3DBFB226B}">
      <dgm:prSet/>
      <dgm:spPr/>
      <dgm:t>
        <a:bodyPr/>
        <a:lstStyle/>
        <a:p>
          <a:endParaRPr lang="pl-PL"/>
        </a:p>
      </dgm:t>
    </dgm:pt>
    <dgm:pt modelId="{144EE37D-4635-477D-B704-16C5537F161C}" type="sibTrans" cxnId="{1A03D018-0A96-44C9-81F7-ACA3DBFB226B}">
      <dgm:prSet/>
      <dgm:spPr/>
      <dgm:t>
        <a:bodyPr/>
        <a:lstStyle/>
        <a:p>
          <a:endParaRPr lang="pl-PL"/>
        </a:p>
      </dgm:t>
    </dgm:pt>
    <dgm:pt modelId="{4DABA20C-831C-4C3D-8168-7215048FA657}">
      <dgm:prSet phldrT="[Text]" custT="1"/>
      <dgm:spPr>
        <a:solidFill>
          <a:schemeClr val="bg2"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pl-PL" sz="1400" dirty="0"/>
            <a:t>The UK</a:t>
          </a:r>
        </a:p>
      </dgm:t>
    </dgm:pt>
    <dgm:pt modelId="{70ED44AD-251C-49DA-9353-677911B7F676}" type="parTrans" cxnId="{00B2962E-1F9E-4423-BB00-4DD1AAF2640A}">
      <dgm:prSet/>
      <dgm:spPr/>
      <dgm:t>
        <a:bodyPr/>
        <a:lstStyle/>
        <a:p>
          <a:endParaRPr lang="pl-PL"/>
        </a:p>
      </dgm:t>
    </dgm:pt>
    <dgm:pt modelId="{8B0742CA-94BF-4EA2-AE03-B723943AFC9F}" type="sibTrans" cxnId="{00B2962E-1F9E-4423-BB00-4DD1AAF2640A}">
      <dgm:prSet/>
      <dgm:spPr/>
      <dgm:t>
        <a:bodyPr/>
        <a:lstStyle/>
        <a:p>
          <a:endParaRPr lang="pl-PL"/>
        </a:p>
      </dgm:t>
    </dgm:pt>
    <dgm:pt modelId="{7A598EFE-CD35-4DC7-99A4-40ED9DE9FA41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 anchor="ctr" anchorCtr="0"/>
        <a:lstStyle/>
        <a:p>
          <a:r>
            <a:rPr lang="pl-PL" sz="1800" dirty="0"/>
            <a:t>EUR</a:t>
          </a:r>
        </a:p>
      </dgm:t>
    </dgm:pt>
    <dgm:pt modelId="{9A83E7CA-540A-4B9B-B236-54DF2F04FA6D}" type="sibTrans" cxnId="{457C5B7A-D14D-4EF8-92B9-A557B034BBEC}">
      <dgm:prSet/>
      <dgm:spPr/>
      <dgm:t>
        <a:bodyPr/>
        <a:lstStyle/>
        <a:p>
          <a:endParaRPr lang="pl-PL"/>
        </a:p>
      </dgm:t>
    </dgm:pt>
    <dgm:pt modelId="{4AEEC8CA-0F6E-463E-A068-2D46670AD774}" type="parTrans" cxnId="{457C5B7A-D14D-4EF8-92B9-A557B034BBEC}">
      <dgm:prSet/>
      <dgm:spPr/>
      <dgm:t>
        <a:bodyPr/>
        <a:lstStyle/>
        <a:p>
          <a:endParaRPr lang="pl-PL"/>
        </a:p>
      </dgm:t>
    </dgm:pt>
    <dgm:pt modelId="{A449A59E-F478-4476-8FB4-D7F73A4F45CD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 anchor="ctr" anchorCtr="0"/>
        <a:lstStyle/>
        <a:p>
          <a:r>
            <a:rPr lang="pl-PL" sz="1800" dirty="0"/>
            <a:t>USD</a:t>
          </a:r>
        </a:p>
      </dgm:t>
    </dgm:pt>
    <dgm:pt modelId="{545132D9-33F4-4760-AF18-3A561525594F}" type="sibTrans" cxnId="{970F5896-8B16-4B68-8743-04850930CC4E}">
      <dgm:prSet/>
      <dgm:spPr/>
      <dgm:t>
        <a:bodyPr/>
        <a:lstStyle/>
        <a:p>
          <a:endParaRPr lang="pl-PL"/>
        </a:p>
      </dgm:t>
    </dgm:pt>
    <dgm:pt modelId="{BE78A69B-11FF-4B28-A36F-E8B9B7C32C8A}" type="parTrans" cxnId="{970F5896-8B16-4B68-8743-04850930CC4E}">
      <dgm:prSet/>
      <dgm:spPr/>
      <dgm:t>
        <a:bodyPr/>
        <a:lstStyle/>
        <a:p>
          <a:endParaRPr lang="pl-PL"/>
        </a:p>
      </dgm:t>
    </dgm:pt>
    <dgm:pt modelId="{453BA11E-F140-47EE-BA4A-C63352279BBC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 anchor="ctr" anchorCtr="0"/>
        <a:lstStyle/>
        <a:p>
          <a:r>
            <a:rPr lang="pl-PL" sz="1800" dirty="0"/>
            <a:t>SEK</a:t>
          </a:r>
        </a:p>
      </dgm:t>
    </dgm:pt>
    <dgm:pt modelId="{68C63721-948F-4EA5-B680-2A84F4B4BB4F}" type="sibTrans" cxnId="{D8C4AEAC-5680-40D5-BB7D-4FBFC8EE0AC8}">
      <dgm:prSet/>
      <dgm:spPr/>
      <dgm:t>
        <a:bodyPr/>
        <a:lstStyle/>
        <a:p>
          <a:endParaRPr lang="pl-PL"/>
        </a:p>
      </dgm:t>
    </dgm:pt>
    <dgm:pt modelId="{811B4B6D-863B-4E47-A875-34F113F0E2D9}" type="parTrans" cxnId="{D8C4AEAC-5680-40D5-BB7D-4FBFC8EE0AC8}">
      <dgm:prSet/>
      <dgm:spPr/>
      <dgm:t>
        <a:bodyPr/>
        <a:lstStyle/>
        <a:p>
          <a:endParaRPr lang="pl-PL"/>
        </a:p>
      </dgm:t>
    </dgm:pt>
    <dgm:pt modelId="{11837287-544F-49FE-B375-4E343C93A7C4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 anchor="ctr" anchorCtr="0"/>
        <a:lstStyle/>
        <a:p>
          <a:r>
            <a:rPr lang="pl-PL" sz="1800" dirty="0"/>
            <a:t>NOK</a:t>
          </a:r>
        </a:p>
      </dgm:t>
    </dgm:pt>
    <dgm:pt modelId="{E5D5EEEF-111C-45D2-A06A-9D9080E09A82}" type="sibTrans" cxnId="{A5FE329C-49B0-4DF9-BDDF-B088673BF102}">
      <dgm:prSet/>
      <dgm:spPr/>
      <dgm:t>
        <a:bodyPr/>
        <a:lstStyle/>
        <a:p>
          <a:endParaRPr lang="pl-PL"/>
        </a:p>
      </dgm:t>
    </dgm:pt>
    <dgm:pt modelId="{83E24779-32E0-4EE0-91D1-A5A775D5303D}" type="parTrans" cxnId="{A5FE329C-49B0-4DF9-BDDF-B088673BF102}">
      <dgm:prSet/>
      <dgm:spPr/>
      <dgm:t>
        <a:bodyPr/>
        <a:lstStyle/>
        <a:p>
          <a:endParaRPr lang="pl-PL"/>
        </a:p>
      </dgm:t>
    </dgm:pt>
    <dgm:pt modelId="{BD725215-DC9B-45A0-9C8F-7E2DDD802607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 anchor="ctr" anchorCtr="0"/>
        <a:lstStyle/>
        <a:p>
          <a:r>
            <a:rPr lang="pl-PL" sz="1800" dirty="0"/>
            <a:t>DKK</a:t>
          </a:r>
        </a:p>
      </dgm:t>
    </dgm:pt>
    <dgm:pt modelId="{D8CEC41C-46FE-4804-97E4-8831432F34F8}" type="sibTrans" cxnId="{027E4093-3D13-42BE-B9CA-041FA7F8DE82}">
      <dgm:prSet/>
      <dgm:spPr/>
      <dgm:t>
        <a:bodyPr/>
        <a:lstStyle/>
        <a:p>
          <a:endParaRPr lang="pl-PL"/>
        </a:p>
      </dgm:t>
    </dgm:pt>
    <dgm:pt modelId="{B871E047-B0A5-4143-9293-BFD6C1D2D31F}" type="parTrans" cxnId="{027E4093-3D13-42BE-B9CA-041FA7F8DE82}">
      <dgm:prSet/>
      <dgm:spPr/>
      <dgm:t>
        <a:bodyPr/>
        <a:lstStyle/>
        <a:p>
          <a:endParaRPr lang="pl-PL"/>
        </a:p>
      </dgm:t>
    </dgm:pt>
    <dgm:pt modelId="{8D8B41F5-83E9-4586-B7BA-4B4E19D64C03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 anchor="ctr" anchorCtr="0"/>
        <a:lstStyle/>
        <a:p>
          <a:r>
            <a:rPr lang="pl-PL" sz="1800" dirty="0"/>
            <a:t>PLN</a:t>
          </a:r>
        </a:p>
      </dgm:t>
    </dgm:pt>
    <dgm:pt modelId="{FF86A624-5053-4DE1-A9BB-D981FDA47238}" type="sibTrans" cxnId="{011CD39B-AE94-4680-A296-FEC54FFC3EEE}">
      <dgm:prSet/>
      <dgm:spPr/>
      <dgm:t>
        <a:bodyPr/>
        <a:lstStyle/>
        <a:p>
          <a:endParaRPr lang="pl-PL"/>
        </a:p>
      </dgm:t>
    </dgm:pt>
    <dgm:pt modelId="{6DFEA7D4-970A-4CC8-A00A-B7234768DBDE}" type="parTrans" cxnId="{011CD39B-AE94-4680-A296-FEC54FFC3EEE}">
      <dgm:prSet/>
      <dgm:spPr/>
      <dgm:t>
        <a:bodyPr/>
        <a:lstStyle/>
        <a:p>
          <a:endParaRPr lang="pl-PL"/>
        </a:p>
      </dgm:t>
    </dgm:pt>
    <dgm:pt modelId="{A212A478-EB1F-45BC-9B4B-888E55713499}">
      <dgm:prSet phldrT="[Text]" custT="1"/>
      <dgm:spPr>
        <a:solidFill>
          <a:schemeClr val="accent4">
            <a:lumMod val="60000"/>
            <a:lumOff val="40000"/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 anchor="ctr" anchorCtr="0"/>
        <a:lstStyle/>
        <a:p>
          <a:r>
            <a:rPr lang="pl-PL" sz="1800" dirty="0"/>
            <a:t>GBP</a:t>
          </a:r>
        </a:p>
      </dgm:t>
    </dgm:pt>
    <dgm:pt modelId="{5BB2A501-3AA9-4082-B905-FDC2E484D6B0}" type="sibTrans" cxnId="{45DB611D-B69E-45F6-B08F-D9FF30588B00}">
      <dgm:prSet/>
      <dgm:spPr/>
      <dgm:t>
        <a:bodyPr/>
        <a:lstStyle/>
        <a:p>
          <a:endParaRPr lang="pl-PL"/>
        </a:p>
      </dgm:t>
    </dgm:pt>
    <dgm:pt modelId="{1A5F58EC-CD96-480F-A178-A87C9BAB3439}" type="parTrans" cxnId="{45DB611D-B69E-45F6-B08F-D9FF30588B00}">
      <dgm:prSet/>
      <dgm:spPr/>
      <dgm:t>
        <a:bodyPr/>
        <a:lstStyle/>
        <a:p>
          <a:endParaRPr lang="pl-PL"/>
        </a:p>
      </dgm:t>
    </dgm:pt>
    <dgm:pt modelId="{C97DD88E-F266-48A8-B2E6-E2D716337332}">
      <dgm:prSet phldrT="[Text]" phldr="1" custT="1"/>
      <dgm:spPr>
        <a:solidFill>
          <a:schemeClr val="accent4">
            <a:lumMod val="60000"/>
            <a:lumOff val="40000"/>
            <a:alpha val="90000"/>
          </a:schemeClr>
        </a:solidFill>
        <a:effectLst>
          <a:innerShdw blurRad="114300">
            <a:prstClr val="black"/>
          </a:innerShdw>
        </a:effectLst>
      </dgm:spPr>
      <dgm:t>
        <a:bodyPr anchor="ctr" anchorCtr="0"/>
        <a:lstStyle/>
        <a:p>
          <a:endParaRPr lang="pl-PL" sz="1800" dirty="0"/>
        </a:p>
      </dgm:t>
    </dgm:pt>
    <dgm:pt modelId="{1497F207-131A-4E37-8F3D-F60EEF28090A}" type="parTrans" cxnId="{041C215E-2F19-4901-9D8C-C37C71EBBB8B}">
      <dgm:prSet/>
      <dgm:spPr/>
      <dgm:t>
        <a:bodyPr/>
        <a:lstStyle/>
        <a:p>
          <a:endParaRPr lang="pl-PL"/>
        </a:p>
      </dgm:t>
    </dgm:pt>
    <dgm:pt modelId="{19A581D7-209B-49DA-88B4-BB09F7B603C7}" type="sibTrans" cxnId="{041C215E-2F19-4901-9D8C-C37C71EBBB8B}">
      <dgm:prSet/>
      <dgm:spPr/>
      <dgm:t>
        <a:bodyPr/>
        <a:lstStyle/>
        <a:p>
          <a:endParaRPr lang="pl-PL"/>
        </a:p>
      </dgm:t>
    </dgm:pt>
    <dgm:pt modelId="{F3705949-2F27-488E-832E-7FAD0F613B5B}" type="pres">
      <dgm:prSet presAssocID="{058A5CB8-3DE0-412D-AA84-AF403F3B2F00}" presName="Name0" presStyleCnt="0">
        <dgm:presLayoutVars>
          <dgm:dir/>
          <dgm:animLvl val="lvl"/>
          <dgm:resizeHandles val="exact"/>
        </dgm:presLayoutVars>
      </dgm:prSet>
      <dgm:spPr/>
    </dgm:pt>
    <dgm:pt modelId="{4E819900-D9EB-4B50-B62A-88394222865F}" type="pres">
      <dgm:prSet presAssocID="{498CD80D-9677-4319-9411-085A32E269DE}" presName="composite" presStyleCnt="0"/>
      <dgm:spPr/>
    </dgm:pt>
    <dgm:pt modelId="{57C01820-0AA7-4B77-AF93-9B37B6E56D7C}" type="pres">
      <dgm:prSet presAssocID="{498CD80D-9677-4319-9411-085A32E269DE}" presName="parTx" presStyleLbl="alignNode1" presStyleIdx="0" presStyleCnt="3" custLinFactNeighborX="-8072" custLinFactNeighborY="1595">
        <dgm:presLayoutVars>
          <dgm:chMax val="0"/>
          <dgm:chPref val="0"/>
          <dgm:bulletEnabled val="1"/>
        </dgm:presLayoutVars>
      </dgm:prSet>
      <dgm:spPr/>
    </dgm:pt>
    <dgm:pt modelId="{31F48E74-29F0-400D-A3B6-184596C29555}" type="pres">
      <dgm:prSet presAssocID="{498CD80D-9677-4319-9411-085A32E269DE}" presName="desTx" presStyleLbl="alignAccFollowNode1" presStyleIdx="0" presStyleCnt="3">
        <dgm:presLayoutVars>
          <dgm:bulletEnabled val="1"/>
        </dgm:presLayoutVars>
      </dgm:prSet>
      <dgm:spPr/>
    </dgm:pt>
    <dgm:pt modelId="{705A5EFB-1138-48F8-857B-1300C7F8EB5D}" type="pres">
      <dgm:prSet presAssocID="{FE30C905-8A4F-4670-AD2E-30665DBDC5A2}" presName="space" presStyleCnt="0"/>
      <dgm:spPr/>
    </dgm:pt>
    <dgm:pt modelId="{7C4F7427-9D25-4744-AD78-50D4367E605C}" type="pres">
      <dgm:prSet presAssocID="{94484BB1-6F6A-435C-A3EB-68D2B430BDA7}" presName="composite" presStyleCnt="0"/>
      <dgm:spPr/>
    </dgm:pt>
    <dgm:pt modelId="{DCE1E9C1-82C4-4B14-A29F-7C970E8B5C72}" type="pres">
      <dgm:prSet presAssocID="{94484BB1-6F6A-435C-A3EB-68D2B430BDA7}" presName="parTx" presStyleLbl="alignNode1" presStyleIdx="1" presStyleCnt="3" custLinFactNeighborX="-25" custLinFactNeighborY="-42761">
        <dgm:presLayoutVars>
          <dgm:chMax val="0"/>
          <dgm:chPref val="0"/>
          <dgm:bulletEnabled val="1"/>
        </dgm:presLayoutVars>
      </dgm:prSet>
      <dgm:spPr/>
    </dgm:pt>
    <dgm:pt modelId="{6BD17FCC-F367-43DA-A088-98F51D696E43}" type="pres">
      <dgm:prSet presAssocID="{94484BB1-6F6A-435C-A3EB-68D2B430BDA7}" presName="desTx" presStyleLbl="alignAccFollowNode1" presStyleIdx="1" presStyleCnt="3" custScaleY="61559" custLinFactNeighborX="-25" custLinFactNeighborY="-28034">
        <dgm:presLayoutVars>
          <dgm:bulletEnabled val="1"/>
        </dgm:presLayoutVars>
      </dgm:prSet>
      <dgm:spPr/>
    </dgm:pt>
    <dgm:pt modelId="{B97540AE-5C42-4C00-8F30-032397BF79B0}" type="pres">
      <dgm:prSet presAssocID="{C8E0D84E-8F78-4068-935C-25972F38E108}" presName="space" presStyleCnt="0"/>
      <dgm:spPr/>
    </dgm:pt>
    <dgm:pt modelId="{BD60DD80-5243-4EC7-8137-67BBDD8C3C9D}" type="pres">
      <dgm:prSet presAssocID="{72E548A5-6936-4D9B-830A-892C5C42CDB8}" presName="composite" presStyleCnt="0"/>
      <dgm:spPr/>
    </dgm:pt>
    <dgm:pt modelId="{2EA4EE25-5A75-43C6-B7B9-250ABE9D58FF}" type="pres">
      <dgm:prSet presAssocID="{72E548A5-6936-4D9B-830A-892C5C42CDB8}" presName="parTx" presStyleLbl="alignNode1" presStyleIdx="2" presStyleCnt="3" custLinFactNeighborX="53" custLinFactNeighborY="-80177">
        <dgm:presLayoutVars>
          <dgm:chMax val="0"/>
          <dgm:chPref val="0"/>
          <dgm:bulletEnabled val="1"/>
        </dgm:presLayoutVars>
      </dgm:prSet>
      <dgm:spPr/>
    </dgm:pt>
    <dgm:pt modelId="{66C88711-1BEE-41BD-85EE-75C2F4055486}" type="pres">
      <dgm:prSet presAssocID="{72E548A5-6936-4D9B-830A-892C5C42CDB8}" presName="desTx" presStyleLbl="alignAccFollowNode1" presStyleIdx="2" presStyleCnt="3" custScaleY="28109" custLinFactNeighborX="53" custLinFactNeighborY="-51044">
        <dgm:presLayoutVars>
          <dgm:bulletEnabled val="1"/>
        </dgm:presLayoutVars>
      </dgm:prSet>
      <dgm:spPr/>
    </dgm:pt>
  </dgm:ptLst>
  <dgm:cxnLst>
    <dgm:cxn modelId="{CEC3BC04-F226-4B72-A008-332AC4AA9C93}" type="presOf" srcId="{453BA11E-F140-47EE-BA4A-C63352279BBC}" destId="{6BD17FCC-F367-43DA-A088-98F51D696E43}" srcOrd="0" destOrd="2" presId="urn:microsoft.com/office/officeart/2005/8/layout/hList1"/>
    <dgm:cxn modelId="{F0520505-59E7-433C-A231-A1B26AA11FB3}" srcId="{498CD80D-9677-4319-9411-085A32E269DE}" destId="{D31301A5-CAF1-485C-8F01-3E7110A95114}" srcOrd="13" destOrd="0" parTransId="{03107D10-62A2-4DF0-A393-9287D562D693}" sibTransId="{9AD1A38F-23E9-4CB8-B4A2-1CD0BEC4DC9D}"/>
    <dgm:cxn modelId="{140C2307-33C5-41F1-B122-6090E28E621C}" type="presOf" srcId="{70CDF2B6-868D-4A8C-9153-42F1F43D0E63}" destId="{31F48E74-29F0-400D-A3B6-184596C29555}" srcOrd="0" destOrd="9" presId="urn:microsoft.com/office/officeart/2005/8/layout/hList1"/>
    <dgm:cxn modelId="{A0342E0F-872D-48C1-9FA0-F6FB1DDB5616}" srcId="{498CD80D-9677-4319-9411-085A32E269DE}" destId="{10CBEDCA-2F83-4A30-88DE-56BED51D86E5}" srcOrd="15" destOrd="0" parTransId="{F8F2F246-9C68-408C-B19C-31157E207FCE}" sibTransId="{E7435153-5AC6-43BC-97E0-527E0E00543D}"/>
    <dgm:cxn modelId="{07076910-42CC-4F36-B0CA-DBBC16FC2D40}" srcId="{498CD80D-9677-4319-9411-085A32E269DE}" destId="{87578DD8-E582-4221-AE12-18E752DD3D55}" srcOrd="4" destOrd="0" parTransId="{2E958C97-0F73-4A3A-90DF-F05B9FE59097}" sibTransId="{A7BE2042-0DAB-4B21-9FA0-BA755CEF44CB}"/>
    <dgm:cxn modelId="{1A03D018-0A96-44C9-81F7-ACA3DBFB226B}" srcId="{498CD80D-9677-4319-9411-085A32E269DE}" destId="{8811B152-B59C-45CC-B726-EC9131D21343}" srcOrd="16" destOrd="0" parTransId="{2E1CCD5C-834B-467C-A053-FB0EBFF32A3E}" sibTransId="{144EE37D-4635-477D-B704-16C5537F161C}"/>
    <dgm:cxn modelId="{45DB611D-B69E-45F6-B08F-D9FF30588B00}" srcId="{94484BB1-6F6A-435C-A3EB-68D2B430BDA7}" destId="{A212A478-EB1F-45BC-9B4B-888E55713499}" srcOrd="6" destOrd="0" parTransId="{1A5F58EC-CD96-480F-A178-A87C9BAB3439}" sibTransId="{5BB2A501-3AA9-4082-B905-FDC2E484D6B0}"/>
    <dgm:cxn modelId="{450F8029-D06A-4B69-9AD3-85F1EA21C5EC}" srcId="{498CD80D-9677-4319-9411-085A32E269DE}" destId="{722410C3-0A2D-4821-93AC-A11337375361}" srcOrd="12" destOrd="0" parTransId="{CC56CA44-0671-40FA-ADC9-78DE78BAD436}" sibTransId="{F75DA3DB-C759-4EED-9C90-87FE58289DB6}"/>
    <dgm:cxn modelId="{710DE62D-CFCC-4B43-9065-F606A433941C}" type="presOf" srcId="{87578DD8-E582-4221-AE12-18E752DD3D55}" destId="{31F48E74-29F0-400D-A3B6-184596C29555}" srcOrd="0" destOrd="4" presId="urn:microsoft.com/office/officeart/2005/8/layout/hList1"/>
    <dgm:cxn modelId="{00B2962E-1F9E-4423-BB00-4DD1AAF2640A}" srcId="{498CD80D-9677-4319-9411-085A32E269DE}" destId="{4DABA20C-831C-4C3D-8168-7215048FA657}" srcOrd="17" destOrd="0" parTransId="{70ED44AD-251C-49DA-9353-677911B7F676}" sibTransId="{8B0742CA-94BF-4EA2-AE03-B723943AFC9F}"/>
    <dgm:cxn modelId="{BCF30935-69E2-4559-91C3-F08F7DC5872D}" type="presOf" srcId="{8D8B41F5-83E9-4586-B7BA-4B4E19D64C03}" destId="{6BD17FCC-F367-43DA-A088-98F51D696E43}" srcOrd="0" destOrd="5" presId="urn:microsoft.com/office/officeart/2005/8/layout/hList1"/>
    <dgm:cxn modelId="{1A2D9F36-125F-410D-B545-E6D492A98458}" srcId="{498CD80D-9677-4319-9411-085A32E269DE}" destId="{CCFB09F7-ABB1-4B6A-A5C5-319EBE1EEB44}" srcOrd="11" destOrd="0" parTransId="{EE37E8E6-84B5-4D00-89DA-C7E18D2C8E02}" sibTransId="{362C61B0-DC5F-464D-8962-C75FCCBBC1FA}"/>
    <dgm:cxn modelId="{693D1639-4BD6-49AC-8DF6-EF68F13131F5}" type="presOf" srcId="{A212A478-EB1F-45BC-9B4B-888E55713499}" destId="{6BD17FCC-F367-43DA-A088-98F51D696E43}" srcOrd="0" destOrd="6" presId="urn:microsoft.com/office/officeart/2005/8/layout/hList1"/>
    <dgm:cxn modelId="{FAE8123D-381F-463B-BDB2-CE23B1DA297F}" type="presOf" srcId="{9D003226-A3B0-4FEB-AA6E-F0454C4995C7}" destId="{31F48E74-29F0-400D-A3B6-184596C29555}" srcOrd="0" destOrd="8" presId="urn:microsoft.com/office/officeart/2005/8/layout/hList1"/>
    <dgm:cxn modelId="{5274E35D-A64A-42B3-8432-D329D3077DED}" type="presOf" srcId="{14912502-AA03-42FF-83D5-FE9D01026B91}" destId="{31F48E74-29F0-400D-A3B6-184596C29555}" srcOrd="0" destOrd="5" presId="urn:microsoft.com/office/officeart/2005/8/layout/hList1"/>
    <dgm:cxn modelId="{041C215E-2F19-4901-9D8C-C37C71EBBB8B}" srcId="{94484BB1-6F6A-435C-A3EB-68D2B430BDA7}" destId="{C97DD88E-F266-48A8-B2E6-E2D716337332}" srcOrd="7" destOrd="0" parTransId="{1497F207-131A-4E37-8F3D-F60EEF28090A}" sibTransId="{19A581D7-209B-49DA-88B4-BB09F7B603C7}"/>
    <dgm:cxn modelId="{85D76160-17A3-42B9-886C-35B4264B82FB}" srcId="{498CD80D-9677-4319-9411-085A32E269DE}" destId="{1448BA51-6257-4945-9916-812DD314343A}" srcOrd="1" destOrd="0" parTransId="{6F9C6CB6-7011-4046-A5FD-49CF7F17B6A1}" sibTransId="{B738C475-52CB-4E90-A000-10A15C0A508B}"/>
    <dgm:cxn modelId="{A14B6044-1007-465C-BCA5-F5BD0D451FA5}" srcId="{058A5CB8-3DE0-412D-AA84-AF403F3B2F00}" destId="{94484BB1-6F6A-435C-A3EB-68D2B430BDA7}" srcOrd="1" destOrd="0" parTransId="{6C19A891-0003-453A-84DF-A1389EC5B9AA}" sibTransId="{C8E0D84E-8F78-4068-935C-25972F38E108}"/>
    <dgm:cxn modelId="{C5F6CB64-4699-4BF9-81D4-573B4B5F83FF}" srcId="{72E548A5-6936-4D9B-830A-892C5C42CDB8}" destId="{5E1F5AE6-A3BF-4925-AEDF-0AFAE6868D73}" srcOrd="0" destOrd="0" parTransId="{A46BF175-1E2A-4FF5-874F-49BEDB5D0516}" sibTransId="{423D64C2-31FB-4460-988C-FAFD03308D76}"/>
    <dgm:cxn modelId="{72B6A365-6A6A-4ABF-8DCF-8BDBA5287D7A}" type="presOf" srcId="{4DABA20C-831C-4C3D-8168-7215048FA657}" destId="{31F48E74-29F0-400D-A3B6-184596C29555}" srcOrd="0" destOrd="17" presId="urn:microsoft.com/office/officeart/2005/8/layout/hList1"/>
    <dgm:cxn modelId="{6F5F804B-73EE-423E-A98C-03E79D13AA87}" type="presOf" srcId="{1448BA51-6257-4945-9916-812DD314343A}" destId="{31F48E74-29F0-400D-A3B6-184596C29555}" srcOrd="0" destOrd="1" presId="urn:microsoft.com/office/officeart/2005/8/layout/hList1"/>
    <dgm:cxn modelId="{5988A96B-7738-4D28-9A89-54A9900307A0}" type="presOf" srcId="{72E548A5-6936-4D9B-830A-892C5C42CDB8}" destId="{2EA4EE25-5A75-43C6-B7B9-250ABE9D58FF}" srcOrd="0" destOrd="0" presId="urn:microsoft.com/office/officeart/2005/8/layout/hList1"/>
    <dgm:cxn modelId="{8120AB6C-7A2E-4E57-B1C9-CD990B5EAD0E}" type="presOf" srcId="{11837287-544F-49FE-B375-4E343C93A7C4}" destId="{6BD17FCC-F367-43DA-A088-98F51D696E43}" srcOrd="0" destOrd="3" presId="urn:microsoft.com/office/officeart/2005/8/layout/hList1"/>
    <dgm:cxn modelId="{8662F44C-ECD1-49F6-AE28-BC8226B3AE24}" srcId="{498CD80D-9677-4319-9411-085A32E269DE}" destId="{6A28B37D-5082-4DA2-BBDD-A889F286A349}" srcOrd="10" destOrd="0" parTransId="{BB404BE1-89C0-4C00-927D-C8F7ABB544F4}" sibTransId="{51E04C5B-7232-40A2-B0A6-62348FB13A86}"/>
    <dgm:cxn modelId="{08394E6F-A362-4099-900C-5874E572B7F3}" type="presOf" srcId="{6A28B37D-5082-4DA2-BBDD-A889F286A349}" destId="{31F48E74-29F0-400D-A3B6-184596C29555}" srcOrd="0" destOrd="10" presId="urn:microsoft.com/office/officeart/2005/8/layout/hList1"/>
    <dgm:cxn modelId="{50528572-F839-4563-8B65-390711E949A2}" type="presOf" srcId="{54B0832F-5DF8-4816-B223-C6006C4D523E}" destId="{31F48E74-29F0-400D-A3B6-184596C29555}" srcOrd="0" destOrd="14" presId="urn:microsoft.com/office/officeart/2005/8/layout/hList1"/>
    <dgm:cxn modelId="{EB924E77-B954-4C4A-830B-D672106B60F8}" srcId="{498CD80D-9677-4319-9411-085A32E269DE}" destId="{35A3ABF9-6D71-44E6-9972-6F405F4EC9BB}" srcOrd="6" destOrd="0" parTransId="{D1FD50A5-3E21-46A5-9A31-F52544D4C9CA}" sibTransId="{17C2FE12-09B7-4094-B8D9-6E1AD5A21862}"/>
    <dgm:cxn modelId="{4EB1C357-E3BD-4C2C-AD50-FE7E91FDA517}" type="presOf" srcId="{8811B152-B59C-45CC-B726-EC9131D21343}" destId="{31F48E74-29F0-400D-A3B6-184596C29555}" srcOrd="0" destOrd="16" presId="urn:microsoft.com/office/officeart/2005/8/layout/hList1"/>
    <dgm:cxn modelId="{457C5B7A-D14D-4EF8-92B9-A557B034BBEC}" srcId="{94484BB1-6F6A-435C-A3EB-68D2B430BDA7}" destId="{7A598EFE-CD35-4DC7-99A4-40ED9DE9FA41}" srcOrd="0" destOrd="0" parTransId="{4AEEC8CA-0F6E-463E-A068-2D46670AD774}" sibTransId="{9A83E7CA-540A-4B9B-B236-54DF2F04FA6D}"/>
    <dgm:cxn modelId="{4BE0377C-C5D0-4ADA-B293-F560D204CAC9}" type="presOf" srcId="{917A7CF8-8CF8-41D7-BD66-6145755B9792}" destId="{31F48E74-29F0-400D-A3B6-184596C29555}" srcOrd="0" destOrd="0" presId="urn:microsoft.com/office/officeart/2005/8/layout/hList1"/>
    <dgm:cxn modelId="{825B927D-443E-4A65-BED0-ED266F285BAD}" type="presOf" srcId="{2C039B4A-74A8-4397-8618-2E62FF3FB5C0}" destId="{31F48E74-29F0-400D-A3B6-184596C29555}" srcOrd="0" destOrd="2" presId="urn:microsoft.com/office/officeart/2005/8/layout/hList1"/>
    <dgm:cxn modelId="{1F38F581-F372-473D-8C57-86A96E9A338F}" srcId="{498CD80D-9677-4319-9411-085A32E269DE}" destId="{2C039B4A-74A8-4397-8618-2E62FF3FB5C0}" srcOrd="2" destOrd="0" parTransId="{B45758AB-A4EA-4967-AFE3-AD78592B0598}" sibTransId="{2AFB67FD-534D-4AD8-9875-775D87D85551}"/>
    <dgm:cxn modelId="{F9E2358C-8CD8-4436-8BD9-B97798351FD8}" type="presOf" srcId="{5E1F5AE6-A3BF-4925-AEDF-0AFAE6868D73}" destId="{66C88711-1BEE-41BD-85EE-75C2F4055486}" srcOrd="0" destOrd="0" presId="urn:microsoft.com/office/officeart/2005/8/layout/hList1"/>
    <dgm:cxn modelId="{027E4093-3D13-42BE-B9CA-041FA7F8DE82}" srcId="{94484BB1-6F6A-435C-A3EB-68D2B430BDA7}" destId="{BD725215-DC9B-45A0-9C8F-7E2DDD802607}" srcOrd="4" destOrd="0" parTransId="{B871E047-B0A5-4143-9293-BFD6C1D2D31F}" sibTransId="{D8CEC41C-46FE-4804-97E4-8831432F34F8}"/>
    <dgm:cxn modelId="{8E137895-F39D-4218-93EC-1C1BF8720449}" srcId="{498CD80D-9677-4319-9411-085A32E269DE}" destId="{9D003226-A3B0-4FEB-AA6E-F0454C4995C7}" srcOrd="8" destOrd="0" parTransId="{D05AC556-AD89-4298-A070-2335358D17E6}" sibTransId="{AF9014B8-9482-425E-B7A6-67DE9C5F0B51}"/>
    <dgm:cxn modelId="{970F5896-8B16-4B68-8743-04850930CC4E}" srcId="{94484BB1-6F6A-435C-A3EB-68D2B430BDA7}" destId="{A449A59E-F478-4476-8FB4-D7F73A4F45CD}" srcOrd="1" destOrd="0" parTransId="{BE78A69B-11FF-4B28-A36F-E8B9B7C32C8A}" sibTransId="{545132D9-33F4-4760-AF18-3A561525594F}"/>
    <dgm:cxn modelId="{C9B35497-4559-44DC-97C3-2A498E6CF261}" srcId="{058A5CB8-3DE0-412D-AA84-AF403F3B2F00}" destId="{498CD80D-9677-4319-9411-085A32E269DE}" srcOrd="0" destOrd="0" parTransId="{F2BE4551-3CC2-4093-A3E1-2AA3AD0C32C9}" sibTransId="{FE30C905-8A4F-4670-AD2E-30665DBDC5A2}"/>
    <dgm:cxn modelId="{6DB9879B-8082-4E3B-B444-21355864489F}" type="presOf" srcId="{9521F7D2-A4E2-4170-AFCD-ECFBAC7EBF5C}" destId="{31F48E74-29F0-400D-A3B6-184596C29555}" srcOrd="0" destOrd="3" presId="urn:microsoft.com/office/officeart/2005/8/layout/hList1"/>
    <dgm:cxn modelId="{B8B2959B-C005-4F88-86A1-25C5149565D0}" srcId="{498CD80D-9677-4319-9411-085A32E269DE}" destId="{9521F7D2-A4E2-4170-AFCD-ECFBAC7EBF5C}" srcOrd="3" destOrd="0" parTransId="{6DD74E74-DE0B-4415-9CD1-FE6F3ACA993B}" sibTransId="{96A01C7F-7658-4A5D-8D9E-6A43D8B7AECD}"/>
    <dgm:cxn modelId="{011CD39B-AE94-4680-A296-FEC54FFC3EEE}" srcId="{94484BB1-6F6A-435C-A3EB-68D2B430BDA7}" destId="{8D8B41F5-83E9-4586-B7BA-4B4E19D64C03}" srcOrd="5" destOrd="0" parTransId="{6DFEA7D4-970A-4CC8-A00A-B7234768DBDE}" sibTransId="{FF86A624-5053-4DE1-A9BB-D981FDA47238}"/>
    <dgm:cxn modelId="{A5FE329C-49B0-4DF9-BDDF-B088673BF102}" srcId="{94484BB1-6F6A-435C-A3EB-68D2B430BDA7}" destId="{11837287-544F-49FE-B375-4E343C93A7C4}" srcOrd="3" destOrd="0" parTransId="{83E24779-32E0-4EE0-91D1-A5A775D5303D}" sibTransId="{E5D5EEEF-111C-45D2-A06A-9D9080E09A82}"/>
    <dgm:cxn modelId="{D2F5A6AC-977B-449D-B09D-A9DC906298AF}" srcId="{498CD80D-9677-4319-9411-085A32E269DE}" destId="{14912502-AA03-42FF-83D5-FE9D01026B91}" srcOrd="5" destOrd="0" parTransId="{827B3BE0-AEE1-4881-A673-3F2F16E2114B}" sibTransId="{868E148A-07D2-4947-B646-76984BE84A59}"/>
    <dgm:cxn modelId="{D8C4AEAC-5680-40D5-BB7D-4FBFC8EE0AC8}" srcId="{94484BB1-6F6A-435C-A3EB-68D2B430BDA7}" destId="{453BA11E-F140-47EE-BA4A-C63352279BBC}" srcOrd="2" destOrd="0" parTransId="{811B4B6D-863B-4E47-A875-34F113F0E2D9}" sibTransId="{68C63721-948F-4EA5-B680-2A84F4B4BB4F}"/>
    <dgm:cxn modelId="{0A9F74B0-5165-4334-8EAE-A2953E63E368}" srcId="{498CD80D-9677-4319-9411-085A32E269DE}" destId="{917A7CF8-8CF8-41D7-BD66-6145755B9792}" srcOrd="0" destOrd="0" parTransId="{5157C080-F9E8-404F-A68D-0C1C3C2B111E}" sibTransId="{E237E9FA-A967-46F4-A063-F08DE03986BA}"/>
    <dgm:cxn modelId="{C97026BC-0F3D-4EF4-9FC6-A53EF4A576DD}" type="presOf" srcId="{A449A59E-F478-4476-8FB4-D7F73A4F45CD}" destId="{6BD17FCC-F367-43DA-A088-98F51D696E43}" srcOrd="0" destOrd="1" presId="urn:microsoft.com/office/officeart/2005/8/layout/hList1"/>
    <dgm:cxn modelId="{9BC4BFC6-81B3-420A-8293-441618930B86}" type="presOf" srcId="{10CBEDCA-2F83-4A30-88DE-56BED51D86E5}" destId="{31F48E74-29F0-400D-A3B6-184596C29555}" srcOrd="0" destOrd="15" presId="urn:microsoft.com/office/officeart/2005/8/layout/hList1"/>
    <dgm:cxn modelId="{8DA722C9-6B85-4E2D-9FE4-EEC81F021685}" type="presOf" srcId="{BD725215-DC9B-45A0-9C8F-7E2DDD802607}" destId="{6BD17FCC-F367-43DA-A088-98F51D696E43}" srcOrd="0" destOrd="4" presId="urn:microsoft.com/office/officeart/2005/8/layout/hList1"/>
    <dgm:cxn modelId="{1CCCB5C9-AF2E-4287-A5F7-EDB29B6A5E2F}" type="presOf" srcId="{CCFB09F7-ABB1-4B6A-A5C5-319EBE1EEB44}" destId="{31F48E74-29F0-400D-A3B6-184596C29555}" srcOrd="0" destOrd="11" presId="urn:microsoft.com/office/officeart/2005/8/layout/hList1"/>
    <dgm:cxn modelId="{995841CB-306D-4467-9A6B-DC49D739BEA2}" type="presOf" srcId="{94484BB1-6F6A-435C-A3EB-68D2B430BDA7}" destId="{DCE1E9C1-82C4-4B14-A29F-7C970E8B5C72}" srcOrd="0" destOrd="0" presId="urn:microsoft.com/office/officeart/2005/8/layout/hList1"/>
    <dgm:cxn modelId="{ECDE83CB-CD89-4E65-901C-119D6F660BE4}" srcId="{498CD80D-9677-4319-9411-085A32E269DE}" destId="{70CDF2B6-868D-4A8C-9153-42F1F43D0E63}" srcOrd="9" destOrd="0" parTransId="{AA12E807-B013-49BE-ABAF-24B909548D7E}" sibTransId="{A4544378-1861-4EAE-B61A-80C41541D4D5}"/>
    <dgm:cxn modelId="{936D65CD-0E84-416E-B777-E7ECDE1F68A2}" srcId="{498CD80D-9677-4319-9411-085A32E269DE}" destId="{54B0832F-5DF8-4816-B223-C6006C4D523E}" srcOrd="14" destOrd="0" parTransId="{1EC6FAAD-9516-47C2-B9DF-ED5FAA72840A}" sibTransId="{3F134FD5-885B-4A50-B726-2908B84B4BDB}"/>
    <dgm:cxn modelId="{4F8290CD-38D2-4FBD-B0EA-FDB2EC1BA4A1}" type="presOf" srcId="{44D63A6B-D08B-4AE5-B116-74B68F030BD4}" destId="{31F48E74-29F0-400D-A3B6-184596C29555}" srcOrd="0" destOrd="7" presId="urn:microsoft.com/office/officeart/2005/8/layout/hList1"/>
    <dgm:cxn modelId="{BFF41DD0-9A10-4C51-877F-94C44AC435B2}" srcId="{058A5CB8-3DE0-412D-AA84-AF403F3B2F00}" destId="{72E548A5-6936-4D9B-830A-892C5C42CDB8}" srcOrd="2" destOrd="0" parTransId="{0CF6381B-2C51-416F-90CC-F2EF1911BC6B}" sibTransId="{A641ECF6-CFC5-4050-8487-FFC609D4E734}"/>
    <dgm:cxn modelId="{917B65D1-1C58-4C61-8699-1FCDEE15955B}" srcId="{498CD80D-9677-4319-9411-085A32E269DE}" destId="{44D63A6B-D08B-4AE5-B116-74B68F030BD4}" srcOrd="7" destOrd="0" parTransId="{7105410E-2980-4CF5-893A-EF3A61BC0474}" sibTransId="{A1446DB8-0635-4964-9730-EA2B2A17F089}"/>
    <dgm:cxn modelId="{D86D6DD7-1D75-4807-8E4F-B79DA20F19D4}" type="presOf" srcId="{35A3ABF9-6D71-44E6-9972-6F405F4EC9BB}" destId="{31F48E74-29F0-400D-A3B6-184596C29555}" srcOrd="0" destOrd="6" presId="urn:microsoft.com/office/officeart/2005/8/layout/hList1"/>
    <dgm:cxn modelId="{C2465DE2-0E81-4C48-B37C-01A8EC841E31}" type="presOf" srcId="{D31301A5-CAF1-485C-8F01-3E7110A95114}" destId="{31F48E74-29F0-400D-A3B6-184596C29555}" srcOrd="0" destOrd="13" presId="urn:microsoft.com/office/officeart/2005/8/layout/hList1"/>
    <dgm:cxn modelId="{6E5884E3-40C2-4CA9-B292-D63F21737E0F}" type="presOf" srcId="{498CD80D-9677-4319-9411-085A32E269DE}" destId="{57C01820-0AA7-4B77-AF93-9B37B6E56D7C}" srcOrd="0" destOrd="0" presId="urn:microsoft.com/office/officeart/2005/8/layout/hList1"/>
    <dgm:cxn modelId="{5269ADE9-7BBB-455E-AFAF-AAF908B416EF}" type="presOf" srcId="{722410C3-0A2D-4821-93AC-A11337375361}" destId="{31F48E74-29F0-400D-A3B6-184596C29555}" srcOrd="0" destOrd="12" presId="urn:microsoft.com/office/officeart/2005/8/layout/hList1"/>
    <dgm:cxn modelId="{78D42FF3-C67C-41F5-B956-F554EC70B800}" type="presOf" srcId="{7A598EFE-CD35-4DC7-99A4-40ED9DE9FA41}" destId="{6BD17FCC-F367-43DA-A088-98F51D696E43}" srcOrd="0" destOrd="0" presId="urn:microsoft.com/office/officeart/2005/8/layout/hList1"/>
    <dgm:cxn modelId="{19837AF3-21C3-4ACC-A904-1B8187E934C6}" type="presOf" srcId="{C97DD88E-F266-48A8-B2E6-E2D716337332}" destId="{6BD17FCC-F367-43DA-A088-98F51D696E43}" srcOrd="0" destOrd="7" presId="urn:microsoft.com/office/officeart/2005/8/layout/hList1"/>
    <dgm:cxn modelId="{350DBBFB-254B-4A32-B7C9-C0A1755CFAE1}" type="presOf" srcId="{058A5CB8-3DE0-412D-AA84-AF403F3B2F00}" destId="{F3705949-2F27-488E-832E-7FAD0F613B5B}" srcOrd="0" destOrd="0" presId="urn:microsoft.com/office/officeart/2005/8/layout/hList1"/>
    <dgm:cxn modelId="{E8ACCD2A-15F7-4CE5-80FE-70A56AEAC61D}" type="presParOf" srcId="{F3705949-2F27-488E-832E-7FAD0F613B5B}" destId="{4E819900-D9EB-4B50-B62A-88394222865F}" srcOrd="0" destOrd="0" presId="urn:microsoft.com/office/officeart/2005/8/layout/hList1"/>
    <dgm:cxn modelId="{B703D6B3-289C-4250-BDE0-3FD4D5C0D073}" type="presParOf" srcId="{4E819900-D9EB-4B50-B62A-88394222865F}" destId="{57C01820-0AA7-4B77-AF93-9B37B6E56D7C}" srcOrd="0" destOrd="0" presId="urn:microsoft.com/office/officeart/2005/8/layout/hList1"/>
    <dgm:cxn modelId="{D6AF8E76-EC7C-40F7-8E9E-65E1FBDEEA44}" type="presParOf" srcId="{4E819900-D9EB-4B50-B62A-88394222865F}" destId="{31F48E74-29F0-400D-A3B6-184596C29555}" srcOrd="1" destOrd="0" presId="urn:microsoft.com/office/officeart/2005/8/layout/hList1"/>
    <dgm:cxn modelId="{69971437-0419-4B83-B07E-9DEC70C55D41}" type="presParOf" srcId="{F3705949-2F27-488E-832E-7FAD0F613B5B}" destId="{705A5EFB-1138-48F8-857B-1300C7F8EB5D}" srcOrd="1" destOrd="0" presId="urn:microsoft.com/office/officeart/2005/8/layout/hList1"/>
    <dgm:cxn modelId="{6D31E175-C934-4FFD-B5E1-D9D60B228FB3}" type="presParOf" srcId="{F3705949-2F27-488E-832E-7FAD0F613B5B}" destId="{7C4F7427-9D25-4744-AD78-50D4367E605C}" srcOrd="2" destOrd="0" presId="urn:microsoft.com/office/officeart/2005/8/layout/hList1"/>
    <dgm:cxn modelId="{71305BAF-4D06-4CC2-B932-E9629427E187}" type="presParOf" srcId="{7C4F7427-9D25-4744-AD78-50D4367E605C}" destId="{DCE1E9C1-82C4-4B14-A29F-7C970E8B5C72}" srcOrd="0" destOrd="0" presId="urn:microsoft.com/office/officeart/2005/8/layout/hList1"/>
    <dgm:cxn modelId="{99F7A738-27BE-4374-B61E-C537BA0D712C}" type="presParOf" srcId="{7C4F7427-9D25-4744-AD78-50D4367E605C}" destId="{6BD17FCC-F367-43DA-A088-98F51D696E43}" srcOrd="1" destOrd="0" presId="urn:microsoft.com/office/officeart/2005/8/layout/hList1"/>
    <dgm:cxn modelId="{88225A3A-D8E6-43C2-8B13-C72CD0A9890F}" type="presParOf" srcId="{F3705949-2F27-488E-832E-7FAD0F613B5B}" destId="{B97540AE-5C42-4C00-8F30-032397BF79B0}" srcOrd="3" destOrd="0" presId="urn:microsoft.com/office/officeart/2005/8/layout/hList1"/>
    <dgm:cxn modelId="{B48E7732-AB08-423F-8BA7-896D06930C41}" type="presParOf" srcId="{F3705949-2F27-488E-832E-7FAD0F613B5B}" destId="{BD60DD80-5243-4EC7-8137-67BBDD8C3C9D}" srcOrd="4" destOrd="0" presId="urn:microsoft.com/office/officeart/2005/8/layout/hList1"/>
    <dgm:cxn modelId="{693EF8A2-33E5-4167-91E8-30AFF030D5DB}" type="presParOf" srcId="{BD60DD80-5243-4EC7-8137-67BBDD8C3C9D}" destId="{2EA4EE25-5A75-43C6-B7B9-250ABE9D58FF}" srcOrd="0" destOrd="0" presId="urn:microsoft.com/office/officeart/2005/8/layout/hList1"/>
    <dgm:cxn modelId="{8557C4F7-D438-466F-8DAB-330DAE2BF491}" type="presParOf" srcId="{BD60DD80-5243-4EC7-8137-67BBDD8C3C9D}" destId="{66C88711-1BEE-41BD-85EE-75C2F405548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AB2C4-A87F-42FF-95FE-54E4ECBB46F3}">
      <dsp:nvSpPr>
        <dsp:cNvPr id="0" name=""/>
        <dsp:cNvSpPr/>
      </dsp:nvSpPr>
      <dsp:spPr>
        <a:xfrm>
          <a:off x="0" y="0"/>
          <a:ext cx="4338762" cy="4238791"/>
        </a:xfrm>
        <a:prstGeom prst="roundRect">
          <a:avLst>
            <a:gd name="adj" fmla="val 10000"/>
          </a:avLst>
        </a:prstGeom>
        <a:solidFill>
          <a:srgbClr val="EBE9E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000" kern="1200" dirty="0">
            <a:solidFill>
              <a:schemeClr val="tx1"/>
            </a:solidFill>
          </a:endParaRP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>
              <a:solidFill>
                <a:schemeClr val="tx1"/>
              </a:solidFill>
            </a:rPr>
            <a:t>I stage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000" kern="1200" dirty="0">
            <a:solidFill>
              <a:schemeClr val="tx1"/>
            </a:solidFill>
          </a:endParaRP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solidFill>
                <a:schemeClr val="accent4">
                  <a:lumMod val="50000"/>
                </a:schemeClr>
              </a:solidFill>
            </a:rPr>
            <a:t>the „Proposal”</a:t>
          </a:r>
        </a:p>
      </dsp:txBody>
      <dsp:txXfrm>
        <a:off x="124150" y="124150"/>
        <a:ext cx="4090462" cy="3990491"/>
      </dsp:txXfrm>
    </dsp:sp>
    <dsp:sp modelId="{F24FB21D-2A39-4790-8C35-8489DBD1DD5B}">
      <dsp:nvSpPr>
        <dsp:cNvPr id="0" name=""/>
        <dsp:cNvSpPr/>
      </dsp:nvSpPr>
      <dsp:spPr>
        <a:xfrm rot="2310">
          <a:off x="4761405" y="1592310"/>
          <a:ext cx="896002" cy="1058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800" kern="1200"/>
        </a:p>
      </dsp:txBody>
      <dsp:txXfrm>
        <a:off x="4761405" y="1803871"/>
        <a:ext cx="627201" cy="634953"/>
      </dsp:txXfrm>
    </dsp:sp>
    <dsp:sp modelId="{31440DBB-3095-47CF-B367-4A27A5647406}">
      <dsp:nvSpPr>
        <dsp:cNvPr id="0" name=""/>
        <dsp:cNvSpPr/>
      </dsp:nvSpPr>
      <dsp:spPr>
        <a:xfrm>
          <a:off x="6029333" y="0"/>
          <a:ext cx="4317043" cy="4246880"/>
        </a:xfrm>
        <a:prstGeom prst="roundRect">
          <a:avLst>
            <a:gd name="adj" fmla="val 10000"/>
          </a:avLst>
        </a:prstGeom>
        <a:solidFill>
          <a:srgbClr val="EBE9E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000" kern="1200" dirty="0"/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200" kern="1200" dirty="0">
              <a:solidFill>
                <a:schemeClr val="tx1"/>
              </a:solidFill>
            </a:rPr>
            <a:t>II stage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300" kern="1200" dirty="0">
            <a:solidFill>
              <a:schemeClr val="accent4">
                <a:lumMod val="50000"/>
              </a:schemeClr>
            </a:solidFill>
          </a:endParaRP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4">
                  <a:lumMod val="50000"/>
                </a:schemeClr>
              </a:solidFill>
            </a:rPr>
            <a:t>checking the correctness of this proposal.</a:t>
          </a:r>
          <a:endParaRPr lang="pl-PL" sz="2800" kern="1200" dirty="0">
            <a:solidFill>
              <a:schemeClr val="tx1"/>
            </a:solidFill>
          </a:endParaRPr>
        </a:p>
      </dsp:txBody>
      <dsp:txXfrm>
        <a:off x="6153720" y="124387"/>
        <a:ext cx="4068269" cy="39981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01820-0AA7-4B77-AF93-9B37B6E56D7C}">
      <dsp:nvSpPr>
        <dsp:cNvPr id="0" name=""/>
        <dsp:cNvSpPr/>
      </dsp:nvSpPr>
      <dsp:spPr>
        <a:xfrm>
          <a:off x="0" y="47200"/>
          <a:ext cx="3203971" cy="86400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Entities</a:t>
          </a:r>
        </a:p>
      </dsp:txBody>
      <dsp:txXfrm>
        <a:off x="0" y="47200"/>
        <a:ext cx="3203971" cy="864000"/>
      </dsp:txXfrm>
    </dsp:sp>
    <dsp:sp modelId="{31F48E74-29F0-400D-A3B6-184596C29555}">
      <dsp:nvSpPr>
        <dsp:cNvPr id="0" name=""/>
        <dsp:cNvSpPr/>
      </dsp:nvSpPr>
      <dsp:spPr>
        <a:xfrm>
          <a:off x="3286" y="897419"/>
          <a:ext cx="3203971" cy="403515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Austria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Belgium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Denmark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Estonia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Finland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France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Germany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Hungary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Italy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Norway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Poland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Portugal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Slovenia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Spain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Sweden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Switzerland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The Netherlands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/>
            <a:t>The UK</a:t>
          </a:r>
        </a:p>
      </dsp:txBody>
      <dsp:txXfrm>
        <a:off x="3286" y="897419"/>
        <a:ext cx="3203971" cy="4035150"/>
      </dsp:txXfrm>
    </dsp:sp>
    <dsp:sp modelId="{DCE1E9C1-82C4-4B14-A29F-7C970E8B5C72}">
      <dsp:nvSpPr>
        <dsp:cNvPr id="0" name=""/>
        <dsp:cNvSpPr/>
      </dsp:nvSpPr>
      <dsp:spPr>
        <a:xfrm>
          <a:off x="3655013" y="51752"/>
          <a:ext cx="3203971" cy="86400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Currency</a:t>
          </a:r>
        </a:p>
      </dsp:txBody>
      <dsp:txXfrm>
        <a:off x="3655013" y="51752"/>
        <a:ext cx="3203971" cy="864000"/>
      </dsp:txXfrm>
    </dsp:sp>
    <dsp:sp modelId="{6BD17FCC-F367-43DA-A088-98F51D696E43}">
      <dsp:nvSpPr>
        <dsp:cNvPr id="0" name=""/>
        <dsp:cNvSpPr/>
      </dsp:nvSpPr>
      <dsp:spPr>
        <a:xfrm>
          <a:off x="3655013" y="929569"/>
          <a:ext cx="3203971" cy="2483997"/>
        </a:xfrm>
        <a:prstGeom prst="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EUR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USD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SEK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NOK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DKK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PLN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GBP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800" kern="1200" dirty="0"/>
        </a:p>
      </dsp:txBody>
      <dsp:txXfrm>
        <a:off x="3655013" y="929569"/>
        <a:ext cx="3203971" cy="2483997"/>
      </dsp:txXfrm>
    </dsp:sp>
    <dsp:sp modelId="{2EA4EE25-5A75-43C6-B7B9-250ABE9D58FF}">
      <dsp:nvSpPr>
        <dsp:cNvPr id="0" name=""/>
        <dsp:cNvSpPr/>
      </dsp:nvSpPr>
      <dsp:spPr>
        <a:xfrm>
          <a:off x="7310040" y="65917"/>
          <a:ext cx="3203971" cy="86400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Suppliers</a:t>
          </a:r>
        </a:p>
      </dsp:txBody>
      <dsp:txXfrm>
        <a:off x="7310040" y="65917"/>
        <a:ext cx="3203971" cy="864000"/>
      </dsp:txXfrm>
    </dsp:sp>
    <dsp:sp modelId="{66C88711-1BEE-41BD-85EE-75C2F4055486}">
      <dsp:nvSpPr>
        <dsp:cNvPr id="0" name=""/>
        <dsp:cNvSpPr/>
      </dsp:nvSpPr>
      <dsp:spPr>
        <a:xfrm>
          <a:off x="7310040" y="1013399"/>
          <a:ext cx="3203971" cy="1134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000" kern="1200" dirty="0"/>
            <a:t>Over 10.000</a:t>
          </a:r>
        </a:p>
      </dsp:txBody>
      <dsp:txXfrm>
        <a:off x="7310040" y="1013399"/>
        <a:ext cx="3203971" cy="1134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3F7FB-5259-4B6D-AD22-00C1F035B5BA}" type="datetimeFigureOut">
              <a:rPr lang="en-GB" sz="800" smtClean="0"/>
              <a:t>27/01/2020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956DB-E3F9-42C2-9DC5-C219B0CCAF81}" type="slidenum">
              <a:rPr lang="en-GB" sz="800" smtClean="0"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407538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A5C2BFC4-986A-4672-9CBE-46D2E3FFF438}" type="datetimeFigureOut">
              <a:rPr lang="en-GB" smtClean="0"/>
              <a:pPr/>
              <a:t>27/01/2020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7433AF5E-FD69-491E-AFAB-164BB50459F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30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3AF5E-FD69-491E-AFAB-164BB50459F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957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kemiragroup" TargetMode="External"/><Relationship Id="rId2" Type="http://schemas.openxmlformats.org/officeDocument/2006/relationships/hyperlink" Target="http://twitter.com/kemiragroup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linkedin.com/company/7400" TargetMode="External"/><Relationship Id="rId5" Type="http://schemas.openxmlformats.org/officeDocument/2006/relationships/hyperlink" Target="https://www.instagram.com/kemiragroup/" TargetMode="External"/><Relationship Id="rId4" Type="http://schemas.openxmlformats.org/officeDocument/2006/relationships/hyperlink" Target="http://www.youtube.com/kemiragroup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kemiragroup" TargetMode="External"/><Relationship Id="rId2" Type="http://schemas.openxmlformats.org/officeDocument/2006/relationships/hyperlink" Target="http://twitter.com/kemiragroup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linkedin.com/company/7400" TargetMode="External"/><Relationship Id="rId5" Type="http://schemas.openxmlformats.org/officeDocument/2006/relationships/hyperlink" Target="https://www.instagram.com/kemiragroup/" TargetMode="External"/><Relationship Id="rId4" Type="http://schemas.openxmlformats.org/officeDocument/2006/relationships/hyperlink" Target="http://www.youtube.com/kemiragroup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kemiragroup" TargetMode="External"/><Relationship Id="rId7" Type="http://schemas.openxmlformats.org/officeDocument/2006/relationships/image" Target="../media/image2.wmf"/><Relationship Id="rId2" Type="http://schemas.openxmlformats.org/officeDocument/2006/relationships/hyperlink" Target="http://twitter.com/kemiragroup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linkedin.com/company/7400" TargetMode="External"/><Relationship Id="rId5" Type="http://schemas.openxmlformats.org/officeDocument/2006/relationships/hyperlink" Target="https://www.instagram.com/kemiragroup/" TargetMode="External"/><Relationship Id="rId4" Type="http://schemas.openxmlformats.org/officeDocument/2006/relationships/hyperlink" Target="http://www.youtube.com/kemiragroup" TargetMode="Externa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kemiragroup" TargetMode="External"/><Relationship Id="rId7" Type="http://schemas.openxmlformats.org/officeDocument/2006/relationships/image" Target="../media/image3.wmf"/><Relationship Id="rId2" Type="http://schemas.openxmlformats.org/officeDocument/2006/relationships/hyperlink" Target="http://twitter.com/kemiragroup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linkedin.com/company/7400" TargetMode="External"/><Relationship Id="rId5" Type="http://schemas.openxmlformats.org/officeDocument/2006/relationships/hyperlink" Target="https://www.instagram.com/kemiragroup/" TargetMode="External"/><Relationship Id="rId4" Type="http://schemas.openxmlformats.org/officeDocument/2006/relationships/hyperlink" Target="http://www.youtube.com/kemiragroup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/>
          <p:cNvSpPr>
            <a:spLocks noChangeAspect="1"/>
          </p:cNvSpPr>
          <p:nvPr userDrawn="1"/>
        </p:nvSpPr>
        <p:spPr bwMode="auto">
          <a:xfrm>
            <a:off x="8204881" y="2276872"/>
            <a:ext cx="3987119" cy="4581128"/>
          </a:xfrm>
          <a:custGeom>
            <a:avLst/>
            <a:gdLst>
              <a:gd name="T0" fmla="*/ 4222 w 4222"/>
              <a:gd name="T1" fmla="*/ 36 h 4851"/>
              <a:gd name="T2" fmla="*/ 3663 w 4222"/>
              <a:gd name="T3" fmla="*/ 678 h 4851"/>
              <a:gd name="T4" fmla="*/ 3103 w 4222"/>
              <a:gd name="T5" fmla="*/ 1322 h 4851"/>
              <a:gd name="T6" fmla="*/ 2544 w 4222"/>
              <a:gd name="T7" fmla="*/ 1964 h 4851"/>
              <a:gd name="T8" fmla="*/ 1984 w 4222"/>
              <a:gd name="T9" fmla="*/ 2608 h 4851"/>
              <a:gd name="T10" fmla="*/ 1988 w 4222"/>
              <a:gd name="T11" fmla="*/ 2606 h 4851"/>
              <a:gd name="T12" fmla="*/ 2314 w 4222"/>
              <a:gd name="T13" fmla="*/ 3167 h 4851"/>
              <a:gd name="T14" fmla="*/ 2639 w 4222"/>
              <a:gd name="T15" fmla="*/ 3728 h 4851"/>
              <a:gd name="T16" fmla="*/ 2964 w 4222"/>
              <a:gd name="T17" fmla="*/ 4290 h 4851"/>
              <a:gd name="T18" fmla="*/ 3289 w 4222"/>
              <a:gd name="T19" fmla="*/ 4851 h 4851"/>
              <a:gd name="T20" fmla="*/ 3261 w 4222"/>
              <a:gd name="T21" fmla="*/ 4851 h 4851"/>
              <a:gd name="T22" fmla="*/ 2938 w 4222"/>
              <a:gd name="T23" fmla="*/ 4294 h 4851"/>
              <a:gd name="T24" fmla="*/ 2616 w 4222"/>
              <a:gd name="T25" fmla="*/ 3736 h 4851"/>
              <a:gd name="T26" fmla="*/ 2293 w 4222"/>
              <a:gd name="T27" fmla="*/ 3179 h 4851"/>
              <a:gd name="T28" fmla="*/ 1970 w 4222"/>
              <a:gd name="T29" fmla="*/ 2623 h 4851"/>
              <a:gd name="T30" fmla="*/ 1485 w 4222"/>
              <a:gd name="T31" fmla="*/ 3179 h 4851"/>
              <a:gd name="T32" fmla="*/ 1001 w 4222"/>
              <a:gd name="T33" fmla="*/ 3736 h 4851"/>
              <a:gd name="T34" fmla="*/ 516 w 4222"/>
              <a:gd name="T35" fmla="*/ 4294 h 4851"/>
              <a:gd name="T36" fmla="*/ 32 w 4222"/>
              <a:gd name="T37" fmla="*/ 4851 h 4851"/>
              <a:gd name="T38" fmla="*/ 0 w 4222"/>
              <a:gd name="T39" fmla="*/ 4851 h 4851"/>
              <a:gd name="T40" fmla="*/ 527 w 4222"/>
              <a:gd name="T41" fmla="*/ 4245 h 4851"/>
              <a:gd name="T42" fmla="*/ 1055 w 4222"/>
              <a:gd name="T43" fmla="*/ 3638 h 4851"/>
              <a:gd name="T44" fmla="*/ 1582 w 4222"/>
              <a:gd name="T45" fmla="*/ 3032 h 4851"/>
              <a:gd name="T46" fmla="*/ 2111 w 4222"/>
              <a:gd name="T47" fmla="*/ 2426 h 4851"/>
              <a:gd name="T48" fmla="*/ 2638 w 4222"/>
              <a:gd name="T49" fmla="*/ 1819 h 4851"/>
              <a:gd name="T50" fmla="*/ 3166 w 4222"/>
              <a:gd name="T51" fmla="*/ 1213 h 4851"/>
              <a:gd name="T52" fmla="*/ 3694 w 4222"/>
              <a:gd name="T53" fmla="*/ 606 h 4851"/>
              <a:gd name="T54" fmla="*/ 4222 w 4222"/>
              <a:gd name="T55" fmla="*/ 0 h 4851"/>
              <a:gd name="T56" fmla="*/ 4222 w 4222"/>
              <a:gd name="T57" fmla="*/ 36 h 4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222" h="4851">
                <a:moveTo>
                  <a:pt x="4222" y="36"/>
                </a:moveTo>
                <a:lnTo>
                  <a:pt x="3663" y="678"/>
                </a:lnTo>
                <a:lnTo>
                  <a:pt x="3103" y="1322"/>
                </a:lnTo>
                <a:lnTo>
                  <a:pt x="2544" y="1964"/>
                </a:lnTo>
                <a:lnTo>
                  <a:pt x="1984" y="2608"/>
                </a:lnTo>
                <a:lnTo>
                  <a:pt x="1988" y="2606"/>
                </a:lnTo>
                <a:lnTo>
                  <a:pt x="2314" y="3167"/>
                </a:lnTo>
                <a:lnTo>
                  <a:pt x="2639" y="3728"/>
                </a:lnTo>
                <a:lnTo>
                  <a:pt x="2964" y="4290"/>
                </a:lnTo>
                <a:lnTo>
                  <a:pt x="3289" y="4851"/>
                </a:lnTo>
                <a:lnTo>
                  <a:pt x="3261" y="4851"/>
                </a:lnTo>
                <a:lnTo>
                  <a:pt x="2938" y="4294"/>
                </a:lnTo>
                <a:lnTo>
                  <a:pt x="2616" y="3736"/>
                </a:lnTo>
                <a:lnTo>
                  <a:pt x="2293" y="3179"/>
                </a:lnTo>
                <a:lnTo>
                  <a:pt x="1970" y="2623"/>
                </a:lnTo>
                <a:lnTo>
                  <a:pt x="1485" y="3179"/>
                </a:lnTo>
                <a:lnTo>
                  <a:pt x="1001" y="3736"/>
                </a:lnTo>
                <a:lnTo>
                  <a:pt x="516" y="4294"/>
                </a:lnTo>
                <a:lnTo>
                  <a:pt x="32" y="4851"/>
                </a:lnTo>
                <a:lnTo>
                  <a:pt x="0" y="4851"/>
                </a:lnTo>
                <a:lnTo>
                  <a:pt x="527" y="4245"/>
                </a:lnTo>
                <a:lnTo>
                  <a:pt x="1055" y="3638"/>
                </a:lnTo>
                <a:lnTo>
                  <a:pt x="1582" y="3032"/>
                </a:lnTo>
                <a:lnTo>
                  <a:pt x="2111" y="2426"/>
                </a:lnTo>
                <a:lnTo>
                  <a:pt x="2638" y="1819"/>
                </a:lnTo>
                <a:lnTo>
                  <a:pt x="3166" y="1213"/>
                </a:lnTo>
                <a:lnTo>
                  <a:pt x="3694" y="606"/>
                </a:lnTo>
                <a:lnTo>
                  <a:pt x="4222" y="0"/>
                </a:lnTo>
                <a:lnTo>
                  <a:pt x="4222" y="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7" y="1484784"/>
            <a:ext cx="10512426" cy="3744416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7" y="5229225"/>
            <a:ext cx="10512426" cy="863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F13F3D8-378C-4E99-B0A9-1AA25B149CEA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9789" y="620712"/>
            <a:ext cx="10512424" cy="86360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DATE, PLACE AND AUTHOR</a:t>
            </a:r>
          </a:p>
        </p:txBody>
      </p:sp>
    </p:spTree>
    <p:extLst>
      <p:ext uri="{BB962C8B-B14F-4D97-AF65-F5344CB8AC3E}">
        <p14:creationId xmlns:p14="http://schemas.microsoft.com/office/powerpoint/2010/main" val="24207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519738" y="836613"/>
            <a:ext cx="6672262" cy="5184775"/>
          </a:xfrm>
          <a:noFill/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7" y="620713"/>
            <a:ext cx="4032077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8D33-DCFF-4E1B-885E-633B0E009294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839788" y="1052736"/>
            <a:ext cx="6912396" cy="4608512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24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137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700213"/>
            <a:ext cx="51137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64B3-CC2B-4507-BE7B-00EF2A446120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33135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9816" y="1700213"/>
            <a:ext cx="331236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A55B-F585-418B-A561-E449866F0B45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8040215" y="1700213"/>
            <a:ext cx="3311997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133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700213"/>
            <a:ext cx="511219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5112196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0016" y="1700213"/>
            <a:ext cx="5115372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204864"/>
            <a:ext cx="5115372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A0A6-846F-41C6-B6F9-03D2376FB256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647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4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90" y="1700213"/>
            <a:ext cx="3311994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3311995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040216" y="1700213"/>
            <a:ext cx="3311997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0216" y="2204864"/>
            <a:ext cx="3311997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99024-AD88-49B1-A151-4B0516890307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40238" y="1700213"/>
            <a:ext cx="331152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4440238" y="2204864"/>
            <a:ext cx="3311525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94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52514"/>
            <a:ext cx="5113785" cy="1871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620713"/>
            <a:ext cx="5113784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B638D-252D-49E5-8610-B9CF4D45A10F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9788" y="3284538"/>
            <a:ext cx="5111750" cy="280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839789" y="620712"/>
            <a:ext cx="5112195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98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00213"/>
            <a:ext cx="52578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93F52-3F98-483E-80D0-0B0D46A31212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1700213"/>
            <a:ext cx="5375275" cy="43211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2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700213"/>
            <a:ext cx="5256212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93AA-92AB-4291-9B64-787510B4B7AE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816725" y="1700213"/>
            <a:ext cx="5375275" cy="43211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9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700213"/>
            <a:ext cx="655235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E7AE-9E41-401A-B925-5FAC1FA89A86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8112124" y="3212977"/>
            <a:ext cx="4079875" cy="280841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8112124" y="1700213"/>
            <a:ext cx="3240089" cy="129674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 b="1" cap="all" baseline="0"/>
            </a:lvl1pPr>
            <a:lvl2pPr marL="0" indent="0">
              <a:spcBef>
                <a:spcPts val="1000"/>
              </a:spcBef>
              <a:buFontTx/>
              <a:buNone/>
              <a:defRPr sz="1400"/>
            </a:lvl2pPr>
            <a:lvl3pPr marL="182563" indent="-182563">
              <a:spcBef>
                <a:spcPts val="200"/>
              </a:spcBef>
              <a:defRPr sz="1400"/>
            </a:lvl3pPr>
            <a:lvl4pPr marL="357188" indent="-174625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539750" indent="-182563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 highlight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8112124" y="1692822"/>
            <a:ext cx="4079875" cy="286176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700213"/>
            <a:ext cx="655235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1C03-46E3-4FDA-91E1-E74455247DD8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8112125" y="4797152"/>
            <a:ext cx="3240089" cy="12956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 b="1" cap="all" baseline="0"/>
            </a:lvl1pPr>
            <a:lvl2pPr marL="0" indent="0">
              <a:spcBef>
                <a:spcPts val="1000"/>
              </a:spcBef>
              <a:buFontTx/>
              <a:buNone/>
              <a:defRPr sz="1400"/>
            </a:lvl2pPr>
            <a:lvl3pPr marL="182563" indent="-182563">
              <a:spcBef>
                <a:spcPts val="200"/>
              </a:spcBef>
              <a:defRPr sz="1400"/>
            </a:lvl3pPr>
            <a:lvl4pPr marL="357188" indent="-174625">
              <a:spcBef>
                <a:spcPts val="200"/>
              </a:spcBef>
              <a:buFont typeface="Arial" panose="020B0604020202020204" pitchFamily="34" charset="0"/>
              <a:buChar char="•"/>
              <a:defRPr sz="1200"/>
            </a:lvl4pPr>
            <a:lvl5pPr marL="539750" indent="-182563">
              <a:spcBef>
                <a:spcPts val="200"/>
              </a:spcBef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6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065147" y="4753769"/>
                </a:moveTo>
                <a:lnTo>
                  <a:pt x="10217547" y="5016500"/>
                </a:lnTo>
                <a:lnTo>
                  <a:pt x="10369550" y="5279628"/>
                </a:lnTo>
                <a:lnTo>
                  <a:pt x="10521950" y="5542360"/>
                </a:lnTo>
                <a:lnTo>
                  <a:pt x="10674350" y="5805885"/>
                </a:lnTo>
                <a:lnTo>
                  <a:pt x="10826354" y="6068616"/>
                </a:lnTo>
                <a:lnTo>
                  <a:pt x="10979150" y="6331744"/>
                </a:lnTo>
                <a:lnTo>
                  <a:pt x="11131154" y="6594872"/>
                </a:lnTo>
                <a:lnTo>
                  <a:pt x="11283950" y="6858000"/>
                </a:lnTo>
                <a:lnTo>
                  <a:pt x="8234363" y="6858000"/>
                </a:lnTo>
                <a:lnTo>
                  <a:pt x="8462963" y="6594872"/>
                </a:lnTo>
                <a:lnTo>
                  <a:pt x="8691959" y="6331744"/>
                </a:lnTo>
                <a:lnTo>
                  <a:pt x="8920560" y="6068616"/>
                </a:lnTo>
                <a:lnTo>
                  <a:pt x="9149556" y="5805885"/>
                </a:lnTo>
                <a:lnTo>
                  <a:pt x="9378156" y="5542360"/>
                </a:lnTo>
                <a:lnTo>
                  <a:pt x="9607550" y="5279628"/>
                </a:lnTo>
                <a:lnTo>
                  <a:pt x="9836150" y="50165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309747" y="6858000"/>
                </a:lnTo>
                <a:lnTo>
                  <a:pt x="11156157" y="6592491"/>
                </a:lnTo>
                <a:lnTo>
                  <a:pt x="11002566" y="6327378"/>
                </a:lnTo>
                <a:lnTo>
                  <a:pt x="10849372" y="6062266"/>
                </a:lnTo>
                <a:lnTo>
                  <a:pt x="10695782" y="5797153"/>
                </a:lnTo>
                <a:lnTo>
                  <a:pt x="10542191" y="5532041"/>
                </a:lnTo>
                <a:lnTo>
                  <a:pt x="10388600" y="5266928"/>
                </a:lnTo>
                <a:lnTo>
                  <a:pt x="10235010" y="5001816"/>
                </a:lnTo>
                <a:lnTo>
                  <a:pt x="10081816" y="4736703"/>
                </a:lnTo>
                <a:lnTo>
                  <a:pt x="10077450" y="4739878"/>
                </a:lnTo>
                <a:lnTo>
                  <a:pt x="10341769" y="4435872"/>
                </a:lnTo>
                <a:lnTo>
                  <a:pt x="10605691" y="4132660"/>
                </a:lnTo>
                <a:lnTo>
                  <a:pt x="10870010" y="3828653"/>
                </a:lnTo>
                <a:lnTo>
                  <a:pt x="11133932" y="3525441"/>
                </a:lnTo>
                <a:lnTo>
                  <a:pt x="11398250" y="3221435"/>
                </a:lnTo>
                <a:lnTo>
                  <a:pt x="11662172" y="2918222"/>
                </a:lnTo>
                <a:lnTo>
                  <a:pt x="11926491" y="2614216"/>
                </a:lnTo>
                <a:lnTo>
                  <a:pt x="12190413" y="2311003"/>
                </a:lnTo>
                <a:lnTo>
                  <a:pt x="12190413" y="2276475"/>
                </a:lnTo>
                <a:lnTo>
                  <a:pt x="11941176" y="2563019"/>
                </a:lnTo>
                <a:lnTo>
                  <a:pt x="11691938" y="2849166"/>
                </a:lnTo>
                <a:lnTo>
                  <a:pt x="11442700" y="3135710"/>
                </a:lnTo>
                <a:lnTo>
                  <a:pt x="11193463" y="3421856"/>
                </a:lnTo>
                <a:lnTo>
                  <a:pt x="10944226" y="3708400"/>
                </a:lnTo>
                <a:lnTo>
                  <a:pt x="10694988" y="3994547"/>
                </a:lnTo>
                <a:lnTo>
                  <a:pt x="10446147" y="4281091"/>
                </a:lnTo>
                <a:lnTo>
                  <a:pt x="10197306" y="4567238"/>
                </a:lnTo>
                <a:lnTo>
                  <a:pt x="9947672" y="4853781"/>
                </a:lnTo>
                <a:lnTo>
                  <a:pt x="9698832" y="5139928"/>
                </a:lnTo>
                <a:lnTo>
                  <a:pt x="9449594" y="5426472"/>
                </a:lnTo>
                <a:lnTo>
                  <a:pt x="9200753" y="5712619"/>
                </a:lnTo>
                <a:lnTo>
                  <a:pt x="8951119" y="5999163"/>
                </a:lnTo>
                <a:lnTo>
                  <a:pt x="8702278" y="6285310"/>
                </a:lnTo>
                <a:lnTo>
                  <a:pt x="8453041" y="6571853"/>
                </a:lnTo>
                <a:lnTo>
                  <a:pt x="820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14" descr="dont touch/move" title="Kemira Logo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39788" y="6463071"/>
            <a:ext cx="720000" cy="13457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D7932F7-EC42-4D06-891D-4ED6D88D1D31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39788" y="5229225"/>
            <a:ext cx="10512425" cy="863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839787" y="1484783"/>
            <a:ext cx="10512425" cy="3744417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839789" y="620712"/>
            <a:ext cx="10512424" cy="86360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DATE, PLACE AND AUTHOR</a:t>
            </a:r>
          </a:p>
        </p:txBody>
      </p:sp>
    </p:spTree>
    <p:extLst>
      <p:ext uri="{BB962C8B-B14F-4D97-AF65-F5344CB8AC3E}">
        <p14:creationId xmlns:p14="http://schemas.microsoft.com/office/powerpoint/2010/main" val="23338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03E9-4DCA-4AF9-87DB-A2FCC03CC9B9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836613"/>
            <a:ext cx="5375275" cy="51847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591944" y="836614"/>
            <a:ext cx="3744416" cy="244792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552384" y="1556792"/>
            <a:ext cx="2639616" cy="172774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472264" y="3501008"/>
            <a:ext cx="3719736" cy="25202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591175" y="3500438"/>
            <a:ext cx="2665413" cy="1800225"/>
          </a:xfrm>
        </p:spPr>
        <p:txBody>
          <a:bodyPr/>
          <a:lstStyle>
            <a:lvl1pPr marL="0" indent="0">
              <a:buNone/>
              <a:defRPr sz="2000" b="1"/>
            </a:lvl1pPr>
            <a:lvl2pPr marL="182563" indent="-182563">
              <a:buFont typeface="Arial" panose="020B0604020202020204" pitchFamily="34" charset="0"/>
              <a:buChar char="•"/>
              <a:defRPr sz="1600"/>
            </a:lvl2pPr>
            <a:lvl3pPr marL="357188" indent="-174625">
              <a:defRPr sz="1400"/>
            </a:lvl3pPr>
            <a:lvl4pPr marL="539750" indent="-182563">
              <a:buFont typeface="Arial" panose="020B0604020202020204" pitchFamily="34" charset="0"/>
              <a:buChar char="•"/>
              <a:defRPr sz="1200"/>
            </a:lvl4pPr>
            <a:lvl5pPr marL="714375" indent="-174625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7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Mosaic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395-D9F1-4AB6-A8BE-4353AFC18808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816081" y="836613"/>
            <a:ext cx="5375920" cy="51847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-1" y="1556792"/>
            <a:ext cx="2640013" cy="172774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935760" y="3501008"/>
            <a:ext cx="2664296" cy="18002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3501008"/>
            <a:ext cx="3719736" cy="25202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855640" y="836613"/>
            <a:ext cx="3744415" cy="2447925"/>
          </a:xfrm>
        </p:spPr>
        <p:txBody>
          <a:bodyPr/>
          <a:lstStyle>
            <a:lvl1pPr marL="0" indent="0">
              <a:buNone/>
              <a:defRPr sz="2000" b="1"/>
            </a:lvl1pPr>
            <a:lvl2pPr marL="182563" indent="-182563">
              <a:buFont typeface="Arial" panose="020B0604020202020204" pitchFamily="34" charset="0"/>
              <a:buChar char="•"/>
              <a:defRPr sz="1600"/>
            </a:lvl2pPr>
            <a:lvl3pPr marL="357188" indent="-174625">
              <a:defRPr sz="1400"/>
            </a:lvl3pPr>
            <a:lvl4pPr marL="539750" indent="-182563">
              <a:buFont typeface="Arial" panose="020B0604020202020204" pitchFamily="34" charset="0"/>
              <a:buChar char="•"/>
              <a:defRPr sz="1200"/>
            </a:lvl4pPr>
            <a:lvl5pPr marL="714375" indent="-174625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5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Mosaic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90CC-75D2-48D8-8D60-60B1B9051D49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816081" y="836613"/>
            <a:ext cx="5375920" cy="51847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-1" y="1556792"/>
            <a:ext cx="3719737" cy="172774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855640" y="3501008"/>
            <a:ext cx="3744416" cy="18002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3501008"/>
            <a:ext cx="2640013" cy="25202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35760" y="1052736"/>
            <a:ext cx="4680520" cy="2016224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72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B760-6960-47CF-BC3D-CB7448F1038C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06ED-A444-4AD6-AEA6-D8082BDF5245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C4E4A-0B7E-48F9-BB4B-FBA9417D3EB4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700213"/>
            <a:ext cx="10514013" cy="1584771"/>
          </a:xfrm>
        </p:spPr>
        <p:txBody>
          <a:bodyPr/>
          <a:lstStyle>
            <a:lvl1pPr algn="ctr">
              <a:defRPr sz="6000" spc="-300" baseline="0"/>
            </a:lvl1pPr>
          </a:lstStyle>
          <a:p>
            <a:r>
              <a:rPr lang="en-US"/>
              <a:t>Click to add Thank you Text.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3D70EBB-7DB9-45BB-AAD6-D2BB63E7886A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5376000" y="4292600"/>
            <a:ext cx="1440000" cy="269187"/>
          </a:xfrm>
          <a:custGeom>
            <a:avLst/>
            <a:gdLst>
              <a:gd name="T0" fmla="*/ 1828 w 5971"/>
              <a:gd name="T1" fmla="*/ 967 h 1115"/>
              <a:gd name="T2" fmla="*/ 1577 w 5971"/>
              <a:gd name="T3" fmla="*/ 1104 h 1115"/>
              <a:gd name="T4" fmla="*/ 1259 w 5971"/>
              <a:gd name="T5" fmla="*/ 1080 h 1115"/>
              <a:gd name="T6" fmla="*/ 1071 w 5971"/>
              <a:gd name="T7" fmla="*/ 932 h 1115"/>
              <a:gd name="T8" fmla="*/ 982 w 5971"/>
              <a:gd name="T9" fmla="*/ 665 h 1115"/>
              <a:gd name="T10" fmla="*/ 1023 w 5971"/>
              <a:gd name="T11" fmla="*/ 275 h 1115"/>
              <a:gd name="T12" fmla="*/ 1229 w 5971"/>
              <a:gd name="T13" fmla="*/ 49 h 1115"/>
              <a:gd name="T14" fmla="*/ 1509 w 5971"/>
              <a:gd name="T15" fmla="*/ 2 h 1115"/>
              <a:gd name="T16" fmla="*/ 1768 w 5971"/>
              <a:gd name="T17" fmla="*/ 97 h 1115"/>
              <a:gd name="T18" fmla="*/ 1906 w 5971"/>
              <a:gd name="T19" fmla="*/ 301 h 1115"/>
              <a:gd name="T20" fmla="*/ 1244 w 5971"/>
              <a:gd name="T21" fmla="*/ 631 h 1115"/>
              <a:gd name="T22" fmla="*/ 1303 w 5971"/>
              <a:gd name="T23" fmla="*/ 811 h 1115"/>
              <a:gd name="T24" fmla="*/ 1447 w 5971"/>
              <a:gd name="T25" fmla="*/ 878 h 1115"/>
              <a:gd name="T26" fmla="*/ 1604 w 5971"/>
              <a:gd name="T27" fmla="*/ 831 h 1115"/>
              <a:gd name="T28" fmla="*/ 1414 w 5971"/>
              <a:gd name="T29" fmla="*/ 221 h 1115"/>
              <a:gd name="T30" fmla="*/ 1286 w 5971"/>
              <a:gd name="T31" fmla="*/ 320 h 1115"/>
              <a:gd name="T32" fmla="*/ 1617 w 5971"/>
              <a:gd name="T33" fmla="*/ 291 h 1115"/>
              <a:gd name="T34" fmla="*/ 1485 w 5971"/>
              <a:gd name="T35" fmla="*/ 218 h 1115"/>
              <a:gd name="T36" fmla="*/ 5660 w 5971"/>
              <a:gd name="T37" fmla="*/ 267 h 1115"/>
              <a:gd name="T38" fmla="*/ 5465 w 5971"/>
              <a:gd name="T39" fmla="*/ 238 h 1115"/>
              <a:gd name="T40" fmla="*/ 5360 w 5971"/>
              <a:gd name="T41" fmla="*/ 336 h 1115"/>
              <a:gd name="T42" fmla="*/ 5199 w 5971"/>
              <a:gd name="T43" fmla="*/ 121 h 1115"/>
              <a:gd name="T44" fmla="*/ 5408 w 5971"/>
              <a:gd name="T45" fmla="*/ 12 h 1115"/>
              <a:gd name="T46" fmla="*/ 5710 w 5971"/>
              <a:gd name="T47" fmla="*/ 28 h 1115"/>
              <a:gd name="T48" fmla="*/ 5929 w 5971"/>
              <a:gd name="T49" fmla="*/ 203 h 1115"/>
              <a:gd name="T50" fmla="*/ 5970 w 5971"/>
              <a:gd name="T51" fmla="*/ 1093 h 1115"/>
              <a:gd name="T52" fmla="*/ 5218 w 5971"/>
              <a:gd name="T53" fmla="*/ 1049 h 1115"/>
              <a:gd name="T54" fmla="*/ 5061 w 5971"/>
              <a:gd name="T55" fmla="*/ 867 h 1115"/>
              <a:gd name="T56" fmla="*/ 5080 w 5971"/>
              <a:gd name="T57" fmla="*/ 611 h 1115"/>
              <a:gd name="T58" fmla="*/ 5265 w 5971"/>
              <a:gd name="T59" fmla="*/ 438 h 1115"/>
              <a:gd name="T60" fmla="*/ 5400 w 5971"/>
              <a:gd name="T61" fmla="*/ 636 h 1115"/>
              <a:gd name="T62" fmla="*/ 5304 w 5971"/>
              <a:gd name="T63" fmla="*/ 739 h 1115"/>
              <a:gd name="T64" fmla="*/ 5388 w 5971"/>
              <a:gd name="T65" fmla="*/ 861 h 1115"/>
              <a:gd name="T66" fmla="*/ 383 w 5971"/>
              <a:gd name="T67" fmla="*/ 349 h 1115"/>
              <a:gd name="T68" fmla="*/ 580 w 5971"/>
              <a:gd name="T69" fmla="*/ 87 h 1115"/>
              <a:gd name="T70" fmla="*/ 777 w 5971"/>
              <a:gd name="T71" fmla="*/ 235 h 1115"/>
              <a:gd name="T72" fmla="*/ 568 w 5971"/>
              <a:gd name="T73" fmla="*/ 507 h 1115"/>
              <a:gd name="T74" fmla="*/ 701 w 5971"/>
              <a:gd name="T75" fmla="*/ 724 h 1115"/>
              <a:gd name="T76" fmla="*/ 839 w 5971"/>
              <a:gd name="T77" fmla="*/ 1038 h 1115"/>
              <a:gd name="T78" fmla="*/ 504 w 5971"/>
              <a:gd name="T79" fmla="*/ 869 h 1115"/>
              <a:gd name="T80" fmla="*/ 305 w 5971"/>
              <a:gd name="T81" fmla="*/ 699 h 1115"/>
              <a:gd name="T82" fmla="*/ 3168 w 5971"/>
              <a:gd name="T83" fmla="*/ 349 h 1115"/>
              <a:gd name="T84" fmla="*/ 3082 w 5971"/>
              <a:gd name="T85" fmla="*/ 241 h 1115"/>
              <a:gd name="T86" fmla="*/ 2946 w 5971"/>
              <a:gd name="T87" fmla="*/ 287 h 1115"/>
              <a:gd name="T88" fmla="*/ 2664 w 5971"/>
              <a:gd name="T89" fmla="*/ 326 h 1115"/>
              <a:gd name="T90" fmla="*/ 2571 w 5971"/>
              <a:gd name="T91" fmla="*/ 238 h 1115"/>
              <a:gd name="T92" fmla="*/ 2438 w 5971"/>
              <a:gd name="T93" fmla="*/ 301 h 1115"/>
              <a:gd name="T94" fmla="*/ 2179 w 5971"/>
              <a:gd name="T95" fmla="*/ 275 h 1115"/>
              <a:gd name="T96" fmla="*/ 2295 w 5971"/>
              <a:gd name="T97" fmla="*/ 83 h 1115"/>
              <a:gd name="T98" fmla="*/ 2569 w 5971"/>
              <a:gd name="T99" fmla="*/ 1 h 1115"/>
              <a:gd name="T100" fmla="*/ 2793 w 5971"/>
              <a:gd name="T101" fmla="*/ 82 h 1115"/>
              <a:gd name="T102" fmla="*/ 3004 w 5971"/>
              <a:gd name="T103" fmla="*/ 2 h 1115"/>
              <a:gd name="T104" fmla="*/ 3267 w 5971"/>
              <a:gd name="T105" fmla="*/ 63 h 1115"/>
              <a:gd name="T106" fmla="*/ 3412 w 5971"/>
              <a:gd name="T107" fmla="*/ 275 h 1115"/>
              <a:gd name="T108" fmla="*/ 4279 w 5971"/>
              <a:gd name="T109" fmla="*/ 253 h 1115"/>
              <a:gd name="T110" fmla="*/ 4418 w 5971"/>
              <a:gd name="T111" fmla="*/ 61 h 1115"/>
              <a:gd name="T112" fmla="*/ 4711 w 5971"/>
              <a:gd name="T113" fmla="*/ 5 h 1115"/>
              <a:gd name="T114" fmla="*/ 4940 w 5971"/>
              <a:gd name="T115" fmla="*/ 120 h 1115"/>
              <a:gd name="T116" fmla="*/ 5020 w 5971"/>
              <a:gd name="T117" fmla="*/ 336 h 1115"/>
              <a:gd name="T118" fmla="*/ 4688 w 5971"/>
              <a:gd name="T119" fmla="*/ 242 h 1115"/>
              <a:gd name="T120" fmla="*/ 4552 w 5971"/>
              <a:gd name="T121" fmla="*/ 272 h 1115"/>
              <a:gd name="T122" fmla="*/ 3716 w 5971"/>
              <a:gd name="T123" fmla="*/ 556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71" h="1115">
                <a:moveTo>
                  <a:pt x="1929" y="765"/>
                </a:moveTo>
                <a:lnTo>
                  <a:pt x="1926" y="777"/>
                </a:lnTo>
                <a:lnTo>
                  <a:pt x="1923" y="788"/>
                </a:lnTo>
                <a:lnTo>
                  <a:pt x="1921" y="798"/>
                </a:lnTo>
                <a:lnTo>
                  <a:pt x="1917" y="809"/>
                </a:lnTo>
                <a:lnTo>
                  <a:pt x="1911" y="829"/>
                </a:lnTo>
                <a:lnTo>
                  <a:pt x="1903" y="849"/>
                </a:lnTo>
                <a:lnTo>
                  <a:pt x="1895" y="868"/>
                </a:lnTo>
                <a:lnTo>
                  <a:pt x="1886" y="887"/>
                </a:lnTo>
                <a:lnTo>
                  <a:pt x="1881" y="896"/>
                </a:lnTo>
                <a:lnTo>
                  <a:pt x="1876" y="905"/>
                </a:lnTo>
                <a:lnTo>
                  <a:pt x="1865" y="921"/>
                </a:lnTo>
                <a:lnTo>
                  <a:pt x="1854" y="937"/>
                </a:lnTo>
                <a:lnTo>
                  <a:pt x="1842" y="952"/>
                </a:lnTo>
                <a:lnTo>
                  <a:pt x="1828" y="967"/>
                </a:lnTo>
                <a:lnTo>
                  <a:pt x="1815" y="981"/>
                </a:lnTo>
                <a:lnTo>
                  <a:pt x="1801" y="995"/>
                </a:lnTo>
                <a:lnTo>
                  <a:pt x="1787" y="1007"/>
                </a:lnTo>
                <a:lnTo>
                  <a:pt x="1771" y="1019"/>
                </a:lnTo>
                <a:lnTo>
                  <a:pt x="1756" y="1030"/>
                </a:lnTo>
                <a:lnTo>
                  <a:pt x="1740" y="1040"/>
                </a:lnTo>
                <a:lnTo>
                  <a:pt x="1723" y="1050"/>
                </a:lnTo>
                <a:lnTo>
                  <a:pt x="1707" y="1059"/>
                </a:lnTo>
                <a:lnTo>
                  <a:pt x="1689" y="1067"/>
                </a:lnTo>
                <a:lnTo>
                  <a:pt x="1671" y="1075"/>
                </a:lnTo>
                <a:lnTo>
                  <a:pt x="1653" y="1083"/>
                </a:lnTo>
                <a:lnTo>
                  <a:pt x="1634" y="1088"/>
                </a:lnTo>
                <a:lnTo>
                  <a:pt x="1616" y="1094"/>
                </a:lnTo>
                <a:lnTo>
                  <a:pt x="1597" y="1099"/>
                </a:lnTo>
                <a:lnTo>
                  <a:pt x="1577" y="1104"/>
                </a:lnTo>
                <a:lnTo>
                  <a:pt x="1558" y="1107"/>
                </a:lnTo>
                <a:lnTo>
                  <a:pt x="1538" y="1109"/>
                </a:lnTo>
                <a:lnTo>
                  <a:pt x="1519" y="1112"/>
                </a:lnTo>
                <a:lnTo>
                  <a:pt x="1499" y="1114"/>
                </a:lnTo>
                <a:lnTo>
                  <a:pt x="1479" y="1115"/>
                </a:lnTo>
                <a:lnTo>
                  <a:pt x="1459" y="1115"/>
                </a:lnTo>
                <a:lnTo>
                  <a:pt x="1434" y="1115"/>
                </a:lnTo>
                <a:lnTo>
                  <a:pt x="1409" y="1113"/>
                </a:lnTo>
                <a:lnTo>
                  <a:pt x="1385" y="1111"/>
                </a:lnTo>
                <a:lnTo>
                  <a:pt x="1361" y="1107"/>
                </a:lnTo>
                <a:lnTo>
                  <a:pt x="1337" y="1104"/>
                </a:lnTo>
                <a:lnTo>
                  <a:pt x="1315" y="1098"/>
                </a:lnTo>
                <a:lnTo>
                  <a:pt x="1292" y="1092"/>
                </a:lnTo>
                <a:lnTo>
                  <a:pt x="1271" y="1085"/>
                </a:lnTo>
                <a:lnTo>
                  <a:pt x="1259" y="1080"/>
                </a:lnTo>
                <a:lnTo>
                  <a:pt x="1249" y="1076"/>
                </a:lnTo>
                <a:lnTo>
                  <a:pt x="1228" y="1067"/>
                </a:lnTo>
                <a:lnTo>
                  <a:pt x="1208" y="1057"/>
                </a:lnTo>
                <a:lnTo>
                  <a:pt x="1188" y="1045"/>
                </a:lnTo>
                <a:lnTo>
                  <a:pt x="1169" y="1033"/>
                </a:lnTo>
                <a:lnTo>
                  <a:pt x="1151" y="1019"/>
                </a:lnTo>
                <a:lnTo>
                  <a:pt x="1133" y="1004"/>
                </a:lnTo>
                <a:lnTo>
                  <a:pt x="1124" y="996"/>
                </a:lnTo>
                <a:lnTo>
                  <a:pt x="1117" y="988"/>
                </a:lnTo>
                <a:lnTo>
                  <a:pt x="1109" y="979"/>
                </a:lnTo>
                <a:lnTo>
                  <a:pt x="1101" y="970"/>
                </a:lnTo>
                <a:lnTo>
                  <a:pt x="1093" y="961"/>
                </a:lnTo>
                <a:lnTo>
                  <a:pt x="1085" y="952"/>
                </a:lnTo>
                <a:lnTo>
                  <a:pt x="1079" y="942"/>
                </a:lnTo>
                <a:lnTo>
                  <a:pt x="1071" y="932"/>
                </a:lnTo>
                <a:lnTo>
                  <a:pt x="1064" y="922"/>
                </a:lnTo>
                <a:lnTo>
                  <a:pt x="1057" y="911"/>
                </a:lnTo>
                <a:lnTo>
                  <a:pt x="1045" y="889"/>
                </a:lnTo>
                <a:lnTo>
                  <a:pt x="1034" y="866"/>
                </a:lnTo>
                <a:lnTo>
                  <a:pt x="1028" y="853"/>
                </a:lnTo>
                <a:lnTo>
                  <a:pt x="1023" y="841"/>
                </a:lnTo>
                <a:lnTo>
                  <a:pt x="1013" y="816"/>
                </a:lnTo>
                <a:lnTo>
                  <a:pt x="1005" y="788"/>
                </a:lnTo>
                <a:lnTo>
                  <a:pt x="1001" y="774"/>
                </a:lnTo>
                <a:lnTo>
                  <a:pt x="997" y="760"/>
                </a:lnTo>
                <a:lnTo>
                  <a:pt x="991" y="730"/>
                </a:lnTo>
                <a:lnTo>
                  <a:pt x="988" y="714"/>
                </a:lnTo>
                <a:lnTo>
                  <a:pt x="985" y="699"/>
                </a:lnTo>
                <a:lnTo>
                  <a:pt x="983" y="682"/>
                </a:lnTo>
                <a:lnTo>
                  <a:pt x="982" y="665"/>
                </a:lnTo>
                <a:lnTo>
                  <a:pt x="978" y="632"/>
                </a:lnTo>
                <a:lnTo>
                  <a:pt x="976" y="596"/>
                </a:lnTo>
                <a:lnTo>
                  <a:pt x="976" y="560"/>
                </a:lnTo>
                <a:lnTo>
                  <a:pt x="976" y="522"/>
                </a:lnTo>
                <a:lnTo>
                  <a:pt x="977" y="504"/>
                </a:lnTo>
                <a:lnTo>
                  <a:pt x="978" y="486"/>
                </a:lnTo>
                <a:lnTo>
                  <a:pt x="982" y="452"/>
                </a:lnTo>
                <a:lnTo>
                  <a:pt x="983" y="435"/>
                </a:lnTo>
                <a:lnTo>
                  <a:pt x="985" y="419"/>
                </a:lnTo>
                <a:lnTo>
                  <a:pt x="991" y="387"/>
                </a:lnTo>
                <a:lnTo>
                  <a:pt x="997" y="357"/>
                </a:lnTo>
                <a:lnTo>
                  <a:pt x="1001" y="343"/>
                </a:lnTo>
                <a:lnTo>
                  <a:pt x="1005" y="328"/>
                </a:lnTo>
                <a:lnTo>
                  <a:pt x="1014" y="301"/>
                </a:lnTo>
                <a:lnTo>
                  <a:pt x="1023" y="275"/>
                </a:lnTo>
                <a:lnTo>
                  <a:pt x="1034" y="250"/>
                </a:lnTo>
                <a:lnTo>
                  <a:pt x="1040" y="238"/>
                </a:lnTo>
                <a:lnTo>
                  <a:pt x="1045" y="227"/>
                </a:lnTo>
                <a:lnTo>
                  <a:pt x="1059" y="204"/>
                </a:lnTo>
                <a:lnTo>
                  <a:pt x="1072" y="183"/>
                </a:lnTo>
                <a:lnTo>
                  <a:pt x="1086" y="163"/>
                </a:lnTo>
                <a:lnTo>
                  <a:pt x="1101" y="145"/>
                </a:lnTo>
                <a:lnTo>
                  <a:pt x="1118" y="128"/>
                </a:lnTo>
                <a:lnTo>
                  <a:pt x="1134" y="112"/>
                </a:lnTo>
                <a:lnTo>
                  <a:pt x="1151" y="97"/>
                </a:lnTo>
                <a:lnTo>
                  <a:pt x="1161" y="90"/>
                </a:lnTo>
                <a:lnTo>
                  <a:pt x="1170" y="83"/>
                </a:lnTo>
                <a:lnTo>
                  <a:pt x="1189" y="70"/>
                </a:lnTo>
                <a:lnTo>
                  <a:pt x="1208" y="59"/>
                </a:lnTo>
                <a:lnTo>
                  <a:pt x="1229" y="49"/>
                </a:lnTo>
                <a:lnTo>
                  <a:pt x="1249" y="39"/>
                </a:lnTo>
                <a:lnTo>
                  <a:pt x="1260" y="34"/>
                </a:lnTo>
                <a:lnTo>
                  <a:pt x="1272" y="31"/>
                </a:lnTo>
                <a:lnTo>
                  <a:pt x="1293" y="23"/>
                </a:lnTo>
                <a:lnTo>
                  <a:pt x="1304" y="20"/>
                </a:lnTo>
                <a:lnTo>
                  <a:pt x="1315" y="17"/>
                </a:lnTo>
                <a:lnTo>
                  <a:pt x="1339" y="12"/>
                </a:lnTo>
                <a:lnTo>
                  <a:pt x="1362" y="7"/>
                </a:lnTo>
                <a:lnTo>
                  <a:pt x="1374" y="5"/>
                </a:lnTo>
                <a:lnTo>
                  <a:pt x="1385" y="4"/>
                </a:lnTo>
                <a:lnTo>
                  <a:pt x="1410" y="2"/>
                </a:lnTo>
                <a:lnTo>
                  <a:pt x="1434" y="1"/>
                </a:lnTo>
                <a:lnTo>
                  <a:pt x="1460" y="0"/>
                </a:lnTo>
                <a:lnTo>
                  <a:pt x="1485" y="1"/>
                </a:lnTo>
                <a:lnTo>
                  <a:pt x="1509" y="2"/>
                </a:lnTo>
                <a:lnTo>
                  <a:pt x="1534" y="4"/>
                </a:lnTo>
                <a:lnTo>
                  <a:pt x="1557" y="7"/>
                </a:lnTo>
                <a:lnTo>
                  <a:pt x="1581" y="12"/>
                </a:lnTo>
                <a:lnTo>
                  <a:pt x="1604" y="17"/>
                </a:lnTo>
                <a:lnTo>
                  <a:pt x="1626" y="23"/>
                </a:lnTo>
                <a:lnTo>
                  <a:pt x="1649" y="31"/>
                </a:lnTo>
                <a:lnTo>
                  <a:pt x="1659" y="34"/>
                </a:lnTo>
                <a:lnTo>
                  <a:pt x="1670" y="39"/>
                </a:lnTo>
                <a:lnTo>
                  <a:pt x="1691" y="49"/>
                </a:lnTo>
                <a:lnTo>
                  <a:pt x="1701" y="53"/>
                </a:lnTo>
                <a:lnTo>
                  <a:pt x="1711" y="59"/>
                </a:lnTo>
                <a:lnTo>
                  <a:pt x="1721" y="64"/>
                </a:lnTo>
                <a:lnTo>
                  <a:pt x="1730" y="70"/>
                </a:lnTo>
                <a:lnTo>
                  <a:pt x="1749" y="83"/>
                </a:lnTo>
                <a:lnTo>
                  <a:pt x="1768" y="97"/>
                </a:lnTo>
                <a:lnTo>
                  <a:pt x="1786" y="112"/>
                </a:lnTo>
                <a:lnTo>
                  <a:pt x="1794" y="120"/>
                </a:lnTo>
                <a:lnTo>
                  <a:pt x="1803" y="128"/>
                </a:lnTo>
                <a:lnTo>
                  <a:pt x="1810" y="137"/>
                </a:lnTo>
                <a:lnTo>
                  <a:pt x="1818" y="145"/>
                </a:lnTo>
                <a:lnTo>
                  <a:pt x="1826" y="154"/>
                </a:lnTo>
                <a:lnTo>
                  <a:pt x="1834" y="163"/>
                </a:lnTo>
                <a:lnTo>
                  <a:pt x="1848" y="183"/>
                </a:lnTo>
                <a:lnTo>
                  <a:pt x="1855" y="193"/>
                </a:lnTo>
                <a:lnTo>
                  <a:pt x="1862" y="204"/>
                </a:lnTo>
                <a:lnTo>
                  <a:pt x="1867" y="216"/>
                </a:lnTo>
                <a:lnTo>
                  <a:pt x="1874" y="227"/>
                </a:lnTo>
                <a:lnTo>
                  <a:pt x="1885" y="250"/>
                </a:lnTo>
                <a:lnTo>
                  <a:pt x="1896" y="275"/>
                </a:lnTo>
                <a:lnTo>
                  <a:pt x="1906" y="301"/>
                </a:lnTo>
                <a:lnTo>
                  <a:pt x="1914" y="328"/>
                </a:lnTo>
                <a:lnTo>
                  <a:pt x="1919" y="343"/>
                </a:lnTo>
                <a:lnTo>
                  <a:pt x="1922" y="357"/>
                </a:lnTo>
                <a:lnTo>
                  <a:pt x="1929" y="387"/>
                </a:lnTo>
                <a:lnTo>
                  <a:pt x="1932" y="403"/>
                </a:lnTo>
                <a:lnTo>
                  <a:pt x="1934" y="419"/>
                </a:lnTo>
                <a:lnTo>
                  <a:pt x="1936" y="435"/>
                </a:lnTo>
                <a:lnTo>
                  <a:pt x="1939" y="452"/>
                </a:lnTo>
                <a:lnTo>
                  <a:pt x="1941" y="486"/>
                </a:lnTo>
                <a:lnTo>
                  <a:pt x="1943" y="522"/>
                </a:lnTo>
                <a:lnTo>
                  <a:pt x="1944" y="560"/>
                </a:lnTo>
                <a:lnTo>
                  <a:pt x="1943" y="589"/>
                </a:lnTo>
                <a:lnTo>
                  <a:pt x="1942" y="617"/>
                </a:lnTo>
                <a:lnTo>
                  <a:pt x="1942" y="631"/>
                </a:lnTo>
                <a:lnTo>
                  <a:pt x="1244" y="631"/>
                </a:lnTo>
                <a:lnTo>
                  <a:pt x="1245" y="644"/>
                </a:lnTo>
                <a:lnTo>
                  <a:pt x="1246" y="659"/>
                </a:lnTo>
                <a:lnTo>
                  <a:pt x="1247" y="671"/>
                </a:lnTo>
                <a:lnTo>
                  <a:pt x="1249" y="684"/>
                </a:lnTo>
                <a:lnTo>
                  <a:pt x="1252" y="696"/>
                </a:lnTo>
                <a:lnTo>
                  <a:pt x="1254" y="709"/>
                </a:lnTo>
                <a:lnTo>
                  <a:pt x="1260" y="732"/>
                </a:lnTo>
                <a:lnTo>
                  <a:pt x="1265" y="743"/>
                </a:lnTo>
                <a:lnTo>
                  <a:pt x="1269" y="754"/>
                </a:lnTo>
                <a:lnTo>
                  <a:pt x="1274" y="764"/>
                </a:lnTo>
                <a:lnTo>
                  <a:pt x="1278" y="774"/>
                </a:lnTo>
                <a:lnTo>
                  <a:pt x="1284" y="784"/>
                </a:lnTo>
                <a:lnTo>
                  <a:pt x="1289" y="793"/>
                </a:lnTo>
                <a:lnTo>
                  <a:pt x="1296" y="802"/>
                </a:lnTo>
                <a:lnTo>
                  <a:pt x="1303" y="811"/>
                </a:lnTo>
                <a:lnTo>
                  <a:pt x="1310" y="819"/>
                </a:lnTo>
                <a:lnTo>
                  <a:pt x="1316" y="827"/>
                </a:lnTo>
                <a:lnTo>
                  <a:pt x="1324" y="833"/>
                </a:lnTo>
                <a:lnTo>
                  <a:pt x="1332" y="840"/>
                </a:lnTo>
                <a:lnTo>
                  <a:pt x="1341" y="846"/>
                </a:lnTo>
                <a:lnTo>
                  <a:pt x="1350" y="851"/>
                </a:lnTo>
                <a:lnTo>
                  <a:pt x="1359" y="857"/>
                </a:lnTo>
                <a:lnTo>
                  <a:pt x="1369" y="861"/>
                </a:lnTo>
                <a:lnTo>
                  <a:pt x="1379" y="865"/>
                </a:lnTo>
                <a:lnTo>
                  <a:pt x="1389" y="869"/>
                </a:lnTo>
                <a:lnTo>
                  <a:pt x="1400" y="871"/>
                </a:lnTo>
                <a:lnTo>
                  <a:pt x="1411" y="875"/>
                </a:lnTo>
                <a:lnTo>
                  <a:pt x="1422" y="876"/>
                </a:lnTo>
                <a:lnTo>
                  <a:pt x="1434" y="878"/>
                </a:lnTo>
                <a:lnTo>
                  <a:pt x="1447" y="878"/>
                </a:lnTo>
                <a:lnTo>
                  <a:pt x="1459" y="879"/>
                </a:lnTo>
                <a:lnTo>
                  <a:pt x="1469" y="879"/>
                </a:lnTo>
                <a:lnTo>
                  <a:pt x="1479" y="878"/>
                </a:lnTo>
                <a:lnTo>
                  <a:pt x="1489" y="877"/>
                </a:lnTo>
                <a:lnTo>
                  <a:pt x="1498" y="876"/>
                </a:lnTo>
                <a:lnTo>
                  <a:pt x="1507" y="875"/>
                </a:lnTo>
                <a:lnTo>
                  <a:pt x="1516" y="872"/>
                </a:lnTo>
                <a:lnTo>
                  <a:pt x="1534" y="868"/>
                </a:lnTo>
                <a:lnTo>
                  <a:pt x="1549" y="862"/>
                </a:lnTo>
                <a:lnTo>
                  <a:pt x="1557" y="859"/>
                </a:lnTo>
                <a:lnTo>
                  <a:pt x="1565" y="856"/>
                </a:lnTo>
                <a:lnTo>
                  <a:pt x="1578" y="848"/>
                </a:lnTo>
                <a:lnTo>
                  <a:pt x="1585" y="845"/>
                </a:lnTo>
                <a:lnTo>
                  <a:pt x="1592" y="840"/>
                </a:lnTo>
                <a:lnTo>
                  <a:pt x="1604" y="831"/>
                </a:lnTo>
                <a:lnTo>
                  <a:pt x="1615" y="821"/>
                </a:lnTo>
                <a:lnTo>
                  <a:pt x="1625" y="811"/>
                </a:lnTo>
                <a:lnTo>
                  <a:pt x="1634" y="801"/>
                </a:lnTo>
                <a:lnTo>
                  <a:pt x="1642" y="790"/>
                </a:lnTo>
                <a:lnTo>
                  <a:pt x="1649" y="779"/>
                </a:lnTo>
                <a:lnTo>
                  <a:pt x="1652" y="773"/>
                </a:lnTo>
                <a:lnTo>
                  <a:pt x="1654" y="768"/>
                </a:lnTo>
                <a:lnTo>
                  <a:pt x="1660" y="757"/>
                </a:lnTo>
                <a:lnTo>
                  <a:pt x="1931" y="752"/>
                </a:lnTo>
                <a:lnTo>
                  <a:pt x="1929" y="765"/>
                </a:lnTo>
                <a:close/>
                <a:moveTo>
                  <a:pt x="1460" y="216"/>
                </a:moveTo>
                <a:lnTo>
                  <a:pt x="1449" y="217"/>
                </a:lnTo>
                <a:lnTo>
                  <a:pt x="1437" y="218"/>
                </a:lnTo>
                <a:lnTo>
                  <a:pt x="1426" y="219"/>
                </a:lnTo>
                <a:lnTo>
                  <a:pt x="1414" y="221"/>
                </a:lnTo>
                <a:lnTo>
                  <a:pt x="1404" y="223"/>
                </a:lnTo>
                <a:lnTo>
                  <a:pt x="1394" y="227"/>
                </a:lnTo>
                <a:lnTo>
                  <a:pt x="1384" y="230"/>
                </a:lnTo>
                <a:lnTo>
                  <a:pt x="1375" y="233"/>
                </a:lnTo>
                <a:lnTo>
                  <a:pt x="1366" y="238"/>
                </a:lnTo>
                <a:lnTo>
                  <a:pt x="1359" y="243"/>
                </a:lnTo>
                <a:lnTo>
                  <a:pt x="1351" y="248"/>
                </a:lnTo>
                <a:lnTo>
                  <a:pt x="1343" y="253"/>
                </a:lnTo>
                <a:lnTo>
                  <a:pt x="1335" y="259"/>
                </a:lnTo>
                <a:lnTo>
                  <a:pt x="1329" y="266"/>
                </a:lnTo>
                <a:lnTo>
                  <a:pt x="1316" y="278"/>
                </a:lnTo>
                <a:lnTo>
                  <a:pt x="1310" y="285"/>
                </a:lnTo>
                <a:lnTo>
                  <a:pt x="1305" y="291"/>
                </a:lnTo>
                <a:lnTo>
                  <a:pt x="1295" y="306"/>
                </a:lnTo>
                <a:lnTo>
                  <a:pt x="1286" y="320"/>
                </a:lnTo>
                <a:lnTo>
                  <a:pt x="1279" y="335"/>
                </a:lnTo>
                <a:lnTo>
                  <a:pt x="1273" y="349"/>
                </a:lnTo>
                <a:lnTo>
                  <a:pt x="1268" y="364"/>
                </a:lnTo>
                <a:lnTo>
                  <a:pt x="1265" y="377"/>
                </a:lnTo>
                <a:lnTo>
                  <a:pt x="1263" y="390"/>
                </a:lnTo>
                <a:lnTo>
                  <a:pt x="1262" y="412"/>
                </a:lnTo>
                <a:lnTo>
                  <a:pt x="1661" y="412"/>
                </a:lnTo>
                <a:lnTo>
                  <a:pt x="1661" y="390"/>
                </a:lnTo>
                <a:lnTo>
                  <a:pt x="1658" y="377"/>
                </a:lnTo>
                <a:lnTo>
                  <a:pt x="1654" y="364"/>
                </a:lnTo>
                <a:lnTo>
                  <a:pt x="1650" y="349"/>
                </a:lnTo>
                <a:lnTo>
                  <a:pt x="1643" y="335"/>
                </a:lnTo>
                <a:lnTo>
                  <a:pt x="1636" y="320"/>
                </a:lnTo>
                <a:lnTo>
                  <a:pt x="1627" y="306"/>
                </a:lnTo>
                <a:lnTo>
                  <a:pt x="1617" y="291"/>
                </a:lnTo>
                <a:lnTo>
                  <a:pt x="1612" y="285"/>
                </a:lnTo>
                <a:lnTo>
                  <a:pt x="1606" y="278"/>
                </a:lnTo>
                <a:lnTo>
                  <a:pt x="1600" y="271"/>
                </a:lnTo>
                <a:lnTo>
                  <a:pt x="1593" y="266"/>
                </a:lnTo>
                <a:lnTo>
                  <a:pt x="1586" y="259"/>
                </a:lnTo>
                <a:lnTo>
                  <a:pt x="1578" y="253"/>
                </a:lnTo>
                <a:lnTo>
                  <a:pt x="1563" y="243"/>
                </a:lnTo>
                <a:lnTo>
                  <a:pt x="1555" y="238"/>
                </a:lnTo>
                <a:lnTo>
                  <a:pt x="1546" y="233"/>
                </a:lnTo>
                <a:lnTo>
                  <a:pt x="1537" y="230"/>
                </a:lnTo>
                <a:lnTo>
                  <a:pt x="1527" y="227"/>
                </a:lnTo>
                <a:lnTo>
                  <a:pt x="1517" y="223"/>
                </a:lnTo>
                <a:lnTo>
                  <a:pt x="1507" y="221"/>
                </a:lnTo>
                <a:lnTo>
                  <a:pt x="1496" y="219"/>
                </a:lnTo>
                <a:lnTo>
                  <a:pt x="1485" y="218"/>
                </a:lnTo>
                <a:lnTo>
                  <a:pt x="1472" y="217"/>
                </a:lnTo>
                <a:lnTo>
                  <a:pt x="1460" y="216"/>
                </a:lnTo>
                <a:close/>
                <a:moveTo>
                  <a:pt x="5407" y="410"/>
                </a:moveTo>
                <a:lnTo>
                  <a:pt x="5713" y="410"/>
                </a:lnTo>
                <a:lnTo>
                  <a:pt x="5713" y="368"/>
                </a:lnTo>
                <a:lnTo>
                  <a:pt x="5712" y="356"/>
                </a:lnTo>
                <a:lnTo>
                  <a:pt x="5710" y="344"/>
                </a:lnTo>
                <a:lnTo>
                  <a:pt x="5707" y="331"/>
                </a:lnTo>
                <a:lnTo>
                  <a:pt x="5702" y="320"/>
                </a:lnTo>
                <a:lnTo>
                  <a:pt x="5697" y="308"/>
                </a:lnTo>
                <a:lnTo>
                  <a:pt x="5693" y="302"/>
                </a:lnTo>
                <a:lnTo>
                  <a:pt x="5690" y="297"/>
                </a:lnTo>
                <a:lnTo>
                  <a:pt x="5681" y="286"/>
                </a:lnTo>
                <a:lnTo>
                  <a:pt x="5671" y="276"/>
                </a:lnTo>
                <a:lnTo>
                  <a:pt x="5660" y="267"/>
                </a:lnTo>
                <a:lnTo>
                  <a:pt x="5654" y="262"/>
                </a:lnTo>
                <a:lnTo>
                  <a:pt x="5648" y="258"/>
                </a:lnTo>
                <a:lnTo>
                  <a:pt x="5641" y="255"/>
                </a:lnTo>
                <a:lnTo>
                  <a:pt x="5633" y="251"/>
                </a:lnTo>
                <a:lnTo>
                  <a:pt x="5619" y="245"/>
                </a:lnTo>
                <a:lnTo>
                  <a:pt x="5602" y="239"/>
                </a:lnTo>
                <a:lnTo>
                  <a:pt x="5583" y="236"/>
                </a:lnTo>
                <a:lnTo>
                  <a:pt x="5574" y="233"/>
                </a:lnTo>
                <a:lnTo>
                  <a:pt x="5564" y="233"/>
                </a:lnTo>
                <a:lnTo>
                  <a:pt x="5553" y="232"/>
                </a:lnTo>
                <a:lnTo>
                  <a:pt x="5543" y="232"/>
                </a:lnTo>
                <a:lnTo>
                  <a:pt x="5520" y="232"/>
                </a:lnTo>
                <a:lnTo>
                  <a:pt x="5499" y="233"/>
                </a:lnTo>
                <a:lnTo>
                  <a:pt x="5481" y="236"/>
                </a:lnTo>
                <a:lnTo>
                  <a:pt x="5465" y="238"/>
                </a:lnTo>
                <a:lnTo>
                  <a:pt x="5449" y="241"/>
                </a:lnTo>
                <a:lnTo>
                  <a:pt x="5436" y="246"/>
                </a:lnTo>
                <a:lnTo>
                  <a:pt x="5423" y="251"/>
                </a:lnTo>
                <a:lnTo>
                  <a:pt x="5419" y="253"/>
                </a:lnTo>
                <a:lnTo>
                  <a:pt x="5413" y="257"/>
                </a:lnTo>
                <a:lnTo>
                  <a:pt x="5403" y="263"/>
                </a:lnTo>
                <a:lnTo>
                  <a:pt x="5399" y="267"/>
                </a:lnTo>
                <a:lnTo>
                  <a:pt x="5396" y="270"/>
                </a:lnTo>
                <a:lnTo>
                  <a:pt x="5388" y="278"/>
                </a:lnTo>
                <a:lnTo>
                  <a:pt x="5381" y="287"/>
                </a:lnTo>
                <a:lnTo>
                  <a:pt x="5375" y="296"/>
                </a:lnTo>
                <a:lnTo>
                  <a:pt x="5371" y="306"/>
                </a:lnTo>
                <a:lnTo>
                  <a:pt x="5367" y="317"/>
                </a:lnTo>
                <a:lnTo>
                  <a:pt x="5362" y="328"/>
                </a:lnTo>
                <a:lnTo>
                  <a:pt x="5360" y="336"/>
                </a:lnTo>
                <a:lnTo>
                  <a:pt x="5100" y="336"/>
                </a:lnTo>
                <a:lnTo>
                  <a:pt x="5103" y="320"/>
                </a:lnTo>
                <a:lnTo>
                  <a:pt x="5109" y="298"/>
                </a:lnTo>
                <a:lnTo>
                  <a:pt x="5116" y="276"/>
                </a:lnTo>
                <a:lnTo>
                  <a:pt x="5123" y="255"/>
                </a:lnTo>
                <a:lnTo>
                  <a:pt x="5131" y="235"/>
                </a:lnTo>
                <a:lnTo>
                  <a:pt x="5135" y="225"/>
                </a:lnTo>
                <a:lnTo>
                  <a:pt x="5139" y="216"/>
                </a:lnTo>
                <a:lnTo>
                  <a:pt x="5148" y="198"/>
                </a:lnTo>
                <a:lnTo>
                  <a:pt x="5157" y="181"/>
                </a:lnTo>
                <a:lnTo>
                  <a:pt x="5167" y="164"/>
                </a:lnTo>
                <a:lnTo>
                  <a:pt x="5177" y="149"/>
                </a:lnTo>
                <a:lnTo>
                  <a:pt x="5188" y="134"/>
                </a:lnTo>
                <a:lnTo>
                  <a:pt x="5194" y="128"/>
                </a:lnTo>
                <a:lnTo>
                  <a:pt x="5199" y="121"/>
                </a:lnTo>
                <a:lnTo>
                  <a:pt x="5206" y="115"/>
                </a:lnTo>
                <a:lnTo>
                  <a:pt x="5211" y="109"/>
                </a:lnTo>
                <a:lnTo>
                  <a:pt x="5224" y="97"/>
                </a:lnTo>
                <a:lnTo>
                  <a:pt x="5237" y="87"/>
                </a:lnTo>
                <a:lnTo>
                  <a:pt x="5251" y="75"/>
                </a:lnTo>
                <a:lnTo>
                  <a:pt x="5264" y="66"/>
                </a:lnTo>
                <a:lnTo>
                  <a:pt x="5278" y="58"/>
                </a:lnTo>
                <a:lnTo>
                  <a:pt x="5293" y="50"/>
                </a:lnTo>
                <a:lnTo>
                  <a:pt x="5309" y="42"/>
                </a:lnTo>
                <a:lnTo>
                  <a:pt x="5324" y="35"/>
                </a:lnTo>
                <a:lnTo>
                  <a:pt x="5340" y="30"/>
                </a:lnTo>
                <a:lnTo>
                  <a:pt x="5356" y="24"/>
                </a:lnTo>
                <a:lnTo>
                  <a:pt x="5373" y="20"/>
                </a:lnTo>
                <a:lnTo>
                  <a:pt x="5390" y="15"/>
                </a:lnTo>
                <a:lnTo>
                  <a:pt x="5408" y="12"/>
                </a:lnTo>
                <a:lnTo>
                  <a:pt x="5427" y="9"/>
                </a:lnTo>
                <a:lnTo>
                  <a:pt x="5445" y="6"/>
                </a:lnTo>
                <a:lnTo>
                  <a:pt x="5464" y="4"/>
                </a:lnTo>
                <a:lnTo>
                  <a:pt x="5483" y="3"/>
                </a:lnTo>
                <a:lnTo>
                  <a:pt x="5503" y="2"/>
                </a:lnTo>
                <a:lnTo>
                  <a:pt x="5523" y="1"/>
                </a:lnTo>
                <a:lnTo>
                  <a:pt x="5543" y="1"/>
                </a:lnTo>
                <a:lnTo>
                  <a:pt x="5565" y="1"/>
                </a:lnTo>
                <a:lnTo>
                  <a:pt x="5586" y="2"/>
                </a:lnTo>
                <a:lnTo>
                  <a:pt x="5609" y="4"/>
                </a:lnTo>
                <a:lnTo>
                  <a:pt x="5630" y="7"/>
                </a:lnTo>
                <a:lnTo>
                  <a:pt x="5650" y="12"/>
                </a:lnTo>
                <a:lnTo>
                  <a:pt x="5670" y="16"/>
                </a:lnTo>
                <a:lnTo>
                  <a:pt x="5690" y="22"/>
                </a:lnTo>
                <a:lnTo>
                  <a:pt x="5710" y="28"/>
                </a:lnTo>
                <a:lnTo>
                  <a:pt x="5729" y="35"/>
                </a:lnTo>
                <a:lnTo>
                  <a:pt x="5747" y="43"/>
                </a:lnTo>
                <a:lnTo>
                  <a:pt x="5765" y="51"/>
                </a:lnTo>
                <a:lnTo>
                  <a:pt x="5783" y="60"/>
                </a:lnTo>
                <a:lnTo>
                  <a:pt x="5799" y="70"/>
                </a:lnTo>
                <a:lnTo>
                  <a:pt x="5815" y="81"/>
                </a:lnTo>
                <a:lnTo>
                  <a:pt x="5831" y="92"/>
                </a:lnTo>
                <a:lnTo>
                  <a:pt x="5846" y="104"/>
                </a:lnTo>
                <a:lnTo>
                  <a:pt x="5860" y="117"/>
                </a:lnTo>
                <a:lnTo>
                  <a:pt x="5873" y="130"/>
                </a:lnTo>
                <a:lnTo>
                  <a:pt x="5886" y="143"/>
                </a:lnTo>
                <a:lnTo>
                  <a:pt x="5897" y="158"/>
                </a:lnTo>
                <a:lnTo>
                  <a:pt x="5909" y="172"/>
                </a:lnTo>
                <a:lnTo>
                  <a:pt x="5919" y="188"/>
                </a:lnTo>
                <a:lnTo>
                  <a:pt x="5929" y="203"/>
                </a:lnTo>
                <a:lnTo>
                  <a:pt x="5937" y="220"/>
                </a:lnTo>
                <a:lnTo>
                  <a:pt x="5941" y="229"/>
                </a:lnTo>
                <a:lnTo>
                  <a:pt x="5944" y="237"/>
                </a:lnTo>
                <a:lnTo>
                  <a:pt x="5948" y="246"/>
                </a:lnTo>
                <a:lnTo>
                  <a:pt x="5951" y="255"/>
                </a:lnTo>
                <a:lnTo>
                  <a:pt x="5957" y="272"/>
                </a:lnTo>
                <a:lnTo>
                  <a:pt x="5962" y="290"/>
                </a:lnTo>
                <a:lnTo>
                  <a:pt x="5963" y="300"/>
                </a:lnTo>
                <a:lnTo>
                  <a:pt x="5966" y="309"/>
                </a:lnTo>
                <a:lnTo>
                  <a:pt x="5968" y="329"/>
                </a:lnTo>
                <a:lnTo>
                  <a:pt x="5970" y="348"/>
                </a:lnTo>
                <a:lnTo>
                  <a:pt x="5970" y="368"/>
                </a:lnTo>
                <a:lnTo>
                  <a:pt x="5971" y="492"/>
                </a:lnTo>
                <a:lnTo>
                  <a:pt x="5970" y="616"/>
                </a:lnTo>
                <a:lnTo>
                  <a:pt x="5970" y="1093"/>
                </a:lnTo>
                <a:lnTo>
                  <a:pt x="5728" y="1093"/>
                </a:lnTo>
                <a:lnTo>
                  <a:pt x="5628" y="1093"/>
                </a:lnTo>
                <a:lnTo>
                  <a:pt x="5525" y="1093"/>
                </a:lnTo>
                <a:lnTo>
                  <a:pt x="5407" y="1093"/>
                </a:lnTo>
                <a:lnTo>
                  <a:pt x="5388" y="1093"/>
                </a:lnTo>
                <a:lnTo>
                  <a:pt x="5369" y="1092"/>
                </a:lnTo>
                <a:lnTo>
                  <a:pt x="5351" y="1089"/>
                </a:lnTo>
                <a:lnTo>
                  <a:pt x="5333" y="1087"/>
                </a:lnTo>
                <a:lnTo>
                  <a:pt x="5315" y="1084"/>
                </a:lnTo>
                <a:lnTo>
                  <a:pt x="5298" y="1079"/>
                </a:lnTo>
                <a:lnTo>
                  <a:pt x="5282" y="1075"/>
                </a:lnTo>
                <a:lnTo>
                  <a:pt x="5265" y="1069"/>
                </a:lnTo>
                <a:lnTo>
                  <a:pt x="5249" y="1064"/>
                </a:lnTo>
                <a:lnTo>
                  <a:pt x="5234" y="1056"/>
                </a:lnTo>
                <a:lnTo>
                  <a:pt x="5218" y="1049"/>
                </a:lnTo>
                <a:lnTo>
                  <a:pt x="5204" y="1040"/>
                </a:lnTo>
                <a:lnTo>
                  <a:pt x="5189" y="1032"/>
                </a:lnTo>
                <a:lnTo>
                  <a:pt x="5176" y="1023"/>
                </a:lnTo>
                <a:lnTo>
                  <a:pt x="5162" y="1013"/>
                </a:lnTo>
                <a:lnTo>
                  <a:pt x="5150" y="1001"/>
                </a:lnTo>
                <a:lnTo>
                  <a:pt x="5138" y="990"/>
                </a:lnTo>
                <a:lnTo>
                  <a:pt x="5127" y="979"/>
                </a:lnTo>
                <a:lnTo>
                  <a:pt x="5117" y="967"/>
                </a:lnTo>
                <a:lnTo>
                  <a:pt x="5107" y="954"/>
                </a:lnTo>
                <a:lnTo>
                  <a:pt x="5097" y="940"/>
                </a:lnTo>
                <a:lnTo>
                  <a:pt x="5089" y="927"/>
                </a:lnTo>
                <a:lnTo>
                  <a:pt x="5080" y="912"/>
                </a:lnTo>
                <a:lnTo>
                  <a:pt x="5073" y="898"/>
                </a:lnTo>
                <a:lnTo>
                  <a:pt x="5066" y="882"/>
                </a:lnTo>
                <a:lnTo>
                  <a:pt x="5061" y="867"/>
                </a:lnTo>
                <a:lnTo>
                  <a:pt x="5056" y="850"/>
                </a:lnTo>
                <a:lnTo>
                  <a:pt x="5052" y="833"/>
                </a:lnTo>
                <a:lnTo>
                  <a:pt x="5049" y="817"/>
                </a:lnTo>
                <a:lnTo>
                  <a:pt x="5046" y="800"/>
                </a:lnTo>
                <a:lnTo>
                  <a:pt x="5045" y="782"/>
                </a:lnTo>
                <a:lnTo>
                  <a:pt x="5045" y="763"/>
                </a:lnTo>
                <a:lnTo>
                  <a:pt x="5045" y="745"/>
                </a:lnTo>
                <a:lnTo>
                  <a:pt x="5046" y="728"/>
                </a:lnTo>
                <a:lnTo>
                  <a:pt x="5049" y="710"/>
                </a:lnTo>
                <a:lnTo>
                  <a:pt x="5052" y="693"/>
                </a:lnTo>
                <a:lnTo>
                  <a:pt x="5056" y="675"/>
                </a:lnTo>
                <a:lnTo>
                  <a:pt x="5061" y="659"/>
                </a:lnTo>
                <a:lnTo>
                  <a:pt x="5066" y="642"/>
                </a:lnTo>
                <a:lnTo>
                  <a:pt x="5073" y="626"/>
                </a:lnTo>
                <a:lnTo>
                  <a:pt x="5080" y="611"/>
                </a:lnTo>
                <a:lnTo>
                  <a:pt x="5088" y="595"/>
                </a:lnTo>
                <a:lnTo>
                  <a:pt x="5097" y="581"/>
                </a:lnTo>
                <a:lnTo>
                  <a:pt x="5106" y="566"/>
                </a:lnTo>
                <a:lnTo>
                  <a:pt x="5116" y="553"/>
                </a:lnTo>
                <a:lnTo>
                  <a:pt x="5127" y="540"/>
                </a:lnTo>
                <a:lnTo>
                  <a:pt x="5138" y="526"/>
                </a:lnTo>
                <a:lnTo>
                  <a:pt x="5150" y="514"/>
                </a:lnTo>
                <a:lnTo>
                  <a:pt x="5162" y="503"/>
                </a:lnTo>
                <a:lnTo>
                  <a:pt x="5176" y="492"/>
                </a:lnTo>
                <a:lnTo>
                  <a:pt x="5189" y="481"/>
                </a:lnTo>
                <a:lnTo>
                  <a:pt x="5203" y="472"/>
                </a:lnTo>
                <a:lnTo>
                  <a:pt x="5218" y="462"/>
                </a:lnTo>
                <a:lnTo>
                  <a:pt x="5233" y="454"/>
                </a:lnTo>
                <a:lnTo>
                  <a:pt x="5248" y="446"/>
                </a:lnTo>
                <a:lnTo>
                  <a:pt x="5265" y="438"/>
                </a:lnTo>
                <a:lnTo>
                  <a:pt x="5281" y="433"/>
                </a:lnTo>
                <a:lnTo>
                  <a:pt x="5298" y="427"/>
                </a:lnTo>
                <a:lnTo>
                  <a:pt x="5315" y="422"/>
                </a:lnTo>
                <a:lnTo>
                  <a:pt x="5333" y="418"/>
                </a:lnTo>
                <a:lnTo>
                  <a:pt x="5351" y="415"/>
                </a:lnTo>
                <a:lnTo>
                  <a:pt x="5369" y="413"/>
                </a:lnTo>
                <a:lnTo>
                  <a:pt x="5388" y="412"/>
                </a:lnTo>
                <a:lnTo>
                  <a:pt x="5407" y="410"/>
                </a:lnTo>
                <a:close/>
                <a:moveTo>
                  <a:pt x="5713" y="835"/>
                </a:moveTo>
                <a:lnTo>
                  <a:pt x="5712" y="750"/>
                </a:lnTo>
                <a:lnTo>
                  <a:pt x="5712" y="634"/>
                </a:lnTo>
                <a:lnTo>
                  <a:pt x="5428" y="634"/>
                </a:lnTo>
                <a:lnTo>
                  <a:pt x="5413" y="634"/>
                </a:lnTo>
                <a:lnTo>
                  <a:pt x="5407" y="635"/>
                </a:lnTo>
                <a:lnTo>
                  <a:pt x="5400" y="636"/>
                </a:lnTo>
                <a:lnTo>
                  <a:pt x="5388" y="640"/>
                </a:lnTo>
                <a:lnTo>
                  <a:pt x="5382" y="641"/>
                </a:lnTo>
                <a:lnTo>
                  <a:pt x="5375" y="643"/>
                </a:lnTo>
                <a:lnTo>
                  <a:pt x="5365" y="649"/>
                </a:lnTo>
                <a:lnTo>
                  <a:pt x="5354" y="655"/>
                </a:lnTo>
                <a:lnTo>
                  <a:pt x="5345" y="662"/>
                </a:lnTo>
                <a:lnTo>
                  <a:pt x="5336" y="670"/>
                </a:lnTo>
                <a:lnTo>
                  <a:pt x="5333" y="674"/>
                </a:lnTo>
                <a:lnTo>
                  <a:pt x="5329" y="679"/>
                </a:lnTo>
                <a:lnTo>
                  <a:pt x="5322" y="688"/>
                </a:lnTo>
                <a:lnTo>
                  <a:pt x="5316" y="696"/>
                </a:lnTo>
                <a:lnTo>
                  <a:pt x="5312" y="708"/>
                </a:lnTo>
                <a:lnTo>
                  <a:pt x="5309" y="718"/>
                </a:lnTo>
                <a:lnTo>
                  <a:pt x="5305" y="729"/>
                </a:lnTo>
                <a:lnTo>
                  <a:pt x="5304" y="739"/>
                </a:lnTo>
                <a:lnTo>
                  <a:pt x="5303" y="750"/>
                </a:lnTo>
                <a:lnTo>
                  <a:pt x="5304" y="761"/>
                </a:lnTo>
                <a:lnTo>
                  <a:pt x="5305" y="772"/>
                </a:lnTo>
                <a:lnTo>
                  <a:pt x="5309" y="783"/>
                </a:lnTo>
                <a:lnTo>
                  <a:pt x="5312" y="793"/>
                </a:lnTo>
                <a:lnTo>
                  <a:pt x="5316" y="803"/>
                </a:lnTo>
                <a:lnTo>
                  <a:pt x="5320" y="808"/>
                </a:lnTo>
                <a:lnTo>
                  <a:pt x="5322" y="812"/>
                </a:lnTo>
                <a:lnTo>
                  <a:pt x="5329" y="822"/>
                </a:lnTo>
                <a:lnTo>
                  <a:pt x="5336" y="830"/>
                </a:lnTo>
                <a:lnTo>
                  <a:pt x="5345" y="838"/>
                </a:lnTo>
                <a:lnTo>
                  <a:pt x="5354" y="845"/>
                </a:lnTo>
                <a:lnTo>
                  <a:pt x="5364" y="851"/>
                </a:lnTo>
                <a:lnTo>
                  <a:pt x="5375" y="857"/>
                </a:lnTo>
                <a:lnTo>
                  <a:pt x="5388" y="861"/>
                </a:lnTo>
                <a:lnTo>
                  <a:pt x="5400" y="863"/>
                </a:lnTo>
                <a:lnTo>
                  <a:pt x="5407" y="865"/>
                </a:lnTo>
                <a:lnTo>
                  <a:pt x="5413" y="866"/>
                </a:lnTo>
                <a:lnTo>
                  <a:pt x="5428" y="867"/>
                </a:lnTo>
                <a:lnTo>
                  <a:pt x="5713" y="867"/>
                </a:lnTo>
                <a:lnTo>
                  <a:pt x="5713" y="835"/>
                </a:lnTo>
                <a:close/>
                <a:moveTo>
                  <a:pt x="254" y="405"/>
                </a:moveTo>
                <a:lnTo>
                  <a:pt x="260" y="404"/>
                </a:lnTo>
                <a:lnTo>
                  <a:pt x="271" y="400"/>
                </a:lnTo>
                <a:lnTo>
                  <a:pt x="282" y="397"/>
                </a:lnTo>
                <a:lnTo>
                  <a:pt x="305" y="390"/>
                </a:lnTo>
                <a:lnTo>
                  <a:pt x="325" y="381"/>
                </a:lnTo>
                <a:lnTo>
                  <a:pt x="345" y="371"/>
                </a:lnTo>
                <a:lnTo>
                  <a:pt x="364" y="360"/>
                </a:lnTo>
                <a:lnTo>
                  <a:pt x="383" y="349"/>
                </a:lnTo>
                <a:lnTo>
                  <a:pt x="399" y="336"/>
                </a:lnTo>
                <a:lnTo>
                  <a:pt x="416" y="322"/>
                </a:lnTo>
                <a:lnTo>
                  <a:pt x="432" y="308"/>
                </a:lnTo>
                <a:lnTo>
                  <a:pt x="447" y="294"/>
                </a:lnTo>
                <a:lnTo>
                  <a:pt x="462" y="279"/>
                </a:lnTo>
                <a:lnTo>
                  <a:pt x="468" y="271"/>
                </a:lnTo>
                <a:lnTo>
                  <a:pt x="475" y="263"/>
                </a:lnTo>
                <a:lnTo>
                  <a:pt x="487" y="247"/>
                </a:lnTo>
                <a:lnTo>
                  <a:pt x="500" y="231"/>
                </a:lnTo>
                <a:lnTo>
                  <a:pt x="511" y="216"/>
                </a:lnTo>
                <a:lnTo>
                  <a:pt x="521" y="199"/>
                </a:lnTo>
                <a:lnTo>
                  <a:pt x="540" y="168"/>
                </a:lnTo>
                <a:lnTo>
                  <a:pt x="557" y="138"/>
                </a:lnTo>
                <a:lnTo>
                  <a:pt x="570" y="111"/>
                </a:lnTo>
                <a:lnTo>
                  <a:pt x="580" y="87"/>
                </a:lnTo>
                <a:lnTo>
                  <a:pt x="589" y="65"/>
                </a:lnTo>
                <a:lnTo>
                  <a:pt x="595" y="50"/>
                </a:lnTo>
                <a:lnTo>
                  <a:pt x="599" y="35"/>
                </a:lnTo>
                <a:lnTo>
                  <a:pt x="605" y="20"/>
                </a:lnTo>
                <a:lnTo>
                  <a:pt x="843" y="20"/>
                </a:lnTo>
                <a:lnTo>
                  <a:pt x="840" y="42"/>
                </a:lnTo>
                <a:lnTo>
                  <a:pt x="837" y="58"/>
                </a:lnTo>
                <a:lnTo>
                  <a:pt x="833" y="75"/>
                </a:lnTo>
                <a:lnTo>
                  <a:pt x="827" y="99"/>
                </a:lnTo>
                <a:lnTo>
                  <a:pt x="819" y="127"/>
                </a:lnTo>
                <a:lnTo>
                  <a:pt x="809" y="160"/>
                </a:lnTo>
                <a:lnTo>
                  <a:pt x="802" y="178"/>
                </a:lnTo>
                <a:lnTo>
                  <a:pt x="794" y="196"/>
                </a:lnTo>
                <a:lnTo>
                  <a:pt x="786" y="215"/>
                </a:lnTo>
                <a:lnTo>
                  <a:pt x="777" y="235"/>
                </a:lnTo>
                <a:lnTo>
                  <a:pt x="769" y="253"/>
                </a:lnTo>
                <a:lnTo>
                  <a:pt x="760" y="274"/>
                </a:lnTo>
                <a:lnTo>
                  <a:pt x="748" y="292"/>
                </a:lnTo>
                <a:lnTo>
                  <a:pt x="737" y="312"/>
                </a:lnTo>
                <a:lnTo>
                  <a:pt x="725" y="332"/>
                </a:lnTo>
                <a:lnTo>
                  <a:pt x="712" y="353"/>
                </a:lnTo>
                <a:lnTo>
                  <a:pt x="697" y="373"/>
                </a:lnTo>
                <a:lnTo>
                  <a:pt x="682" y="393"/>
                </a:lnTo>
                <a:lnTo>
                  <a:pt x="666" y="413"/>
                </a:lnTo>
                <a:lnTo>
                  <a:pt x="648" y="433"/>
                </a:lnTo>
                <a:lnTo>
                  <a:pt x="630" y="452"/>
                </a:lnTo>
                <a:lnTo>
                  <a:pt x="610" y="471"/>
                </a:lnTo>
                <a:lnTo>
                  <a:pt x="590" y="489"/>
                </a:lnTo>
                <a:lnTo>
                  <a:pt x="579" y="498"/>
                </a:lnTo>
                <a:lnTo>
                  <a:pt x="568" y="507"/>
                </a:lnTo>
                <a:lnTo>
                  <a:pt x="545" y="524"/>
                </a:lnTo>
                <a:lnTo>
                  <a:pt x="521" y="541"/>
                </a:lnTo>
                <a:lnTo>
                  <a:pt x="514" y="545"/>
                </a:lnTo>
                <a:lnTo>
                  <a:pt x="521" y="548"/>
                </a:lnTo>
                <a:lnTo>
                  <a:pt x="545" y="565"/>
                </a:lnTo>
                <a:lnTo>
                  <a:pt x="569" y="584"/>
                </a:lnTo>
                <a:lnTo>
                  <a:pt x="591" y="602"/>
                </a:lnTo>
                <a:lnTo>
                  <a:pt x="612" y="622"/>
                </a:lnTo>
                <a:lnTo>
                  <a:pt x="632" y="641"/>
                </a:lnTo>
                <a:lnTo>
                  <a:pt x="641" y="651"/>
                </a:lnTo>
                <a:lnTo>
                  <a:pt x="651" y="661"/>
                </a:lnTo>
                <a:lnTo>
                  <a:pt x="660" y="672"/>
                </a:lnTo>
                <a:lnTo>
                  <a:pt x="668" y="682"/>
                </a:lnTo>
                <a:lnTo>
                  <a:pt x="685" y="703"/>
                </a:lnTo>
                <a:lnTo>
                  <a:pt x="701" y="724"/>
                </a:lnTo>
                <a:lnTo>
                  <a:pt x="715" y="745"/>
                </a:lnTo>
                <a:lnTo>
                  <a:pt x="728" y="767"/>
                </a:lnTo>
                <a:lnTo>
                  <a:pt x="742" y="788"/>
                </a:lnTo>
                <a:lnTo>
                  <a:pt x="753" y="809"/>
                </a:lnTo>
                <a:lnTo>
                  <a:pt x="764" y="829"/>
                </a:lnTo>
                <a:lnTo>
                  <a:pt x="774" y="850"/>
                </a:lnTo>
                <a:lnTo>
                  <a:pt x="783" y="870"/>
                </a:lnTo>
                <a:lnTo>
                  <a:pt x="792" y="890"/>
                </a:lnTo>
                <a:lnTo>
                  <a:pt x="801" y="911"/>
                </a:lnTo>
                <a:lnTo>
                  <a:pt x="808" y="930"/>
                </a:lnTo>
                <a:lnTo>
                  <a:pt x="814" y="949"/>
                </a:lnTo>
                <a:lnTo>
                  <a:pt x="820" y="967"/>
                </a:lnTo>
                <a:lnTo>
                  <a:pt x="825" y="984"/>
                </a:lnTo>
                <a:lnTo>
                  <a:pt x="833" y="1014"/>
                </a:lnTo>
                <a:lnTo>
                  <a:pt x="839" y="1038"/>
                </a:lnTo>
                <a:lnTo>
                  <a:pt x="843" y="1057"/>
                </a:lnTo>
                <a:lnTo>
                  <a:pt x="846" y="1074"/>
                </a:lnTo>
                <a:lnTo>
                  <a:pt x="849" y="1093"/>
                </a:lnTo>
                <a:lnTo>
                  <a:pt x="609" y="1093"/>
                </a:lnTo>
                <a:lnTo>
                  <a:pt x="607" y="1083"/>
                </a:lnTo>
                <a:lnTo>
                  <a:pt x="601" y="1067"/>
                </a:lnTo>
                <a:lnTo>
                  <a:pt x="596" y="1049"/>
                </a:lnTo>
                <a:lnTo>
                  <a:pt x="587" y="1027"/>
                </a:lnTo>
                <a:lnTo>
                  <a:pt x="576" y="1000"/>
                </a:lnTo>
                <a:lnTo>
                  <a:pt x="562" y="970"/>
                </a:lnTo>
                <a:lnTo>
                  <a:pt x="545" y="938"/>
                </a:lnTo>
                <a:lnTo>
                  <a:pt x="537" y="921"/>
                </a:lnTo>
                <a:lnTo>
                  <a:pt x="527" y="904"/>
                </a:lnTo>
                <a:lnTo>
                  <a:pt x="515" y="887"/>
                </a:lnTo>
                <a:lnTo>
                  <a:pt x="504" y="869"/>
                </a:lnTo>
                <a:lnTo>
                  <a:pt x="492" y="851"/>
                </a:lnTo>
                <a:lnTo>
                  <a:pt x="479" y="835"/>
                </a:lnTo>
                <a:lnTo>
                  <a:pt x="472" y="826"/>
                </a:lnTo>
                <a:lnTo>
                  <a:pt x="465" y="818"/>
                </a:lnTo>
                <a:lnTo>
                  <a:pt x="451" y="801"/>
                </a:lnTo>
                <a:lnTo>
                  <a:pt x="435" y="786"/>
                </a:lnTo>
                <a:lnTo>
                  <a:pt x="419" y="770"/>
                </a:lnTo>
                <a:lnTo>
                  <a:pt x="403" y="755"/>
                </a:lnTo>
                <a:lnTo>
                  <a:pt x="385" y="742"/>
                </a:lnTo>
                <a:lnTo>
                  <a:pt x="375" y="735"/>
                </a:lnTo>
                <a:lnTo>
                  <a:pt x="366" y="730"/>
                </a:lnTo>
                <a:lnTo>
                  <a:pt x="347" y="718"/>
                </a:lnTo>
                <a:lnTo>
                  <a:pt x="326" y="708"/>
                </a:lnTo>
                <a:lnTo>
                  <a:pt x="316" y="703"/>
                </a:lnTo>
                <a:lnTo>
                  <a:pt x="305" y="699"/>
                </a:lnTo>
                <a:lnTo>
                  <a:pt x="294" y="694"/>
                </a:lnTo>
                <a:lnTo>
                  <a:pt x="283" y="691"/>
                </a:lnTo>
                <a:lnTo>
                  <a:pt x="260" y="685"/>
                </a:lnTo>
                <a:lnTo>
                  <a:pt x="254" y="684"/>
                </a:lnTo>
                <a:lnTo>
                  <a:pt x="254" y="1093"/>
                </a:lnTo>
                <a:lnTo>
                  <a:pt x="0" y="1093"/>
                </a:lnTo>
                <a:lnTo>
                  <a:pt x="0" y="556"/>
                </a:lnTo>
                <a:lnTo>
                  <a:pt x="0" y="20"/>
                </a:lnTo>
                <a:lnTo>
                  <a:pt x="254" y="20"/>
                </a:lnTo>
                <a:lnTo>
                  <a:pt x="254" y="405"/>
                </a:lnTo>
                <a:close/>
                <a:moveTo>
                  <a:pt x="3423" y="367"/>
                </a:moveTo>
                <a:lnTo>
                  <a:pt x="3423" y="1093"/>
                </a:lnTo>
                <a:lnTo>
                  <a:pt x="3168" y="1093"/>
                </a:lnTo>
                <a:lnTo>
                  <a:pt x="3168" y="363"/>
                </a:lnTo>
                <a:lnTo>
                  <a:pt x="3168" y="349"/>
                </a:lnTo>
                <a:lnTo>
                  <a:pt x="3166" y="336"/>
                </a:lnTo>
                <a:lnTo>
                  <a:pt x="3162" y="324"/>
                </a:lnTo>
                <a:lnTo>
                  <a:pt x="3161" y="318"/>
                </a:lnTo>
                <a:lnTo>
                  <a:pt x="3159" y="312"/>
                </a:lnTo>
                <a:lnTo>
                  <a:pt x="3153" y="301"/>
                </a:lnTo>
                <a:lnTo>
                  <a:pt x="3147" y="290"/>
                </a:lnTo>
                <a:lnTo>
                  <a:pt x="3140" y="280"/>
                </a:lnTo>
                <a:lnTo>
                  <a:pt x="3132" y="271"/>
                </a:lnTo>
                <a:lnTo>
                  <a:pt x="3123" y="263"/>
                </a:lnTo>
                <a:lnTo>
                  <a:pt x="3114" y="257"/>
                </a:lnTo>
                <a:lnTo>
                  <a:pt x="3109" y="253"/>
                </a:lnTo>
                <a:lnTo>
                  <a:pt x="3104" y="250"/>
                </a:lnTo>
                <a:lnTo>
                  <a:pt x="3093" y="245"/>
                </a:lnTo>
                <a:lnTo>
                  <a:pt x="3088" y="242"/>
                </a:lnTo>
                <a:lnTo>
                  <a:pt x="3082" y="241"/>
                </a:lnTo>
                <a:lnTo>
                  <a:pt x="3070" y="238"/>
                </a:lnTo>
                <a:lnTo>
                  <a:pt x="3058" y="236"/>
                </a:lnTo>
                <a:lnTo>
                  <a:pt x="3045" y="236"/>
                </a:lnTo>
                <a:lnTo>
                  <a:pt x="3033" y="236"/>
                </a:lnTo>
                <a:lnTo>
                  <a:pt x="3021" y="238"/>
                </a:lnTo>
                <a:lnTo>
                  <a:pt x="3008" y="241"/>
                </a:lnTo>
                <a:lnTo>
                  <a:pt x="2997" y="246"/>
                </a:lnTo>
                <a:lnTo>
                  <a:pt x="2992" y="248"/>
                </a:lnTo>
                <a:lnTo>
                  <a:pt x="2986" y="251"/>
                </a:lnTo>
                <a:lnTo>
                  <a:pt x="2976" y="258"/>
                </a:lnTo>
                <a:lnTo>
                  <a:pt x="2972" y="261"/>
                </a:lnTo>
                <a:lnTo>
                  <a:pt x="2967" y="265"/>
                </a:lnTo>
                <a:lnTo>
                  <a:pt x="2958" y="274"/>
                </a:lnTo>
                <a:lnTo>
                  <a:pt x="2950" y="282"/>
                </a:lnTo>
                <a:lnTo>
                  <a:pt x="2946" y="287"/>
                </a:lnTo>
                <a:lnTo>
                  <a:pt x="2943" y="292"/>
                </a:lnTo>
                <a:lnTo>
                  <a:pt x="2937" y="304"/>
                </a:lnTo>
                <a:lnTo>
                  <a:pt x="2931" y="315"/>
                </a:lnTo>
                <a:lnTo>
                  <a:pt x="2929" y="320"/>
                </a:lnTo>
                <a:lnTo>
                  <a:pt x="2927" y="326"/>
                </a:lnTo>
                <a:lnTo>
                  <a:pt x="2924" y="339"/>
                </a:lnTo>
                <a:lnTo>
                  <a:pt x="2923" y="351"/>
                </a:lnTo>
                <a:lnTo>
                  <a:pt x="2921" y="358"/>
                </a:lnTo>
                <a:lnTo>
                  <a:pt x="2921" y="365"/>
                </a:lnTo>
                <a:lnTo>
                  <a:pt x="2921" y="1093"/>
                </a:lnTo>
                <a:lnTo>
                  <a:pt x="2669" y="1093"/>
                </a:lnTo>
                <a:lnTo>
                  <a:pt x="2669" y="365"/>
                </a:lnTo>
                <a:lnTo>
                  <a:pt x="2669" y="351"/>
                </a:lnTo>
                <a:lnTo>
                  <a:pt x="2667" y="339"/>
                </a:lnTo>
                <a:lnTo>
                  <a:pt x="2664" y="326"/>
                </a:lnTo>
                <a:lnTo>
                  <a:pt x="2663" y="320"/>
                </a:lnTo>
                <a:lnTo>
                  <a:pt x="2660" y="315"/>
                </a:lnTo>
                <a:lnTo>
                  <a:pt x="2655" y="304"/>
                </a:lnTo>
                <a:lnTo>
                  <a:pt x="2648" y="292"/>
                </a:lnTo>
                <a:lnTo>
                  <a:pt x="2641" y="282"/>
                </a:lnTo>
                <a:lnTo>
                  <a:pt x="2637" y="278"/>
                </a:lnTo>
                <a:lnTo>
                  <a:pt x="2634" y="274"/>
                </a:lnTo>
                <a:lnTo>
                  <a:pt x="2629" y="269"/>
                </a:lnTo>
                <a:lnTo>
                  <a:pt x="2625" y="265"/>
                </a:lnTo>
                <a:lnTo>
                  <a:pt x="2615" y="258"/>
                </a:lnTo>
                <a:lnTo>
                  <a:pt x="2605" y="251"/>
                </a:lnTo>
                <a:lnTo>
                  <a:pt x="2593" y="246"/>
                </a:lnTo>
                <a:lnTo>
                  <a:pt x="2582" y="241"/>
                </a:lnTo>
                <a:lnTo>
                  <a:pt x="2577" y="239"/>
                </a:lnTo>
                <a:lnTo>
                  <a:pt x="2571" y="238"/>
                </a:lnTo>
                <a:lnTo>
                  <a:pt x="2559" y="236"/>
                </a:lnTo>
                <a:lnTo>
                  <a:pt x="2552" y="236"/>
                </a:lnTo>
                <a:lnTo>
                  <a:pt x="2546" y="236"/>
                </a:lnTo>
                <a:lnTo>
                  <a:pt x="2533" y="236"/>
                </a:lnTo>
                <a:lnTo>
                  <a:pt x="2528" y="237"/>
                </a:lnTo>
                <a:lnTo>
                  <a:pt x="2521" y="238"/>
                </a:lnTo>
                <a:lnTo>
                  <a:pt x="2510" y="241"/>
                </a:lnTo>
                <a:lnTo>
                  <a:pt x="2499" y="245"/>
                </a:lnTo>
                <a:lnTo>
                  <a:pt x="2488" y="250"/>
                </a:lnTo>
                <a:lnTo>
                  <a:pt x="2477" y="257"/>
                </a:lnTo>
                <a:lnTo>
                  <a:pt x="2467" y="263"/>
                </a:lnTo>
                <a:lnTo>
                  <a:pt x="2460" y="271"/>
                </a:lnTo>
                <a:lnTo>
                  <a:pt x="2451" y="280"/>
                </a:lnTo>
                <a:lnTo>
                  <a:pt x="2444" y="290"/>
                </a:lnTo>
                <a:lnTo>
                  <a:pt x="2438" y="301"/>
                </a:lnTo>
                <a:lnTo>
                  <a:pt x="2433" y="312"/>
                </a:lnTo>
                <a:lnTo>
                  <a:pt x="2431" y="318"/>
                </a:lnTo>
                <a:lnTo>
                  <a:pt x="2428" y="324"/>
                </a:lnTo>
                <a:lnTo>
                  <a:pt x="2425" y="336"/>
                </a:lnTo>
                <a:lnTo>
                  <a:pt x="2424" y="349"/>
                </a:lnTo>
                <a:lnTo>
                  <a:pt x="2423" y="356"/>
                </a:lnTo>
                <a:lnTo>
                  <a:pt x="2423" y="363"/>
                </a:lnTo>
                <a:lnTo>
                  <a:pt x="2423" y="1093"/>
                </a:lnTo>
                <a:lnTo>
                  <a:pt x="2168" y="1093"/>
                </a:lnTo>
                <a:lnTo>
                  <a:pt x="2168" y="367"/>
                </a:lnTo>
                <a:lnTo>
                  <a:pt x="2168" y="348"/>
                </a:lnTo>
                <a:lnTo>
                  <a:pt x="2170" y="329"/>
                </a:lnTo>
                <a:lnTo>
                  <a:pt x="2172" y="310"/>
                </a:lnTo>
                <a:lnTo>
                  <a:pt x="2175" y="292"/>
                </a:lnTo>
                <a:lnTo>
                  <a:pt x="2179" y="275"/>
                </a:lnTo>
                <a:lnTo>
                  <a:pt x="2183" y="258"/>
                </a:lnTo>
                <a:lnTo>
                  <a:pt x="2189" y="240"/>
                </a:lnTo>
                <a:lnTo>
                  <a:pt x="2194" y="223"/>
                </a:lnTo>
                <a:lnTo>
                  <a:pt x="2201" y="208"/>
                </a:lnTo>
                <a:lnTo>
                  <a:pt x="2209" y="192"/>
                </a:lnTo>
                <a:lnTo>
                  <a:pt x="2212" y="184"/>
                </a:lnTo>
                <a:lnTo>
                  <a:pt x="2216" y="177"/>
                </a:lnTo>
                <a:lnTo>
                  <a:pt x="2225" y="161"/>
                </a:lnTo>
                <a:lnTo>
                  <a:pt x="2235" y="148"/>
                </a:lnTo>
                <a:lnTo>
                  <a:pt x="2245" y="133"/>
                </a:lnTo>
                <a:lnTo>
                  <a:pt x="2258" y="120"/>
                </a:lnTo>
                <a:lnTo>
                  <a:pt x="2269" y="108"/>
                </a:lnTo>
                <a:lnTo>
                  <a:pt x="2281" y="95"/>
                </a:lnTo>
                <a:lnTo>
                  <a:pt x="2288" y="90"/>
                </a:lnTo>
                <a:lnTo>
                  <a:pt x="2295" y="83"/>
                </a:lnTo>
                <a:lnTo>
                  <a:pt x="2309" y="73"/>
                </a:lnTo>
                <a:lnTo>
                  <a:pt x="2324" y="63"/>
                </a:lnTo>
                <a:lnTo>
                  <a:pt x="2339" y="53"/>
                </a:lnTo>
                <a:lnTo>
                  <a:pt x="2355" y="44"/>
                </a:lnTo>
                <a:lnTo>
                  <a:pt x="2371" y="36"/>
                </a:lnTo>
                <a:lnTo>
                  <a:pt x="2389" y="29"/>
                </a:lnTo>
                <a:lnTo>
                  <a:pt x="2407" y="22"/>
                </a:lnTo>
                <a:lnTo>
                  <a:pt x="2425" y="16"/>
                </a:lnTo>
                <a:lnTo>
                  <a:pt x="2445" y="12"/>
                </a:lnTo>
                <a:lnTo>
                  <a:pt x="2464" y="7"/>
                </a:lnTo>
                <a:lnTo>
                  <a:pt x="2485" y="4"/>
                </a:lnTo>
                <a:lnTo>
                  <a:pt x="2506" y="2"/>
                </a:lnTo>
                <a:lnTo>
                  <a:pt x="2528" y="1"/>
                </a:lnTo>
                <a:lnTo>
                  <a:pt x="2550" y="1"/>
                </a:lnTo>
                <a:lnTo>
                  <a:pt x="2569" y="1"/>
                </a:lnTo>
                <a:lnTo>
                  <a:pt x="2588" y="2"/>
                </a:lnTo>
                <a:lnTo>
                  <a:pt x="2606" y="4"/>
                </a:lnTo>
                <a:lnTo>
                  <a:pt x="2624" y="6"/>
                </a:lnTo>
                <a:lnTo>
                  <a:pt x="2640" y="10"/>
                </a:lnTo>
                <a:lnTo>
                  <a:pt x="2657" y="13"/>
                </a:lnTo>
                <a:lnTo>
                  <a:pt x="2673" y="17"/>
                </a:lnTo>
                <a:lnTo>
                  <a:pt x="2688" y="22"/>
                </a:lnTo>
                <a:lnTo>
                  <a:pt x="2704" y="28"/>
                </a:lnTo>
                <a:lnTo>
                  <a:pt x="2718" y="34"/>
                </a:lnTo>
                <a:lnTo>
                  <a:pt x="2732" y="41"/>
                </a:lnTo>
                <a:lnTo>
                  <a:pt x="2745" y="48"/>
                </a:lnTo>
                <a:lnTo>
                  <a:pt x="2759" y="55"/>
                </a:lnTo>
                <a:lnTo>
                  <a:pt x="2771" y="64"/>
                </a:lnTo>
                <a:lnTo>
                  <a:pt x="2782" y="72"/>
                </a:lnTo>
                <a:lnTo>
                  <a:pt x="2793" y="82"/>
                </a:lnTo>
                <a:lnTo>
                  <a:pt x="2799" y="82"/>
                </a:lnTo>
                <a:lnTo>
                  <a:pt x="2810" y="72"/>
                </a:lnTo>
                <a:lnTo>
                  <a:pt x="2822" y="64"/>
                </a:lnTo>
                <a:lnTo>
                  <a:pt x="2834" y="55"/>
                </a:lnTo>
                <a:lnTo>
                  <a:pt x="2847" y="48"/>
                </a:lnTo>
                <a:lnTo>
                  <a:pt x="2860" y="41"/>
                </a:lnTo>
                <a:lnTo>
                  <a:pt x="2873" y="34"/>
                </a:lnTo>
                <a:lnTo>
                  <a:pt x="2888" y="28"/>
                </a:lnTo>
                <a:lnTo>
                  <a:pt x="2904" y="22"/>
                </a:lnTo>
                <a:lnTo>
                  <a:pt x="2918" y="17"/>
                </a:lnTo>
                <a:lnTo>
                  <a:pt x="2935" y="13"/>
                </a:lnTo>
                <a:lnTo>
                  <a:pt x="2952" y="10"/>
                </a:lnTo>
                <a:lnTo>
                  <a:pt x="2968" y="6"/>
                </a:lnTo>
                <a:lnTo>
                  <a:pt x="2986" y="4"/>
                </a:lnTo>
                <a:lnTo>
                  <a:pt x="3004" y="2"/>
                </a:lnTo>
                <a:lnTo>
                  <a:pt x="3023" y="1"/>
                </a:lnTo>
                <a:lnTo>
                  <a:pt x="3042" y="1"/>
                </a:lnTo>
                <a:lnTo>
                  <a:pt x="3064" y="1"/>
                </a:lnTo>
                <a:lnTo>
                  <a:pt x="3085" y="2"/>
                </a:lnTo>
                <a:lnTo>
                  <a:pt x="3107" y="4"/>
                </a:lnTo>
                <a:lnTo>
                  <a:pt x="3127" y="7"/>
                </a:lnTo>
                <a:lnTo>
                  <a:pt x="3147" y="12"/>
                </a:lnTo>
                <a:lnTo>
                  <a:pt x="3166" y="16"/>
                </a:lnTo>
                <a:lnTo>
                  <a:pt x="3175" y="20"/>
                </a:lnTo>
                <a:lnTo>
                  <a:pt x="3185" y="22"/>
                </a:lnTo>
                <a:lnTo>
                  <a:pt x="3203" y="29"/>
                </a:lnTo>
                <a:lnTo>
                  <a:pt x="3219" y="36"/>
                </a:lnTo>
                <a:lnTo>
                  <a:pt x="3236" y="44"/>
                </a:lnTo>
                <a:lnTo>
                  <a:pt x="3253" y="53"/>
                </a:lnTo>
                <a:lnTo>
                  <a:pt x="3267" y="63"/>
                </a:lnTo>
                <a:lnTo>
                  <a:pt x="3283" y="73"/>
                </a:lnTo>
                <a:lnTo>
                  <a:pt x="3296" y="83"/>
                </a:lnTo>
                <a:lnTo>
                  <a:pt x="3310" y="95"/>
                </a:lnTo>
                <a:lnTo>
                  <a:pt x="3322" y="108"/>
                </a:lnTo>
                <a:lnTo>
                  <a:pt x="3334" y="120"/>
                </a:lnTo>
                <a:lnTo>
                  <a:pt x="3345" y="133"/>
                </a:lnTo>
                <a:lnTo>
                  <a:pt x="3355" y="148"/>
                </a:lnTo>
                <a:lnTo>
                  <a:pt x="3365" y="161"/>
                </a:lnTo>
                <a:lnTo>
                  <a:pt x="3374" y="177"/>
                </a:lnTo>
                <a:lnTo>
                  <a:pt x="3383" y="192"/>
                </a:lnTo>
                <a:lnTo>
                  <a:pt x="3390" y="208"/>
                </a:lnTo>
                <a:lnTo>
                  <a:pt x="3397" y="223"/>
                </a:lnTo>
                <a:lnTo>
                  <a:pt x="3403" y="240"/>
                </a:lnTo>
                <a:lnTo>
                  <a:pt x="3408" y="258"/>
                </a:lnTo>
                <a:lnTo>
                  <a:pt x="3412" y="275"/>
                </a:lnTo>
                <a:lnTo>
                  <a:pt x="3417" y="292"/>
                </a:lnTo>
                <a:lnTo>
                  <a:pt x="3419" y="310"/>
                </a:lnTo>
                <a:lnTo>
                  <a:pt x="3421" y="329"/>
                </a:lnTo>
                <a:lnTo>
                  <a:pt x="3422" y="348"/>
                </a:lnTo>
                <a:lnTo>
                  <a:pt x="3423" y="367"/>
                </a:lnTo>
                <a:close/>
                <a:moveTo>
                  <a:pt x="4521" y="364"/>
                </a:moveTo>
                <a:lnTo>
                  <a:pt x="4521" y="1093"/>
                </a:lnTo>
                <a:lnTo>
                  <a:pt x="4264" y="1093"/>
                </a:lnTo>
                <a:lnTo>
                  <a:pt x="4264" y="360"/>
                </a:lnTo>
                <a:lnTo>
                  <a:pt x="4264" y="343"/>
                </a:lnTo>
                <a:lnTo>
                  <a:pt x="4266" y="324"/>
                </a:lnTo>
                <a:lnTo>
                  <a:pt x="4268" y="306"/>
                </a:lnTo>
                <a:lnTo>
                  <a:pt x="4270" y="288"/>
                </a:lnTo>
                <a:lnTo>
                  <a:pt x="4274" y="270"/>
                </a:lnTo>
                <a:lnTo>
                  <a:pt x="4279" y="253"/>
                </a:lnTo>
                <a:lnTo>
                  <a:pt x="4283" y="237"/>
                </a:lnTo>
                <a:lnTo>
                  <a:pt x="4290" y="220"/>
                </a:lnTo>
                <a:lnTo>
                  <a:pt x="4297" y="204"/>
                </a:lnTo>
                <a:lnTo>
                  <a:pt x="4300" y="196"/>
                </a:lnTo>
                <a:lnTo>
                  <a:pt x="4303" y="189"/>
                </a:lnTo>
                <a:lnTo>
                  <a:pt x="4312" y="173"/>
                </a:lnTo>
                <a:lnTo>
                  <a:pt x="4321" y="159"/>
                </a:lnTo>
                <a:lnTo>
                  <a:pt x="4330" y="144"/>
                </a:lnTo>
                <a:lnTo>
                  <a:pt x="4341" y="131"/>
                </a:lnTo>
                <a:lnTo>
                  <a:pt x="4353" y="118"/>
                </a:lnTo>
                <a:lnTo>
                  <a:pt x="4364" y="105"/>
                </a:lnTo>
                <a:lnTo>
                  <a:pt x="4377" y="93"/>
                </a:lnTo>
                <a:lnTo>
                  <a:pt x="4389" y="82"/>
                </a:lnTo>
                <a:lnTo>
                  <a:pt x="4404" y="71"/>
                </a:lnTo>
                <a:lnTo>
                  <a:pt x="4418" y="61"/>
                </a:lnTo>
                <a:lnTo>
                  <a:pt x="4434" y="52"/>
                </a:lnTo>
                <a:lnTo>
                  <a:pt x="4450" y="43"/>
                </a:lnTo>
                <a:lnTo>
                  <a:pt x="4466" y="35"/>
                </a:lnTo>
                <a:lnTo>
                  <a:pt x="4483" y="29"/>
                </a:lnTo>
                <a:lnTo>
                  <a:pt x="4502" y="22"/>
                </a:lnTo>
                <a:lnTo>
                  <a:pt x="4520" y="16"/>
                </a:lnTo>
                <a:lnTo>
                  <a:pt x="4539" y="12"/>
                </a:lnTo>
                <a:lnTo>
                  <a:pt x="4559" y="7"/>
                </a:lnTo>
                <a:lnTo>
                  <a:pt x="4579" y="4"/>
                </a:lnTo>
                <a:lnTo>
                  <a:pt x="4600" y="2"/>
                </a:lnTo>
                <a:lnTo>
                  <a:pt x="4621" y="1"/>
                </a:lnTo>
                <a:lnTo>
                  <a:pt x="4644" y="1"/>
                </a:lnTo>
                <a:lnTo>
                  <a:pt x="4667" y="1"/>
                </a:lnTo>
                <a:lnTo>
                  <a:pt x="4689" y="3"/>
                </a:lnTo>
                <a:lnTo>
                  <a:pt x="4711" y="5"/>
                </a:lnTo>
                <a:lnTo>
                  <a:pt x="4732" y="7"/>
                </a:lnTo>
                <a:lnTo>
                  <a:pt x="4752" y="12"/>
                </a:lnTo>
                <a:lnTo>
                  <a:pt x="4771" y="16"/>
                </a:lnTo>
                <a:lnTo>
                  <a:pt x="4789" y="22"/>
                </a:lnTo>
                <a:lnTo>
                  <a:pt x="4807" y="28"/>
                </a:lnTo>
                <a:lnTo>
                  <a:pt x="4823" y="34"/>
                </a:lnTo>
                <a:lnTo>
                  <a:pt x="4839" y="41"/>
                </a:lnTo>
                <a:lnTo>
                  <a:pt x="4855" y="49"/>
                </a:lnTo>
                <a:lnTo>
                  <a:pt x="4869" y="58"/>
                </a:lnTo>
                <a:lnTo>
                  <a:pt x="4882" y="66"/>
                </a:lnTo>
                <a:lnTo>
                  <a:pt x="4895" y="76"/>
                </a:lnTo>
                <a:lnTo>
                  <a:pt x="4907" y="87"/>
                </a:lnTo>
                <a:lnTo>
                  <a:pt x="4919" y="98"/>
                </a:lnTo>
                <a:lnTo>
                  <a:pt x="4930" y="109"/>
                </a:lnTo>
                <a:lnTo>
                  <a:pt x="4940" y="120"/>
                </a:lnTo>
                <a:lnTo>
                  <a:pt x="4949" y="132"/>
                </a:lnTo>
                <a:lnTo>
                  <a:pt x="4958" y="145"/>
                </a:lnTo>
                <a:lnTo>
                  <a:pt x="4967" y="158"/>
                </a:lnTo>
                <a:lnTo>
                  <a:pt x="4975" y="171"/>
                </a:lnTo>
                <a:lnTo>
                  <a:pt x="4982" y="186"/>
                </a:lnTo>
                <a:lnTo>
                  <a:pt x="4988" y="199"/>
                </a:lnTo>
                <a:lnTo>
                  <a:pt x="4994" y="213"/>
                </a:lnTo>
                <a:lnTo>
                  <a:pt x="5000" y="228"/>
                </a:lnTo>
                <a:lnTo>
                  <a:pt x="5004" y="243"/>
                </a:lnTo>
                <a:lnTo>
                  <a:pt x="5007" y="258"/>
                </a:lnTo>
                <a:lnTo>
                  <a:pt x="5012" y="274"/>
                </a:lnTo>
                <a:lnTo>
                  <a:pt x="5014" y="289"/>
                </a:lnTo>
                <a:lnTo>
                  <a:pt x="5016" y="305"/>
                </a:lnTo>
                <a:lnTo>
                  <a:pt x="5019" y="321"/>
                </a:lnTo>
                <a:lnTo>
                  <a:pt x="5020" y="336"/>
                </a:lnTo>
                <a:lnTo>
                  <a:pt x="4764" y="336"/>
                </a:lnTo>
                <a:lnTo>
                  <a:pt x="4762" y="325"/>
                </a:lnTo>
                <a:lnTo>
                  <a:pt x="4760" y="316"/>
                </a:lnTo>
                <a:lnTo>
                  <a:pt x="4756" y="307"/>
                </a:lnTo>
                <a:lnTo>
                  <a:pt x="4753" y="299"/>
                </a:lnTo>
                <a:lnTo>
                  <a:pt x="4749" y="291"/>
                </a:lnTo>
                <a:lnTo>
                  <a:pt x="4743" y="284"/>
                </a:lnTo>
                <a:lnTo>
                  <a:pt x="4737" y="276"/>
                </a:lnTo>
                <a:lnTo>
                  <a:pt x="4734" y="272"/>
                </a:lnTo>
                <a:lnTo>
                  <a:pt x="4731" y="269"/>
                </a:lnTo>
                <a:lnTo>
                  <a:pt x="4723" y="262"/>
                </a:lnTo>
                <a:lnTo>
                  <a:pt x="4715" y="257"/>
                </a:lnTo>
                <a:lnTo>
                  <a:pt x="4707" y="251"/>
                </a:lnTo>
                <a:lnTo>
                  <a:pt x="4698" y="247"/>
                </a:lnTo>
                <a:lnTo>
                  <a:pt x="4688" y="242"/>
                </a:lnTo>
                <a:lnTo>
                  <a:pt x="4678" y="240"/>
                </a:lnTo>
                <a:lnTo>
                  <a:pt x="4667" y="238"/>
                </a:lnTo>
                <a:lnTo>
                  <a:pt x="4656" y="236"/>
                </a:lnTo>
                <a:lnTo>
                  <a:pt x="4644" y="236"/>
                </a:lnTo>
                <a:lnTo>
                  <a:pt x="4629" y="236"/>
                </a:lnTo>
                <a:lnTo>
                  <a:pt x="4616" y="238"/>
                </a:lnTo>
                <a:lnTo>
                  <a:pt x="4602" y="241"/>
                </a:lnTo>
                <a:lnTo>
                  <a:pt x="4597" y="243"/>
                </a:lnTo>
                <a:lnTo>
                  <a:pt x="4590" y="246"/>
                </a:lnTo>
                <a:lnTo>
                  <a:pt x="4579" y="250"/>
                </a:lnTo>
                <a:lnTo>
                  <a:pt x="4575" y="253"/>
                </a:lnTo>
                <a:lnTo>
                  <a:pt x="4569" y="257"/>
                </a:lnTo>
                <a:lnTo>
                  <a:pt x="4565" y="260"/>
                </a:lnTo>
                <a:lnTo>
                  <a:pt x="4560" y="265"/>
                </a:lnTo>
                <a:lnTo>
                  <a:pt x="4552" y="272"/>
                </a:lnTo>
                <a:lnTo>
                  <a:pt x="4544" y="281"/>
                </a:lnTo>
                <a:lnTo>
                  <a:pt x="4539" y="291"/>
                </a:lnTo>
                <a:lnTo>
                  <a:pt x="4533" y="301"/>
                </a:lnTo>
                <a:lnTo>
                  <a:pt x="4529" y="312"/>
                </a:lnTo>
                <a:lnTo>
                  <a:pt x="4527" y="319"/>
                </a:lnTo>
                <a:lnTo>
                  <a:pt x="4525" y="325"/>
                </a:lnTo>
                <a:lnTo>
                  <a:pt x="4523" y="337"/>
                </a:lnTo>
                <a:lnTo>
                  <a:pt x="4521" y="350"/>
                </a:lnTo>
                <a:lnTo>
                  <a:pt x="4521" y="364"/>
                </a:lnTo>
                <a:close/>
                <a:moveTo>
                  <a:pt x="3716" y="20"/>
                </a:moveTo>
                <a:lnTo>
                  <a:pt x="3972" y="20"/>
                </a:lnTo>
                <a:lnTo>
                  <a:pt x="3972" y="556"/>
                </a:lnTo>
                <a:lnTo>
                  <a:pt x="3972" y="1093"/>
                </a:lnTo>
                <a:lnTo>
                  <a:pt x="3716" y="1093"/>
                </a:lnTo>
                <a:lnTo>
                  <a:pt x="3716" y="556"/>
                </a:lnTo>
                <a:lnTo>
                  <a:pt x="37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5591976" y="621234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8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15" y="620688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10">
            <a:hlinkClick r:id="rId4" tooltip="YouTube"/>
          </p:cNvPr>
          <p:cNvSpPr>
            <a:spLocks noChangeAspect="1" noEditPoints="1"/>
          </p:cNvSpPr>
          <p:nvPr userDrawn="1"/>
        </p:nvSpPr>
        <p:spPr bwMode="auto">
          <a:xfrm>
            <a:off x="6312056" y="620688"/>
            <a:ext cx="288000" cy="288000"/>
          </a:xfrm>
          <a:custGeom>
            <a:avLst/>
            <a:gdLst>
              <a:gd name="T0" fmla="*/ 793 w 2804"/>
              <a:gd name="T1" fmla="*/ 1276 h 2806"/>
              <a:gd name="T2" fmla="*/ 704 w 2804"/>
              <a:gd name="T3" fmla="*/ 1239 h 2806"/>
              <a:gd name="T4" fmla="*/ 605 w 2804"/>
              <a:gd name="T5" fmla="*/ 1291 h 2806"/>
              <a:gd name="T6" fmla="*/ 587 w 2804"/>
              <a:gd name="T7" fmla="*/ 1595 h 2806"/>
              <a:gd name="T8" fmla="*/ 645 w 2804"/>
              <a:gd name="T9" fmla="*/ 1683 h 2806"/>
              <a:gd name="T10" fmla="*/ 749 w 2804"/>
              <a:gd name="T11" fmla="*/ 1688 h 2806"/>
              <a:gd name="T12" fmla="*/ 814 w 2804"/>
              <a:gd name="T13" fmla="*/ 1621 h 2806"/>
              <a:gd name="T14" fmla="*/ 738 w 2804"/>
              <a:gd name="T15" fmla="*/ 1591 h 2806"/>
              <a:gd name="T16" fmla="*/ 704 w 2804"/>
              <a:gd name="T17" fmla="*/ 1623 h 2806"/>
              <a:gd name="T18" fmla="*/ 668 w 2804"/>
              <a:gd name="T19" fmla="*/ 1579 h 2806"/>
              <a:gd name="T20" fmla="*/ 676 w 2804"/>
              <a:gd name="T21" fmla="*/ 1326 h 2806"/>
              <a:gd name="T22" fmla="*/ 725 w 2804"/>
              <a:gd name="T23" fmla="*/ 1320 h 2806"/>
              <a:gd name="T24" fmla="*/ 491 w 2804"/>
              <a:gd name="T25" fmla="*/ 1690 h 2806"/>
              <a:gd name="T26" fmla="*/ 491 w 2804"/>
              <a:gd name="T27" fmla="*/ 1447 h 2806"/>
              <a:gd name="T28" fmla="*/ 959 w 2804"/>
              <a:gd name="T29" fmla="*/ 1695 h 2806"/>
              <a:gd name="T30" fmla="*/ 894 w 2804"/>
              <a:gd name="T31" fmla="*/ 1662 h 2806"/>
              <a:gd name="T32" fmla="*/ 972 w 2804"/>
              <a:gd name="T33" fmla="*/ 1614 h 2806"/>
              <a:gd name="T34" fmla="*/ 1017 w 2804"/>
              <a:gd name="T35" fmla="*/ 1607 h 2806"/>
              <a:gd name="T36" fmla="*/ 1956 w 2804"/>
              <a:gd name="T37" fmla="*/ 1325 h 2806"/>
              <a:gd name="T38" fmla="*/ 1995 w 2804"/>
              <a:gd name="T39" fmla="*/ 1622 h 2806"/>
              <a:gd name="T40" fmla="*/ 2020 w 2804"/>
              <a:gd name="T41" fmla="*/ 1371 h 2806"/>
              <a:gd name="T42" fmla="*/ 1987 w 2804"/>
              <a:gd name="T43" fmla="*/ 1313 h 2806"/>
              <a:gd name="T44" fmla="*/ 2293 w 2804"/>
              <a:gd name="T45" fmla="*/ 1314 h 2806"/>
              <a:gd name="T46" fmla="*/ 2246 w 2804"/>
              <a:gd name="T47" fmla="*/ 1331 h 2806"/>
              <a:gd name="T48" fmla="*/ 2488 w 2804"/>
              <a:gd name="T49" fmla="*/ 1089 h 2806"/>
              <a:gd name="T50" fmla="*/ 2427 w 2804"/>
              <a:gd name="T51" fmla="*/ 991 h 2806"/>
              <a:gd name="T52" fmla="*/ 2315 w 2804"/>
              <a:gd name="T53" fmla="*/ 953 h 2806"/>
              <a:gd name="T54" fmla="*/ 1461 w 2804"/>
              <a:gd name="T55" fmla="*/ 948 h 2806"/>
              <a:gd name="T56" fmla="*/ 1274 w 2804"/>
              <a:gd name="T57" fmla="*/ 991 h 2806"/>
              <a:gd name="T58" fmla="*/ 1205 w 2804"/>
              <a:gd name="T59" fmla="*/ 1125 h 2806"/>
              <a:gd name="T60" fmla="*/ 1192 w 2804"/>
              <a:gd name="T61" fmla="*/ 1568 h 2806"/>
              <a:gd name="T62" fmla="*/ 1229 w 2804"/>
              <a:gd name="T63" fmla="*/ 1760 h 2806"/>
              <a:gd name="T64" fmla="*/ 1336 w 2804"/>
              <a:gd name="T65" fmla="*/ 1842 h 2806"/>
              <a:gd name="T66" fmla="*/ 1851 w 2804"/>
              <a:gd name="T67" fmla="*/ 1867 h 2806"/>
              <a:gd name="T68" fmla="*/ 2371 w 2804"/>
              <a:gd name="T69" fmla="*/ 1844 h 2806"/>
              <a:gd name="T70" fmla="*/ 2472 w 2804"/>
              <a:gd name="T71" fmla="*/ 1760 h 2806"/>
              <a:gd name="T72" fmla="*/ 2512 w 2804"/>
              <a:gd name="T73" fmla="*/ 1492 h 2806"/>
              <a:gd name="T74" fmla="*/ 1390 w 2804"/>
              <a:gd name="T75" fmla="*/ 1690 h 2806"/>
              <a:gd name="T76" fmla="*/ 1702 w 2804"/>
              <a:gd name="T77" fmla="*/ 1654 h 2806"/>
              <a:gd name="T78" fmla="*/ 1604 w 2804"/>
              <a:gd name="T79" fmla="*/ 1693 h 2806"/>
              <a:gd name="T80" fmla="*/ 1565 w 2804"/>
              <a:gd name="T81" fmla="*/ 1627 h 2806"/>
              <a:gd name="T82" fmla="*/ 1659 w 2804"/>
              <a:gd name="T83" fmla="*/ 1622 h 2806"/>
              <a:gd name="T84" fmla="*/ 1799 w 2804"/>
              <a:gd name="T85" fmla="*/ 1246 h 2806"/>
              <a:gd name="T86" fmla="*/ 2086 w 2804"/>
              <a:gd name="T87" fmla="*/ 1667 h 2806"/>
              <a:gd name="T88" fmla="*/ 2003 w 2804"/>
              <a:gd name="T89" fmla="*/ 1690 h 2806"/>
              <a:gd name="T90" fmla="*/ 1945 w 2804"/>
              <a:gd name="T91" fmla="*/ 1095 h 2806"/>
              <a:gd name="T92" fmla="*/ 2030 w 2804"/>
              <a:gd name="T93" fmla="*/ 1240 h 2806"/>
              <a:gd name="T94" fmla="*/ 2089 w 2804"/>
              <a:gd name="T95" fmla="*/ 1279 h 2806"/>
              <a:gd name="T96" fmla="*/ 2295 w 2804"/>
              <a:gd name="T97" fmla="*/ 1621 h 2806"/>
              <a:gd name="T98" fmla="*/ 2401 w 2804"/>
              <a:gd name="T99" fmla="*/ 1534 h 2806"/>
              <a:gd name="T100" fmla="*/ 2371 w 2804"/>
              <a:gd name="T101" fmla="*/ 1659 h 2806"/>
              <a:gd name="T102" fmla="*/ 2284 w 2804"/>
              <a:gd name="T103" fmla="*/ 1695 h 2806"/>
              <a:gd name="T104" fmla="*/ 2180 w 2804"/>
              <a:gd name="T105" fmla="*/ 1641 h 2806"/>
              <a:gd name="T106" fmla="*/ 2160 w 2804"/>
              <a:gd name="T107" fmla="*/ 1359 h 2806"/>
              <a:gd name="T108" fmla="*/ 2227 w 2804"/>
              <a:gd name="T109" fmla="*/ 1252 h 2806"/>
              <a:gd name="T110" fmla="*/ 2323 w 2804"/>
              <a:gd name="T111" fmla="*/ 1246 h 2806"/>
              <a:gd name="T112" fmla="*/ 2386 w 2804"/>
              <a:gd name="T113" fmla="*/ 1305 h 2806"/>
              <a:gd name="T114" fmla="*/ 2243 w 2804"/>
              <a:gd name="T115" fmla="*/ 1575 h 2806"/>
              <a:gd name="T116" fmla="*/ 0 w 2804"/>
              <a:gd name="T117" fmla="*/ 0 h 2806"/>
              <a:gd name="T118" fmla="*/ 700 w 2804"/>
              <a:gd name="T119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4" h="2806">
                <a:moveTo>
                  <a:pt x="824" y="1388"/>
                </a:moveTo>
                <a:lnTo>
                  <a:pt x="822" y="1371"/>
                </a:lnTo>
                <a:lnTo>
                  <a:pt x="821" y="1355"/>
                </a:lnTo>
                <a:lnTo>
                  <a:pt x="819" y="1340"/>
                </a:lnTo>
                <a:lnTo>
                  <a:pt x="816" y="1325"/>
                </a:lnTo>
                <a:lnTo>
                  <a:pt x="813" y="1313"/>
                </a:lnTo>
                <a:lnTo>
                  <a:pt x="810" y="1307"/>
                </a:lnTo>
                <a:lnTo>
                  <a:pt x="808" y="1302"/>
                </a:lnTo>
                <a:lnTo>
                  <a:pt x="803" y="1291"/>
                </a:lnTo>
                <a:lnTo>
                  <a:pt x="796" y="1282"/>
                </a:lnTo>
                <a:lnTo>
                  <a:pt x="793" y="1276"/>
                </a:lnTo>
                <a:lnTo>
                  <a:pt x="788" y="1271"/>
                </a:lnTo>
                <a:lnTo>
                  <a:pt x="783" y="1267"/>
                </a:lnTo>
                <a:lnTo>
                  <a:pt x="778" y="1262"/>
                </a:lnTo>
                <a:lnTo>
                  <a:pt x="772" y="1258"/>
                </a:lnTo>
                <a:lnTo>
                  <a:pt x="767" y="1255"/>
                </a:lnTo>
                <a:lnTo>
                  <a:pt x="761" y="1251"/>
                </a:lnTo>
                <a:lnTo>
                  <a:pt x="754" y="1249"/>
                </a:lnTo>
                <a:lnTo>
                  <a:pt x="743" y="1245"/>
                </a:lnTo>
                <a:lnTo>
                  <a:pt x="730" y="1241"/>
                </a:lnTo>
                <a:lnTo>
                  <a:pt x="717" y="1240"/>
                </a:lnTo>
                <a:lnTo>
                  <a:pt x="704" y="1239"/>
                </a:lnTo>
                <a:lnTo>
                  <a:pt x="689" y="1240"/>
                </a:lnTo>
                <a:lnTo>
                  <a:pt x="681" y="1240"/>
                </a:lnTo>
                <a:lnTo>
                  <a:pt x="675" y="1241"/>
                </a:lnTo>
                <a:lnTo>
                  <a:pt x="663" y="1245"/>
                </a:lnTo>
                <a:lnTo>
                  <a:pt x="650" y="1249"/>
                </a:lnTo>
                <a:lnTo>
                  <a:pt x="639" y="1255"/>
                </a:lnTo>
                <a:lnTo>
                  <a:pt x="634" y="1258"/>
                </a:lnTo>
                <a:lnTo>
                  <a:pt x="628" y="1262"/>
                </a:lnTo>
                <a:lnTo>
                  <a:pt x="619" y="1271"/>
                </a:lnTo>
                <a:lnTo>
                  <a:pt x="611" y="1282"/>
                </a:lnTo>
                <a:lnTo>
                  <a:pt x="605" y="1291"/>
                </a:lnTo>
                <a:lnTo>
                  <a:pt x="598" y="1302"/>
                </a:lnTo>
                <a:lnTo>
                  <a:pt x="595" y="1313"/>
                </a:lnTo>
                <a:lnTo>
                  <a:pt x="591" y="1325"/>
                </a:lnTo>
                <a:lnTo>
                  <a:pt x="587" y="1340"/>
                </a:lnTo>
                <a:lnTo>
                  <a:pt x="586" y="1355"/>
                </a:lnTo>
                <a:lnTo>
                  <a:pt x="585" y="1371"/>
                </a:lnTo>
                <a:lnTo>
                  <a:pt x="584" y="1388"/>
                </a:lnTo>
                <a:lnTo>
                  <a:pt x="584" y="1548"/>
                </a:lnTo>
                <a:lnTo>
                  <a:pt x="584" y="1565"/>
                </a:lnTo>
                <a:lnTo>
                  <a:pt x="585" y="1581"/>
                </a:lnTo>
                <a:lnTo>
                  <a:pt x="587" y="1595"/>
                </a:lnTo>
                <a:lnTo>
                  <a:pt x="590" y="1609"/>
                </a:lnTo>
                <a:lnTo>
                  <a:pt x="592" y="1615"/>
                </a:lnTo>
                <a:lnTo>
                  <a:pt x="594" y="1621"/>
                </a:lnTo>
                <a:lnTo>
                  <a:pt x="598" y="1632"/>
                </a:lnTo>
                <a:lnTo>
                  <a:pt x="603" y="1642"/>
                </a:lnTo>
                <a:lnTo>
                  <a:pt x="610" y="1651"/>
                </a:lnTo>
                <a:lnTo>
                  <a:pt x="618" y="1662"/>
                </a:lnTo>
                <a:lnTo>
                  <a:pt x="623" y="1667"/>
                </a:lnTo>
                <a:lnTo>
                  <a:pt x="628" y="1670"/>
                </a:lnTo>
                <a:lnTo>
                  <a:pt x="639" y="1679"/>
                </a:lnTo>
                <a:lnTo>
                  <a:pt x="645" y="1683"/>
                </a:lnTo>
                <a:lnTo>
                  <a:pt x="652" y="1685"/>
                </a:lnTo>
                <a:lnTo>
                  <a:pt x="664" y="1690"/>
                </a:lnTo>
                <a:lnTo>
                  <a:pt x="676" y="1694"/>
                </a:lnTo>
                <a:lnTo>
                  <a:pt x="684" y="1695"/>
                </a:lnTo>
                <a:lnTo>
                  <a:pt x="690" y="1696"/>
                </a:lnTo>
                <a:lnTo>
                  <a:pt x="696" y="1698"/>
                </a:lnTo>
                <a:lnTo>
                  <a:pt x="704" y="1698"/>
                </a:lnTo>
                <a:lnTo>
                  <a:pt x="717" y="1696"/>
                </a:lnTo>
                <a:lnTo>
                  <a:pt x="730" y="1694"/>
                </a:lnTo>
                <a:lnTo>
                  <a:pt x="743" y="1690"/>
                </a:lnTo>
                <a:lnTo>
                  <a:pt x="749" y="1688"/>
                </a:lnTo>
                <a:lnTo>
                  <a:pt x="756" y="1685"/>
                </a:lnTo>
                <a:lnTo>
                  <a:pt x="768" y="1679"/>
                </a:lnTo>
                <a:lnTo>
                  <a:pt x="774" y="1675"/>
                </a:lnTo>
                <a:lnTo>
                  <a:pt x="779" y="1670"/>
                </a:lnTo>
                <a:lnTo>
                  <a:pt x="784" y="1667"/>
                </a:lnTo>
                <a:lnTo>
                  <a:pt x="789" y="1662"/>
                </a:lnTo>
                <a:lnTo>
                  <a:pt x="794" y="1657"/>
                </a:lnTo>
                <a:lnTo>
                  <a:pt x="799" y="1651"/>
                </a:lnTo>
                <a:lnTo>
                  <a:pt x="804" y="1642"/>
                </a:lnTo>
                <a:lnTo>
                  <a:pt x="810" y="1632"/>
                </a:lnTo>
                <a:lnTo>
                  <a:pt x="814" y="1621"/>
                </a:lnTo>
                <a:lnTo>
                  <a:pt x="817" y="1609"/>
                </a:lnTo>
                <a:lnTo>
                  <a:pt x="820" y="1595"/>
                </a:lnTo>
                <a:lnTo>
                  <a:pt x="821" y="1581"/>
                </a:lnTo>
                <a:lnTo>
                  <a:pt x="822" y="1565"/>
                </a:lnTo>
                <a:lnTo>
                  <a:pt x="824" y="1548"/>
                </a:lnTo>
                <a:lnTo>
                  <a:pt x="824" y="1388"/>
                </a:lnTo>
                <a:close/>
                <a:moveTo>
                  <a:pt x="740" y="1557"/>
                </a:moveTo>
                <a:lnTo>
                  <a:pt x="740" y="1573"/>
                </a:lnTo>
                <a:lnTo>
                  <a:pt x="740" y="1579"/>
                </a:lnTo>
                <a:lnTo>
                  <a:pt x="740" y="1586"/>
                </a:lnTo>
                <a:lnTo>
                  <a:pt x="738" y="1591"/>
                </a:lnTo>
                <a:lnTo>
                  <a:pt x="737" y="1597"/>
                </a:lnTo>
                <a:lnTo>
                  <a:pt x="735" y="1602"/>
                </a:lnTo>
                <a:lnTo>
                  <a:pt x="732" y="1606"/>
                </a:lnTo>
                <a:lnTo>
                  <a:pt x="730" y="1610"/>
                </a:lnTo>
                <a:lnTo>
                  <a:pt x="727" y="1614"/>
                </a:lnTo>
                <a:lnTo>
                  <a:pt x="725" y="1617"/>
                </a:lnTo>
                <a:lnTo>
                  <a:pt x="721" y="1618"/>
                </a:lnTo>
                <a:lnTo>
                  <a:pt x="717" y="1621"/>
                </a:lnTo>
                <a:lnTo>
                  <a:pt x="712" y="1622"/>
                </a:lnTo>
                <a:lnTo>
                  <a:pt x="709" y="1623"/>
                </a:lnTo>
                <a:lnTo>
                  <a:pt x="704" y="1623"/>
                </a:lnTo>
                <a:lnTo>
                  <a:pt x="699" y="1623"/>
                </a:lnTo>
                <a:lnTo>
                  <a:pt x="694" y="1622"/>
                </a:lnTo>
                <a:lnTo>
                  <a:pt x="690" y="1621"/>
                </a:lnTo>
                <a:lnTo>
                  <a:pt x="686" y="1618"/>
                </a:lnTo>
                <a:lnTo>
                  <a:pt x="683" y="1617"/>
                </a:lnTo>
                <a:lnTo>
                  <a:pt x="680" y="1614"/>
                </a:lnTo>
                <a:lnTo>
                  <a:pt x="676" y="1610"/>
                </a:lnTo>
                <a:lnTo>
                  <a:pt x="674" y="1606"/>
                </a:lnTo>
                <a:lnTo>
                  <a:pt x="670" y="1597"/>
                </a:lnTo>
                <a:lnTo>
                  <a:pt x="668" y="1586"/>
                </a:lnTo>
                <a:lnTo>
                  <a:pt x="668" y="1579"/>
                </a:lnTo>
                <a:lnTo>
                  <a:pt x="668" y="1573"/>
                </a:lnTo>
                <a:lnTo>
                  <a:pt x="668" y="1557"/>
                </a:lnTo>
                <a:lnTo>
                  <a:pt x="668" y="1380"/>
                </a:lnTo>
                <a:lnTo>
                  <a:pt x="668" y="1364"/>
                </a:lnTo>
                <a:lnTo>
                  <a:pt x="668" y="1357"/>
                </a:lnTo>
                <a:lnTo>
                  <a:pt x="668" y="1350"/>
                </a:lnTo>
                <a:lnTo>
                  <a:pt x="669" y="1345"/>
                </a:lnTo>
                <a:lnTo>
                  <a:pt x="670" y="1339"/>
                </a:lnTo>
                <a:lnTo>
                  <a:pt x="673" y="1334"/>
                </a:lnTo>
                <a:lnTo>
                  <a:pt x="674" y="1330"/>
                </a:lnTo>
                <a:lnTo>
                  <a:pt x="676" y="1326"/>
                </a:lnTo>
                <a:lnTo>
                  <a:pt x="680" y="1323"/>
                </a:lnTo>
                <a:lnTo>
                  <a:pt x="683" y="1320"/>
                </a:lnTo>
                <a:lnTo>
                  <a:pt x="686" y="1318"/>
                </a:lnTo>
                <a:lnTo>
                  <a:pt x="694" y="1315"/>
                </a:lnTo>
                <a:lnTo>
                  <a:pt x="699" y="1314"/>
                </a:lnTo>
                <a:lnTo>
                  <a:pt x="704" y="1314"/>
                </a:lnTo>
                <a:lnTo>
                  <a:pt x="709" y="1314"/>
                </a:lnTo>
                <a:lnTo>
                  <a:pt x="712" y="1315"/>
                </a:lnTo>
                <a:lnTo>
                  <a:pt x="717" y="1317"/>
                </a:lnTo>
                <a:lnTo>
                  <a:pt x="721" y="1318"/>
                </a:lnTo>
                <a:lnTo>
                  <a:pt x="725" y="1320"/>
                </a:lnTo>
                <a:lnTo>
                  <a:pt x="727" y="1323"/>
                </a:lnTo>
                <a:lnTo>
                  <a:pt x="730" y="1326"/>
                </a:lnTo>
                <a:lnTo>
                  <a:pt x="733" y="1330"/>
                </a:lnTo>
                <a:lnTo>
                  <a:pt x="737" y="1339"/>
                </a:lnTo>
                <a:lnTo>
                  <a:pt x="740" y="1350"/>
                </a:lnTo>
                <a:lnTo>
                  <a:pt x="740" y="1357"/>
                </a:lnTo>
                <a:lnTo>
                  <a:pt x="740" y="1364"/>
                </a:lnTo>
                <a:lnTo>
                  <a:pt x="740" y="1380"/>
                </a:lnTo>
                <a:lnTo>
                  <a:pt x="740" y="1557"/>
                </a:lnTo>
                <a:close/>
                <a:moveTo>
                  <a:pt x="491" y="1447"/>
                </a:moveTo>
                <a:lnTo>
                  <a:pt x="491" y="1690"/>
                </a:lnTo>
                <a:lnTo>
                  <a:pt x="402" y="1690"/>
                </a:lnTo>
                <a:lnTo>
                  <a:pt x="402" y="1447"/>
                </a:lnTo>
                <a:lnTo>
                  <a:pt x="353" y="1289"/>
                </a:lnTo>
                <a:lnTo>
                  <a:pt x="316" y="1171"/>
                </a:lnTo>
                <a:lnTo>
                  <a:pt x="302" y="1122"/>
                </a:lnTo>
                <a:lnTo>
                  <a:pt x="292" y="1091"/>
                </a:lnTo>
                <a:lnTo>
                  <a:pt x="384" y="1091"/>
                </a:lnTo>
                <a:lnTo>
                  <a:pt x="446" y="1325"/>
                </a:lnTo>
                <a:lnTo>
                  <a:pt x="508" y="1091"/>
                </a:lnTo>
                <a:lnTo>
                  <a:pt x="601" y="1091"/>
                </a:lnTo>
                <a:lnTo>
                  <a:pt x="491" y="1447"/>
                </a:lnTo>
                <a:close/>
                <a:moveTo>
                  <a:pt x="1121" y="1690"/>
                </a:moveTo>
                <a:lnTo>
                  <a:pt x="1036" y="1690"/>
                </a:lnTo>
                <a:lnTo>
                  <a:pt x="1036" y="1641"/>
                </a:lnTo>
                <a:lnTo>
                  <a:pt x="1024" y="1654"/>
                </a:lnTo>
                <a:lnTo>
                  <a:pt x="1013" y="1666"/>
                </a:lnTo>
                <a:lnTo>
                  <a:pt x="1002" y="1674"/>
                </a:lnTo>
                <a:lnTo>
                  <a:pt x="991" y="1683"/>
                </a:lnTo>
                <a:lnTo>
                  <a:pt x="980" y="1688"/>
                </a:lnTo>
                <a:lnTo>
                  <a:pt x="970" y="1693"/>
                </a:lnTo>
                <a:lnTo>
                  <a:pt x="963" y="1694"/>
                </a:lnTo>
                <a:lnTo>
                  <a:pt x="959" y="1695"/>
                </a:lnTo>
                <a:lnTo>
                  <a:pt x="947" y="1696"/>
                </a:lnTo>
                <a:lnTo>
                  <a:pt x="939" y="1695"/>
                </a:lnTo>
                <a:lnTo>
                  <a:pt x="930" y="1694"/>
                </a:lnTo>
                <a:lnTo>
                  <a:pt x="925" y="1693"/>
                </a:lnTo>
                <a:lnTo>
                  <a:pt x="921" y="1691"/>
                </a:lnTo>
                <a:lnTo>
                  <a:pt x="915" y="1688"/>
                </a:lnTo>
                <a:lnTo>
                  <a:pt x="909" y="1683"/>
                </a:lnTo>
                <a:lnTo>
                  <a:pt x="903" y="1677"/>
                </a:lnTo>
                <a:lnTo>
                  <a:pt x="898" y="1669"/>
                </a:lnTo>
                <a:lnTo>
                  <a:pt x="897" y="1666"/>
                </a:lnTo>
                <a:lnTo>
                  <a:pt x="894" y="1662"/>
                </a:lnTo>
                <a:lnTo>
                  <a:pt x="893" y="1657"/>
                </a:lnTo>
                <a:lnTo>
                  <a:pt x="890" y="1651"/>
                </a:lnTo>
                <a:lnTo>
                  <a:pt x="888" y="1636"/>
                </a:lnTo>
                <a:lnTo>
                  <a:pt x="887" y="1627"/>
                </a:lnTo>
                <a:lnTo>
                  <a:pt x="886" y="1618"/>
                </a:lnTo>
                <a:lnTo>
                  <a:pt x="886" y="1596"/>
                </a:lnTo>
                <a:lnTo>
                  <a:pt x="886" y="1242"/>
                </a:lnTo>
                <a:lnTo>
                  <a:pt x="970" y="1242"/>
                </a:lnTo>
                <a:lnTo>
                  <a:pt x="970" y="1574"/>
                </a:lnTo>
                <a:lnTo>
                  <a:pt x="970" y="1606"/>
                </a:lnTo>
                <a:lnTo>
                  <a:pt x="972" y="1614"/>
                </a:lnTo>
                <a:lnTo>
                  <a:pt x="973" y="1616"/>
                </a:lnTo>
                <a:lnTo>
                  <a:pt x="976" y="1618"/>
                </a:lnTo>
                <a:lnTo>
                  <a:pt x="977" y="1621"/>
                </a:lnTo>
                <a:lnTo>
                  <a:pt x="981" y="1622"/>
                </a:lnTo>
                <a:lnTo>
                  <a:pt x="983" y="1622"/>
                </a:lnTo>
                <a:lnTo>
                  <a:pt x="987" y="1622"/>
                </a:lnTo>
                <a:lnTo>
                  <a:pt x="993" y="1622"/>
                </a:lnTo>
                <a:lnTo>
                  <a:pt x="999" y="1620"/>
                </a:lnTo>
                <a:lnTo>
                  <a:pt x="1006" y="1617"/>
                </a:lnTo>
                <a:lnTo>
                  <a:pt x="1012" y="1612"/>
                </a:lnTo>
                <a:lnTo>
                  <a:pt x="1017" y="1607"/>
                </a:lnTo>
                <a:lnTo>
                  <a:pt x="1023" y="1600"/>
                </a:lnTo>
                <a:lnTo>
                  <a:pt x="1036" y="1584"/>
                </a:lnTo>
                <a:lnTo>
                  <a:pt x="1036" y="1242"/>
                </a:lnTo>
                <a:lnTo>
                  <a:pt x="1121" y="1242"/>
                </a:lnTo>
                <a:lnTo>
                  <a:pt x="1121" y="1690"/>
                </a:lnTo>
                <a:close/>
                <a:moveTo>
                  <a:pt x="1987" y="1313"/>
                </a:moveTo>
                <a:lnTo>
                  <a:pt x="1982" y="1313"/>
                </a:lnTo>
                <a:lnTo>
                  <a:pt x="1977" y="1314"/>
                </a:lnTo>
                <a:lnTo>
                  <a:pt x="1966" y="1318"/>
                </a:lnTo>
                <a:lnTo>
                  <a:pt x="1961" y="1322"/>
                </a:lnTo>
                <a:lnTo>
                  <a:pt x="1956" y="1325"/>
                </a:lnTo>
                <a:lnTo>
                  <a:pt x="1950" y="1329"/>
                </a:lnTo>
                <a:lnTo>
                  <a:pt x="1945" y="1334"/>
                </a:lnTo>
                <a:lnTo>
                  <a:pt x="1945" y="1602"/>
                </a:lnTo>
                <a:lnTo>
                  <a:pt x="1956" y="1611"/>
                </a:lnTo>
                <a:lnTo>
                  <a:pt x="1961" y="1615"/>
                </a:lnTo>
                <a:lnTo>
                  <a:pt x="1966" y="1617"/>
                </a:lnTo>
                <a:lnTo>
                  <a:pt x="1972" y="1620"/>
                </a:lnTo>
                <a:lnTo>
                  <a:pt x="1977" y="1621"/>
                </a:lnTo>
                <a:lnTo>
                  <a:pt x="1982" y="1622"/>
                </a:lnTo>
                <a:lnTo>
                  <a:pt x="1987" y="1622"/>
                </a:lnTo>
                <a:lnTo>
                  <a:pt x="1995" y="1622"/>
                </a:lnTo>
                <a:lnTo>
                  <a:pt x="1999" y="1621"/>
                </a:lnTo>
                <a:lnTo>
                  <a:pt x="2002" y="1620"/>
                </a:lnTo>
                <a:lnTo>
                  <a:pt x="2005" y="1617"/>
                </a:lnTo>
                <a:lnTo>
                  <a:pt x="2008" y="1615"/>
                </a:lnTo>
                <a:lnTo>
                  <a:pt x="2010" y="1612"/>
                </a:lnTo>
                <a:lnTo>
                  <a:pt x="2013" y="1609"/>
                </a:lnTo>
                <a:lnTo>
                  <a:pt x="2016" y="1600"/>
                </a:lnTo>
                <a:lnTo>
                  <a:pt x="2019" y="1590"/>
                </a:lnTo>
                <a:lnTo>
                  <a:pt x="2020" y="1576"/>
                </a:lnTo>
                <a:lnTo>
                  <a:pt x="2020" y="1562"/>
                </a:lnTo>
                <a:lnTo>
                  <a:pt x="2020" y="1371"/>
                </a:lnTo>
                <a:lnTo>
                  <a:pt x="2020" y="1355"/>
                </a:lnTo>
                <a:lnTo>
                  <a:pt x="2019" y="1343"/>
                </a:lnTo>
                <a:lnTo>
                  <a:pt x="2016" y="1333"/>
                </a:lnTo>
                <a:lnTo>
                  <a:pt x="2014" y="1329"/>
                </a:lnTo>
                <a:lnTo>
                  <a:pt x="2013" y="1325"/>
                </a:lnTo>
                <a:lnTo>
                  <a:pt x="2010" y="1323"/>
                </a:lnTo>
                <a:lnTo>
                  <a:pt x="2008" y="1319"/>
                </a:lnTo>
                <a:lnTo>
                  <a:pt x="2005" y="1318"/>
                </a:lnTo>
                <a:lnTo>
                  <a:pt x="2002" y="1315"/>
                </a:lnTo>
                <a:lnTo>
                  <a:pt x="1995" y="1314"/>
                </a:lnTo>
                <a:lnTo>
                  <a:pt x="1987" y="1313"/>
                </a:lnTo>
                <a:close/>
                <a:moveTo>
                  <a:pt x="2317" y="1366"/>
                </a:moveTo>
                <a:lnTo>
                  <a:pt x="2317" y="1352"/>
                </a:lnTo>
                <a:lnTo>
                  <a:pt x="2316" y="1341"/>
                </a:lnTo>
                <a:lnTo>
                  <a:pt x="2315" y="1336"/>
                </a:lnTo>
                <a:lnTo>
                  <a:pt x="2313" y="1331"/>
                </a:lnTo>
                <a:lnTo>
                  <a:pt x="2308" y="1324"/>
                </a:lnTo>
                <a:lnTo>
                  <a:pt x="2306" y="1322"/>
                </a:lnTo>
                <a:lnTo>
                  <a:pt x="2303" y="1319"/>
                </a:lnTo>
                <a:lnTo>
                  <a:pt x="2301" y="1318"/>
                </a:lnTo>
                <a:lnTo>
                  <a:pt x="2297" y="1315"/>
                </a:lnTo>
                <a:lnTo>
                  <a:pt x="2293" y="1314"/>
                </a:lnTo>
                <a:lnTo>
                  <a:pt x="2290" y="1314"/>
                </a:lnTo>
                <a:lnTo>
                  <a:pt x="2280" y="1313"/>
                </a:lnTo>
                <a:lnTo>
                  <a:pt x="2271" y="1314"/>
                </a:lnTo>
                <a:lnTo>
                  <a:pt x="2266" y="1314"/>
                </a:lnTo>
                <a:lnTo>
                  <a:pt x="2263" y="1315"/>
                </a:lnTo>
                <a:lnTo>
                  <a:pt x="2260" y="1317"/>
                </a:lnTo>
                <a:lnTo>
                  <a:pt x="2256" y="1319"/>
                </a:lnTo>
                <a:lnTo>
                  <a:pt x="2254" y="1322"/>
                </a:lnTo>
                <a:lnTo>
                  <a:pt x="2251" y="1324"/>
                </a:lnTo>
                <a:lnTo>
                  <a:pt x="2249" y="1328"/>
                </a:lnTo>
                <a:lnTo>
                  <a:pt x="2246" y="1331"/>
                </a:lnTo>
                <a:lnTo>
                  <a:pt x="2245" y="1335"/>
                </a:lnTo>
                <a:lnTo>
                  <a:pt x="2244" y="1340"/>
                </a:lnTo>
                <a:lnTo>
                  <a:pt x="2243" y="1351"/>
                </a:lnTo>
                <a:lnTo>
                  <a:pt x="2242" y="1366"/>
                </a:lnTo>
                <a:lnTo>
                  <a:pt x="2242" y="1414"/>
                </a:lnTo>
                <a:lnTo>
                  <a:pt x="2317" y="1414"/>
                </a:lnTo>
                <a:lnTo>
                  <a:pt x="2317" y="1366"/>
                </a:lnTo>
                <a:close/>
                <a:moveTo>
                  <a:pt x="2499" y="1140"/>
                </a:moveTo>
                <a:lnTo>
                  <a:pt x="2496" y="1125"/>
                </a:lnTo>
                <a:lnTo>
                  <a:pt x="2493" y="1109"/>
                </a:lnTo>
                <a:lnTo>
                  <a:pt x="2488" y="1089"/>
                </a:lnTo>
                <a:lnTo>
                  <a:pt x="2485" y="1079"/>
                </a:lnTo>
                <a:lnTo>
                  <a:pt x="2480" y="1068"/>
                </a:lnTo>
                <a:lnTo>
                  <a:pt x="2477" y="1057"/>
                </a:lnTo>
                <a:lnTo>
                  <a:pt x="2472" y="1046"/>
                </a:lnTo>
                <a:lnTo>
                  <a:pt x="2467" y="1036"/>
                </a:lnTo>
                <a:lnTo>
                  <a:pt x="2461" y="1026"/>
                </a:lnTo>
                <a:lnTo>
                  <a:pt x="2454" y="1017"/>
                </a:lnTo>
                <a:lnTo>
                  <a:pt x="2447" y="1009"/>
                </a:lnTo>
                <a:lnTo>
                  <a:pt x="2442" y="1004"/>
                </a:lnTo>
                <a:lnTo>
                  <a:pt x="2437" y="1000"/>
                </a:lnTo>
                <a:lnTo>
                  <a:pt x="2427" y="991"/>
                </a:lnTo>
                <a:lnTo>
                  <a:pt x="2418" y="984"/>
                </a:lnTo>
                <a:lnTo>
                  <a:pt x="2409" y="979"/>
                </a:lnTo>
                <a:lnTo>
                  <a:pt x="2399" y="973"/>
                </a:lnTo>
                <a:lnTo>
                  <a:pt x="2390" y="969"/>
                </a:lnTo>
                <a:lnTo>
                  <a:pt x="2380" y="965"/>
                </a:lnTo>
                <a:lnTo>
                  <a:pt x="2371" y="963"/>
                </a:lnTo>
                <a:lnTo>
                  <a:pt x="2363" y="960"/>
                </a:lnTo>
                <a:lnTo>
                  <a:pt x="2354" y="958"/>
                </a:lnTo>
                <a:lnTo>
                  <a:pt x="2347" y="957"/>
                </a:lnTo>
                <a:lnTo>
                  <a:pt x="2339" y="955"/>
                </a:lnTo>
                <a:lnTo>
                  <a:pt x="2315" y="953"/>
                </a:lnTo>
                <a:lnTo>
                  <a:pt x="2242" y="948"/>
                </a:lnTo>
                <a:lnTo>
                  <a:pt x="2164" y="945"/>
                </a:lnTo>
                <a:lnTo>
                  <a:pt x="2086" y="943"/>
                </a:lnTo>
                <a:lnTo>
                  <a:pt x="2013" y="942"/>
                </a:lnTo>
                <a:lnTo>
                  <a:pt x="1898" y="939"/>
                </a:lnTo>
                <a:lnTo>
                  <a:pt x="1851" y="939"/>
                </a:lnTo>
                <a:lnTo>
                  <a:pt x="1805" y="939"/>
                </a:lnTo>
                <a:lnTo>
                  <a:pt x="1688" y="942"/>
                </a:lnTo>
                <a:lnTo>
                  <a:pt x="1615" y="943"/>
                </a:lnTo>
                <a:lnTo>
                  <a:pt x="1538" y="945"/>
                </a:lnTo>
                <a:lnTo>
                  <a:pt x="1461" y="948"/>
                </a:lnTo>
                <a:lnTo>
                  <a:pt x="1387" y="953"/>
                </a:lnTo>
                <a:lnTo>
                  <a:pt x="1377" y="954"/>
                </a:lnTo>
                <a:lnTo>
                  <a:pt x="1363" y="955"/>
                </a:lnTo>
                <a:lnTo>
                  <a:pt x="1347" y="958"/>
                </a:lnTo>
                <a:lnTo>
                  <a:pt x="1338" y="960"/>
                </a:lnTo>
                <a:lnTo>
                  <a:pt x="1330" y="963"/>
                </a:lnTo>
                <a:lnTo>
                  <a:pt x="1312" y="969"/>
                </a:lnTo>
                <a:lnTo>
                  <a:pt x="1302" y="973"/>
                </a:lnTo>
                <a:lnTo>
                  <a:pt x="1293" y="979"/>
                </a:lnTo>
                <a:lnTo>
                  <a:pt x="1283" y="984"/>
                </a:lnTo>
                <a:lnTo>
                  <a:pt x="1274" y="991"/>
                </a:lnTo>
                <a:lnTo>
                  <a:pt x="1264" y="1000"/>
                </a:lnTo>
                <a:lnTo>
                  <a:pt x="1254" y="1009"/>
                </a:lnTo>
                <a:lnTo>
                  <a:pt x="1247" y="1017"/>
                </a:lnTo>
                <a:lnTo>
                  <a:pt x="1241" y="1026"/>
                </a:lnTo>
                <a:lnTo>
                  <a:pt x="1234" y="1036"/>
                </a:lnTo>
                <a:lnTo>
                  <a:pt x="1229" y="1046"/>
                </a:lnTo>
                <a:lnTo>
                  <a:pt x="1225" y="1057"/>
                </a:lnTo>
                <a:lnTo>
                  <a:pt x="1221" y="1068"/>
                </a:lnTo>
                <a:lnTo>
                  <a:pt x="1213" y="1089"/>
                </a:lnTo>
                <a:lnTo>
                  <a:pt x="1208" y="1109"/>
                </a:lnTo>
                <a:lnTo>
                  <a:pt x="1205" y="1125"/>
                </a:lnTo>
                <a:lnTo>
                  <a:pt x="1202" y="1140"/>
                </a:lnTo>
                <a:lnTo>
                  <a:pt x="1200" y="1158"/>
                </a:lnTo>
                <a:lnTo>
                  <a:pt x="1195" y="1206"/>
                </a:lnTo>
                <a:lnTo>
                  <a:pt x="1192" y="1239"/>
                </a:lnTo>
                <a:lnTo>
                  <a:pt x="1191" y="1275"/>
                </a:lnTo>
                <a:lnTo>
                  <a:pt x="1189" y="1313"/>
                </a:lnTo>
                <a:lnTo>
                  <a:pt x="1189" y="1352"/>
                </a:lnTo>
                <a:lnTo>
                  <a:pt x="1189" y="1453"/>
                </a:lnTo>
                <a:lnTo>
                  <a:pt x="1189" y="1492"/>
                </a:lnTo>
                <a:lnTo>
                  <a:pt x="1191" y="1531"/>
                </a:lnTo>
                <a:lnTo>
                  <a:pt x="1192" y="1568"/>
                </a:lnTo>
                <a:lnTo>
                  <a:pt x="1195" y="1600"/>
                </a:lnTo>
                <a:lnTo>
                  <a:pt x="1197" y="1627"/>
                </a:lnTo>
                <a:lnTo>
                  <a:pt x="1200" y="1648"/>
                </a:lnTo>
                <a:lnTo>
                  <a:pt x="1202" y="1667"/>
                </a:lnTo>
                <a:lnTo>
                  <a:pt x="1205" y="1682"/>
                </a:lnTo>
                <a:lnTo>
                  <a:pt x="1208" y="1696"/>
                </a:lnTo>
                <a:lnTo>
                  <a:pt x="1213" y="1716"/>
                </a:lnTo>
                <a:lnTo>
                  <a:pt x="1217" y="1727"/>
                </a:lnTo>
                <a:lnTo>
                  <a:pt x="1221" y="1739"/>
                </a:lnTo>
                <a:lnTo>
                  <a:pt x="1225" y="1748"/>
                </a:lnTo>
                <a:lnTo>
                  <a:pt x="1229" y="1760"/>
                </a:lnTo>
                <a:lnTo>
                  <a:pt x="1234" y="1771"/>
                </a:lnTo>
                <a:lnTo>
                  <a:pt x="1241" y="1779"/>
                </a:lnTo>
                <a:lnTo>
                  <a:pt x="1247" y="1789"/>
                </a:lnTo>
                <a:lnTo>
                  <a:pt x="1254" y="1797"/>
                </a:lnTo>
                <a:lnTo>
                  <a:pt x="1264" y="1807"/>
                </a:lnTo>
                <a:lnTo>
                  <a:pt x="1274" y="1814"/>
                </a:lnTo>
                <a:lnTo>
                  <a:pt x="1284" y="1821"/>
                </a:lnTo>
                <a:lnTo>
                  <a:pt x="1294" y="1828"/>
                </a:lnTo>
                <a:lnTo>
                  <a:pt x="1305" y="1833"/>
                </a:lnTo>
                <a:lnTo>
                  <a:pt x="1315" y="1836"/>
                </a:lnTo>
                <a:lnTo>
                  <a:pt x="1336" y="1842"/>
                </a:lnTo>
                <a:lnTo>
                  <a:pt x="1345" y="1845"/>
                </a:lnTo>
                <a:lnTo>
                  <a:pt x="1354" y="1847"/>
                </a:lnTo>
                <a:lnTo>
                  <a:pt x="1372" y="1850"/>
                </a:lnTo>
                <a:lnTo>
                  <a:pt x="1400" y="1854"/>
                </a:lnTo>
                <a:lnTo>
                  <a:pt x="1422" y="1855"/>
                </a:lnTo>
                <a:lnTo>
                  <a:pt x="1450" y="1857"/>
                </a:lnTo>
                <a:lnTo>
                  <a:pt x="1515" y="1860"/>
                </a:lnTo>
                <a:lnTo>
                  <a:pt x="1590" y="1862"/>
                </a:lnTo>
                <a:lnTo>
                  <a:pt x="1665" y="1863"/>
                </a:lnTo>
                <a:lnTo>
                  <a:pt x="1795" y="1866"/>
                </a:lnTo>
                <a:lnTo>
                  <a:pt x="1851" y="1867"/>
                </a:lnTo>
                <a:lnTo>
                  <a:pt x="1898" y="1866"/>
                </a:lnTo>
                <a:lnTo>
                  <a:pt x="2013" y="1865"/>
                </a:lnTo>
                <a:lnTo>
                  <a:pt x="2086" y="1863"/>
                </a:lnTo>
                <a:lnTo>
                  <a:pt x="2164" y="1861"/>
                </a:lnTo>
                <a:lnTo>
                  <a:pt x="2242" y="1857"/>
                </a:lnTo>
                <a:lnTo>
                  <a:pt x="2315" y="1852"/>
                </a:lnTo>
                <a:lnTo>
                  <a:pt x="2326" y="1852"/>
                </a:lnTo>
                <a:lnTo>
                  <a:pt x="2339" y="1850"/>
                </a:lnTo>
                <a:lnTo>
                  <a:pt x="2354" y="1847"/>
                </a:lnTo>
                <a:lnTo>
                  <a:pt x="2363" y="1846"/>
                </a:lnTo>
                <a:lnTo>
                  <a:pt x="2371" y="1844"/>
                </a:lnTo>
                <a:lnTo>
                  <a:pt x="2390" y="1837"/>
                </a:lnTo>
                <a:lnTo>
                  <a:pt x="2399" y="1833"/>
                </a:lnTo>
                <a:lnTo>
                  <a:pt x="2409" y="1828"/>
                </a:lnTo>
                <a:lnTo>
                  <a:pt x="2418" y="1821"/>
                </a:lnTo>
                <a:lnTo>
                  <a:pt x="2427" y="1814"/>
                </a:lnTo>
                <a:lnTo>
                  <a:pt x="2437" y="1807"/>
                </a:lnTo>
                <a:lnTo>
                  <a:pt x="2447" y="1797"/>
                </a:lnTo>
                <a:lnTo>
                  <a:pt x="2454" y="1789"/>
                </a:lnTo>
                <a:lnTo>
                  <a:pt x="2461" y="1779"/>
                </a:lnTo>
                <a:lnTo>
                  <a:pt x="2467" y="1771"/>
                </a:lnTo>
                <a:lnTo>
                  <a:pt x="2472" y="1760"/>
                </a:lnTo>
                <a:lnTo>
                  <a:pt x="2477" y="1748"/>
                </a:lnTo>
                <a:lnTo>
                  <a:pt x="2480" y="1739"/>
                </a:lnTo>
                <a:lnTo>
                  <a:pt x="2488" y="1716"/>
                </a:lnTo>
                <a:lnTo>
                  <a:pt x="2493" y="1696"/>
                </a:lnTo>
                <a:lnTo>
                  <a:pt x="2496" y="1682"/>
                </a:lnTo>
                <a:lnTo>
                  <a:pt x="2499" y="1667"/>
                </a:lnTo>
                <a:lnTo>
                  <a:pt x="2501" y="1648"/>
                </a:lnTo>
                <a:lnTo>
                  <a:pt x="2506" y="1600"/>
                </a:lnTo>
                <a:lnTo>
                  <a:pt x="2509" y="1568"/>
                </a:lnTo>
                <a:lnTo>
                  <a:pt x="2510" y="1531"/>
                </a:lnTo>
                <a:lnTo>
                  <a:pt x="2512" y="1492"/>
                </a:lnTo>
                <a:lnTo>
                  <a:pt x="2512" y="1453"/>
                </a:lnTo>
                <a:lnTo>
                  <a:pt x="2512" y="1352"/>
                </a:lnTo>
                <a:lnTo>
                  <a:pt x="2512" y="1313"/>
                </a:lnTo>
                <a:lnTo>
                  <a:pt x="2510" y="1275"/>
                </a:lnTo>
                <a:lnTo>
                  <a:pt x="2509" y="1239"/>
                </a:lnTo>
                <a:lnTo>
                  <a:pt x="2506" y="1206"/>
                </a:lnTo>
                <a:lnTo>
                  <a:pt x="2504" y="1179"/>
                </a:lnTo>
                <a:lnTo>
                  <a:pt x="2501" y="1158"/>
                </a:lnTo>
                <a:lnTo>
                  <a:pt x="2499" y="1140"/>
                </a:lnTo>
                <a:close/>
                <a:moveTo>
                  <a:pt x="1479" y="1690"/>
                </a:moveTo>
                <a:lnTo>
                  <a:pt x="1390" y="1690"/>
                </a:lnTo>
                <a:lnTo>
                  <a:pt x="1390" y="1179"/>
                </a:lnTo>
                <a:lnTo>
                  <a:pt x="1298" y="1179"/>
                </a:lnTo>
                <a:lnTo>
                  <a:pt x="1298" y="1095"/>
                </a:lnTo>
                <a:lnTo>
                  <a:pt x="1577" y="1095"/>
                </a:lnTo>
                <a:lnTo>
                  <a:pt x="1577" y="1179"/>
                </a:lnTo>
                <a:lnTo>
                  <a:pt x="1479" y="1179"/>
                </a:lnTo>
                <a:lnTo>
                  <a:pt x="1479" y="1690"/>
                </a:lnTo>
                <a:close/>
                <a:moveTo>
                  <a:pt x="1799" y="1690"/>
                </a:moveTo>
                <a:lnTo>
                  <a:pt x="1714" y="1690"/>
                </a:lnTo>
                <a:lnTo>
                  <a:pt x="1714" y="1641"/>
                </a:lnTo>
                <a:lnTo>
                  <a:pt x="1702" y="1654"/>
                </a:lnTo>
                <a:lnTo>
                  <a:pt x="1691" y="1666"/>
                </a:lnTo>
                <a:lnTo>
                  <a:pt x="1680" y="1674"/>
                </a:lnTo>
                <a:lnTo>
                  <a:pt x="1669" y="1683"/>
                </a:lnTo>
                <a:lnTo>
                  <a:pt x="1659" y="1688"/>
                </a:lnTo>
                <a:lnTo>
                  <a:pt x="1648" y="1693"/>
                </a:lnTo>
                <a:lnTo>
                  <a:pt x="1643" y="1694"/>
                </a:lnTo>
                <a:lnTo>
                  <a:pt x="1637" y="1695"/>
                </a:lnTo>
                <a:lnTo>
                  <a:pt x="1625" y="1696"/>
                </a:lnTo>
                <a:lnTo>
                  <a:pt x="1617" y="1695"/>
                </a:lnTo>
                <a:lnTo>
                  <a:pt x="1608" y="1694"/>
                </a:lnTo>
                <a:lnTo>
                  <a:pt x="1604" y="1693"/>
                </a:lnTo>
                <a:lnTo>
                  <a:pt x="1601" y="1691"/>
                </a:lnTo>
                <a:lnTo>
                  <a:pt x="1593" y="1688"/>
                </a:lnTo>
                <a:lnTo>
                  <a:pt x="1587" y="1683"/>
                </a:lnTo>
                <a:lnTo>
                  <a:pt x="1581" y="1677"/>
                </a:lnTo>
                <a:lnTo>
                  <a:pt x="1577" y="1669"/>
                </a:lnTo>
                <a:lnTo>
                  <a:pt x="1575" y="1666"/>
                </a:lnTo>
                <a:lnTo>
                  <a:pt x="1573" y="1662"/>
                </a:lnTo>
                <a:lnTo>
                  <a:pt x="1571" y="1657"/>
                </a:lnTo>
                <a:lnTo>
                  <a:pt x="1570" y="1651"/>
                </a:lnTo>
                <a:lnTo>
                  <a:pt x="1566" y="1636"/>
                </a:lnTo>
                <a:lnTo>
                  <a:pt x="1565" y="1627"/>
                </a:lnTo>
                <a:lnTo>
                  <a:pt x="1565" y="1618"/>
                </a:lnTo>
                <a:lnTo>
                  <a:pt x="1564" y="1596"/>
                </a:lnTo>
                <a:lnTo>
                  <a:pt x="1564" y="1246"/>
                </a:lnTo>
                <a:lnTo>
                  <a:pt x="1648" y="1246"/>
                </a:lnTo>
                <a:lnTo>
                  <a:pt x="1648" y="1574"/>
                </a:lnTo>
                <a:lnTo>
                  <a:pt x="1648" y="1606"/>
                </a:lnTo>
                <a:lnTo>
                  <a:pt x="1650" y="1614"/>
                </a:lnTo>
                <a:lnTo>
                  <a:pt x="1651" y="1616"/>
                </a:lnTo>
                <a:lnTo>
                  <a:pt x="1654" y="1618"/>
                </a:lnTo>
                <a:lnTo>
                  <a:pt x="1656" y="1621"/>
                </a:lnTo>
                <a:lnTo>
                  <a:pt x="1659" y="1622"/>
                </a:lnTo>
                <a:lnTo>
                  <a:pt x="1662" y="1622"/>
                </a:lnTo>
                <a:lnTo>
                  <a:pt x="1666" y="1622"/>
                </a:lnTo>
                <a:lnTo>
                  <a:pt x="1672" y="1622"/>
                </a:lnTo>
                <a:lnTo>
                  <a:pt x="1677" y="1620"/>
                </a:lnTo>
                <a:lnTo>
                  <a:pt x="1684" y="1617"/>
                </a:lnTo>
                <a:lnTo>
                  <a:pt x="1690" y="1612"/>
                </a:lnTo>
                <a:lnTo>
                  <a:pt x="1696" y="1607"/>
                </a:lnTo>
                <a:lnTo>
                  <a:pt x="1702" y="1600"/>
                </a:lnTo>
                <a:lnTo>
                  <a:pt x="1714" y="1584"/>
                </a:lnTo>
                <a:lnTo>
                  <a:pt x="1714" y="1246"/>
                </a:lnTo>
                <a:lnTo>
                  <a:pt x="1799" y="1246"/>
                </a:lnTo>
                <a:lnTo>
                  <a:pt x="1799" y="1690"/>
                </a:lnTo>
                <a:close/>
                <a:moveTo>
                  <a:pt x="2104" y="1557"/>
                </a:moveTo>
                <a:lnTo>
                  <a:pt x="2104" y="1585"/>
                </a:lnTo>
                <a:lnTo>
                  <a:pt x="2103" y="1597"/>
                </a:lnTo>
                <a:lnTo>
                  <a:pt x="2102" y="1610"/>
                </a:lnTo>
                <a:lnTo>
                  <a:pt x="2099" y="1630"/>
                </a:lnTo>
                <a:lnTo>
                  <a:pt x="2098" y="1638"/>
                </a:lnTo>
                <a:lnTo>
                  <a:pt x="2096" y="1646"/>
                </a:lnTo>
                <a:lnTo>
                  <a:pt x="2093" y="1652"/>
                </a:lnTo>
                <a:lnTo>
                  <a:pt x="2091" y="1657"/>
                </a:lnTo>
                <a:lnTo>
                  <a:pt x="2086" y="1667"/>
                </a:lnTo>
                <a:lnTo>
                  <a:pt x="2078" y="1675"/>
                </a:lnTo>
                <a:lnTo>
                  <a:pt x="2071" y="1683"/>
                </a:lnTo>
                <a:lnTo>
                  <a:pt x="2066" y="1685"/>
                </a:lnTo>
                <a:lnTo>
                  <a:pt x="2062" y="1688"/>
                </a:lnTo>
                <a:lnTo>
                  <a:pt x="2052" y="1693"/>
                </a:lnTo>
                <a:lnTo>
                  <a:pt x="2041" y="1695"/>
                </a:lnTo>
                <a:lnTo>
                  <a:pt x="2030" y="1695"/>
                </a:lnTo>
                <a:lnTo>
                  <a:pt x="2019" y="1695"/>
                </a:lnTo>
                <a:lnTo>
                  <a:pt x="2014" y="1694"/>
                </a:lnTo>
                <a:lnTo>
                  <a:pt x="2008" y="1693"/>
                </a:lnTo>
                <a:lnTo>
                  <a:pt x="2003" y="1690"/>
                </a:lnTo>
                <a:lnTo>
                  <a:pt x="1998" y="1688"/>
                </a:lnTo>
                <a:lnTo>
                  <a:pt x="1987" y="1683"/>
                </a:lnTo>
                <a:lnTo>
                  <a:pt x="1982" y="1679"/>
                </a:lnTo>
                <a:lnTo>
                  <a:pt x="1977" y="1675"/>
                </a:lnTo>
                <a:lnTo>
                  <a:pt x="1966" y="1667"/>
                </a:lnTo>
                <a:lnTo>
                  <a:pt x="1956" y="1657"/>
                </a:lnTo>
                <a:lnTo>
                  <a:pt x="1945" y="1646"/>
                </a:lnTo>
                <a:lnTo>
                  <a:pt x="1945" y="1690"/>
                </a:lnTo>
                <a:lnTo>
                  <a:pt x="1865" y="1690"/>
                </a:lnTo>
                <a:lnTo>
                  <a:pt x="1865" y="1095"/>
                </a:lnTo>
                <a:lnTo>
                  <a:pt x="1945" y="1095"/>
                </a:lnTo>
                <a:lnTo>
                  <a:pt x="1945" y="1289"/>
                </a:lnTo>
                <a:lnTo>
                  <a:pt x="1954" y="1278"/>
                </a:lnTo>
                <a:lnTo>
                  <a:pt x="1964" y="1268"/>
                </a:lnTo>
                <a:lnTo>
                  <a:pt x="1976" y="1260"/>
                </a:lnTo>
                <a:lnTo>
                  <a:pt x="1985" y="1252"/>
                </a:lnTo>
                <a:lnTo>
                  <a:pt x="1997" y="1247"/>
                </a:lnTo>
                <a:lnTo>
                  <a:pt x="2003" y="1245"/>
                </a:lnTo>
                <a:lnTo>
                  <a:pt x="2008" y="1242"/>
                </a:lnTo>
                <a:lnTo>
                  <a:pt x="2013" y="1241"/>
                </a:lnTo>
                <a:lnTo>
                  <a:pt x="2019" y="1240"/>
                </a:lnTo>
                <a:lnTo>
                  <a:pt x="2030" y="1240"/>
                </a:lnTo>
                <a:lnTo>
                  <a:pt x="2041" y="1240"/>
                </a:lnTo>
                <a:lnTo>
                  <a:pt x="2052" y="1242"/>
                </a:lnTo>
                <a:lnTo>
                  <a:pt x="2057" y="1245"/>
                </a:lnTo>
                <a:lnTo>
                  <a:pt x="2061" y="1247"/>
                </a:lnTo>
                <a:lnTo>
                  <a:pt x="2066" y="1250"/>
                </a:lnTo>
                <a:lnTo>
                  <a:pt x="2070" y="1252"/>
                </a:lnTo>
                <a:lnTo>
                  <a:pt x="2073" y="1256"/>
                </a:lnTo>
                <a:lnTo>
                  <a:pt x="2077" y="1260"/>
                </a:lnTo>
                <a:lnTo>
                  <a:pt x="2081" y="1265"/>
                </a:lnTo>
                <a:lnTo>
                  <a:pt x="2084" y="1268"/>
                </a:lnTo>
                <a:lnTo>
                  <a:pt x="2089" y="1279"/>
                </a:lnTo>
                <a:lnTo>
                  <a:pt x="2094" y="1291"/>
                </a:lnTo>
                <a:lnTo>
                  <a:pt x="2098" y="1307"/>
                </a:lnTo>
                <a:lnTo>
                  <a:pt x="2099" y="1315"/>
                </a:lnTo>
                <a:lnTo>
                  <a:pt x="2102" y="1326"/>
                </a:lnTo>
                <a:lnTo>
                  <a:pt x="2104" y="1350"/>
                </a:lnTo>
                <a:lnTo>
                  <a:pt x="2104" y="1365"/>
                </a:lnTo>
                <a:lnTo>
                  <a:pt x="2104" y="1380"/>
                </a:lnTo>
                <a:lnTo>
                  <a:pt x="2104" y="1557"/>
                </a:lnTo>
                <a:close/>
                <a:moveTo>
                  <a:pt x="2281" y="1622"/>
                </a:moveTo>
                <a:lnTo>
                  <a:pt x="2289" y="1622"/>
                </a:lnTo>
                <a:lnTo>
                  <a:pt x="2295" y="1621"/>
                </a:lnTo>
                <a:lnTo>
                  <a:pt x="2300" y="1618"/>
                </a:lnTo>
                <a:lnTo>
                  <a:pt x="2305" y="1615"/>
                </a:lnTo>
                <a:lnTo>
                  <a:pt x="2307" y="1612"/>
                </a:lnTo>
                <a:lnTo>
                  <a:pt x="2308" y="1610"/>
                </a:lnTo>
                <a:lnTo>
                  <a:pt x="2312" y="1605"/>
                </a:lnTo>
                <a:lnTo>
                  <a:pt x="2315" y="1597"/>
                </a:lnTo>
                <a:lnTo>
                  <a:pt x="2317" y="1590"/>
                </a:lnTo>
                <a:lnTo>
                  <a:pt x="2317" y="1584"/>
                </a:lnTo>
                <a:lnTo>
                  <a:pt x="2317" y="1573"/>
                </a:lnTo>
                <a:lnTo>
                  <a:pt x="2317" y="1534"/>
                </a:lnTo>
                <a:lnTo>
                  <a:pt x="2401" y="1534"/>
                </a:lnTo>
                <a:lnTo>
                  <a:pt x="2401" y="1547"/>
                </a:lnTo>
                <a:lnTo>
                  <a:pt x="2401" y="1565"/>
                </a:lnTo>
                <a:lnTo>
                  <a:pt x="2401" y="1580"/>
                </a:lnTo>
                <a:lnTo>
                  <a:pt x="2399" y="1600"/>
                </a:lnTo>
                <a:lnTo>
                  <a:pt x="2396" y="1612"/>
                </a:lnTo>
                <a:lnTo>
                  <a:pt x="2392" y="1625"/>
                </a:lnTo>
                <a:lnTo>
                  <a:pt x="2386" y="1637"/>
                </a:lnTo>
                <a:lnTo>
                  <a:pt x="2384" y="1642"/>
                </a:lnTo>
                <a:lnTo>
                  <a:pt x="2380" y="1647"/>
                </a:lnTo>
                <a:lnTo>
                  <a:pt x="2376" y="1653"/>
                </a:lnTo>
                <a:lnTo>
                  <a:pt x="2371" y="1659"/>
                </a:lnTo>
                <a:lnTo>
                  <a:pt x="2362" y="1668"/>
                </a:lnTo>
                <a:lnTo>
                  <a:pt x="2357" y="1673"/>
                </a:lnTo>
                <a:lnTo>
                  <a:pt x="2350" y="1677"/>
                </a:lnTo>
                <a:lnTo>
                  <a:pt x="2339" y="1684"/>
                </a:lnTo>
                <a:lnTo>
                  <a:pt x="2327" y="1689"/>
                </a:lnTo>
                <a:lnTo>
                  <a:pt x="2319" y="1690"/>
                </a:lnTo>
                <a:lnTo>
                  <a:pt x="2313" y="1693"/>
                </a:lnTo>
                <a:lnTo>
                  <a:pt x="2306" y="1694"/>
                </a:lnTo>
                <a:lnTo>
                  <a:pt x="2298" y="1695"/>
                </a:lnTo>
                <a:lnTo>
                  <a:pt x="2291" y="1695"/>
                </a:lnTo>
                <a:lnTo>
                  <a:pt x="2284" y="1695"/>
                </a:lnTo>
                <a:lnTo>
                  <a:pt x="2268" y="1695"/>
                </a:lnTo>
                <a:lnTo>
                  <a:pt x="2254" y="1693"/>
                </a:lnTo>
                <a:lnTo>
                  <a:pt x="2240" y="1689"/>
                </a:lnTo>
                <a:lnTo>
                  <a:pt x="2228" y="1684"/>
                </a:lnTo>
                <a:lnTo>
                  <a:pt x="2222" y="1682"/>
                </a:lnTo>
                <a:lnTo>
                  <a:pt x="2216" y="1678"/>
                </a:lnTo>
                <a:lnTo>
                  <a:pt x="2204" y="1670"/>
                </a:lnTo>
                <a:lnTo>
                  <a:pt x="2199" y="1666"/>
                </a:lnTo>
                <a:lnTo>
                  <a:pt x="2195" y="1661"/>
                </a:lnTo>
                <a:lnTo>
                  <a:pt x="2186" y="1651"/>
                </a:lnTo>
                <a:lnTo>
                  <a:pt x="2180" y="1641"/>
                </a:lnTo>
                <a:lnTo>
                  <a:pt x="2175" y="1631"/>
                </a:lnTo>
                <a:lnTo>
                  <a:pt x="2172" y="1626"/>
                </a:lnTo>
                <a:lnTo>
                  <a:pt x="2170" y="1621"/>
                </a:lnTo>
                <a:lnTo>
                  <a:pt x="2165" y="1609"/>
                </a:lnTo>
                <a:lnTo>
                  <a:pt x="2162" y="1595"/>
                </a:lnTo>
                <a:lnTo>
                  <a:pt x="2160" y="1580"/>
                </a:lnTo>
                <a:lnTo>
                  <a:pt x="2159" y="1565"/>
                </a:lnTo>
                <a:lnTo>
                  <a:pt x="2157" y="1548"/>
                </a:lnTo>
                <a:lnTo>
                  <a:pt x="2157" y="1393"/>
                </a:lnTo>
                <a:lnTo>
                  <a:pt x="2159" y="1376"/>
                </a:lnTo>
                <a:lnTo>
                  <a:pt x="2160" y="1359"/>
                </a:lnTo>
                <a:lnTo>
                  <a:pt x="2162" y="1344"/>
                </a:lnTo>
                <a:lnTo>
                  <a:pt x="2165" y="1330"/>
                </a:lnTo>
                <a:lnTo>
                  <a:pt x="2169" y="1318"/>
                </a:lnTo>
                <a:lnTo>
                  <a:pt x="2173" y="1305"/>
                </a:lnTo>
                <a:lnTo>
                  <a:pt x="2178" y="1296"/>
                </a:lnTo>
                <a:lnTo>
                  <a:pt x="2185" y="1287"/>
                </a:lnTo>
                <a:lnTo>
                  <a:pt x="2195" y="1276"/>
                </a:lnTo>
                <a:lnTo>
                  <a:pt x="2198" y="1271"/>
                </a:lnTo>
                <a:lnTo>
                  <a:pt x="2204" y="1266"/>
                </a:lnTo>
                <a:lnTo>
                  <a:pt x="2214" y="1258"/>
                </a:lnTo>
                <a:lnTo>
                  <a:pt x="2227" y="1252"/>
                </a:lnTo>
                <a:lnTo>
                  <a:pt x="2239" y="1246"/>
                </a:lnTo>
                <a:lnTo>
                  <a:pt x="2245" y="1245"/>
                </a:lnTo>
                <a:lnTo>
                  <a:pt x="2251" y="1242"/>
                </a:lnTo>
                <a:lnTo>
                  <a:pt x="2259" y="1241"/>
                </a:lnTo>
                <a:lnTo>
                  <a:pt x="2266" y="1241"/>
                </a:lnTo>
                <a:lnTo>
                  <a:pt x="2274" y="1240"/>
                </a:lnTo>
                <a:lnTo>
                  <a:pt x="2281" y="1240"/>
                </a:lnTo>
                <a:lnTo>
                  <a:pt x="2296" y="1241"/>
                </a:lnTo>
                <a:lnTo>
                  <a:pt x="2310" y="1242"/>
                </a:lnTo>
                <a:lnTo>
                  <a:pt x="2316" y="1245"/>
                </a:lnTo>
                <a:lnTo>
                  <a:pt x="2323" y="1246"/>
                </a:lnTo>
                <a:lnTo>
                  <a:pt x="2329" y="1249"/>
                </a:lnTo>
                <a:lnTo>
                  <a:pt x="2336" y="1252"/>
                </a:lnTo>
                <a:lnTo>
                  <a:pt x="2341" y="1255"/>
                </a:lnTo>
                <a:lnTo>
                  <a:pt x="2347" y="1258"/>
                </a:lnTo>
                <a:lnTo>
                  <a:pt x="2352" y="1262"/>
                </a:lnTo>
                <a:lnTo>
                  <a:pt x="2357" y="1266"/>
                </a:lnTo>
                <a:lnTo>
                  <a:pt x="2366" y="1276"/>
                </a:lnTo>
                <a:lnTo>
                  <a:pt x="2371" y="1281"/>
                </a:lnTo>
                <a:lnTo>
                  <a:pt x="2375" y="1287"/>
                </a:lnTo>
                <a:lnTo>
                  <a:pt x="2381" y="1296"/>
                </a:lnTo>
                <a:lnTo>
                  <a:pt x="2386" y="1305"/>
                </a:lnTo>
                <a:lnTo>
                  <a:pt x="2391" y="1317"/>
                </a:lnTo>
                <a:lnTo>
                  <a:pt x="2395" y="1329"/>
                </a:lnTo>
                <a:lnTo>
                  <a:pt x="2396" y="1336"/>
                </a:lnTo>
                <a:lnTo>
                  <a:pt x="2397" y="1343"/>
                </a:lnTo>
                <a:lnTo>
                  <a:pt x="2400" y="1357"/>
                </a:lnTo>
                <a:lnTo>
                  <a:pt x="2401" y="1374"/>
                </a:lnTo>
                <a:lnTo>
                  <a:pt x="2402" y="1391"/>
                </a:lnTo>
                <a:lnTo>
                  <a:pt x="2402" y="1481"/>
                </a:lnTo>
                <a:lnTo>
                  <a:pt x="2242" y="1481"/>
                </a:lnTo>
                <a:lnTo>
                  <a:pt x="2242" y="1562"/>
                </a:lnTo>
                <a:lnTo>
                  <a:pt x="2243" y="1575"/>
                </a:lnTo>
                <a:lnTo>
                  <a:pt x="2244" y="1588"/>
                </a:lnTo>
                <a:lnTo>
                  <a:pt x="2245" y="1594"/>
                </a:lnTo>
                <a:lnTo>
                  <a:pt x="2246" y="1599"/>
                </a:lnTo>
                <a:lnTo>
                  <a:pt x="2249" y="1602"/>
                </a:lnTo>
                <a:lnTo>
                  <a:pt x="2251" y="1607"/>
                </a:lnTo>
                <a:lnTo>
                  <a:pt x="2256" y="1614"/>
                </a:lnTo>
                <a:lnTo>
                  <a:pt x="2264" y="1618"/>
                </a:lnTo>
                <a:lnTo>
                  <a:pt x="2268" y="1621"/>
                </a:lnTo>
                <a:lnTo>
                  <a:pt x="2271" y="1621"/>
                </a:lnTo>
                <a:lnTo>
                  <a:pt x="2281" y="1622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2"/>
                </a:lnTo>
                <a:lnTo>
                  <a:pt x="2804" y="1403"/>
                </a:lnTo>
                <a:lnTo>
                  <a:pt x="2804" y="2105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11">
            <a:hlinkClick r:id="rId5" tooltip="Instagram"/>
          </p:cNvPr>
          <p:cNvSpPr>
            <a:spLocks noChangeAspect="1" noEditPoints="1"/>
          </p:cNvSpPr>
          <p:nvPr userDrawn="1"/>
        </p:nvSpPr>
        <p:spPr bwMode="auto">
          <a:xfrm>
            <a:off x="6672096" y="620688"/>
            <a:ext cx="288000" cy="288000"/>
          </a:xfrm>
          <a:custGeom>
            <a:avLst/>
            <a:gdLst>
              <a:gd name="T0" fmla="*/ 1898 w 2806"/>
              <a:gd name="T1" fmla="*/ 704 h 2806"/>
              <a:gd name="T2" fmla="*/ 2038 w 2806"/>
              <a:gd name="T3" fmla="*/ 791 h 2806"/>
              <a:gd name="T4" fmla="*/ 2114 w 2806"/>
              <a:gd name="T5" fmla="*/ 964 h 2806"/>
              <a:gd name="T6" fmla="*/ 2126 w 2806"/>
              <a:gd name="T7" fmla="*/ 1699 h 2806"/>
              <a:gd name="T8" fmla="*/ 2072 w 2806"/>
              <a:gd name="T9" fmla="*/ 1967 h 2806"/>
              <a:gd name="T10" fmla="*/ 1954 w 2806"/>
              <a:gd name="T11" fmla="*/ 2080 h 2806"/>
              <a:gd name="T12" fmla="*/ 1699 w 2806"/>
              <a:gd name="T13" fmla="*/ 2126 h 2806"/>
              <a:gd name="T14" fmla="*/ 943 w 2806"/>
              <a:gd name="T15" fmla="*/ 2111 h 2806"/>
              <a:gd name="T16" fmla="*/ 792 w 2806"/>
              <a:gd name="T17" fmla="*/ 2038 h 2806"/>
              <a:gd name="T18" fmla="*/ 700 w 2806"/>
              <a:gd name="T19" fmla="*/ 1882 h 2806"/>
              <a:gd name="T20" fmla="*/ 678 w 2806"/>
              <a:gd name="T21" fmla="*/ 1210 h 2806"/>
              <a:gd name="T22" fmla="*/ 720 w 2806"/>
              <a:gd name="T23" fmla="*/ 866 h 2806"/>
              <a:gd name="T24" fmla="*/ 826 w 2806"/>
              <a:gd name="T25" fmla="*/ 741 h 2806"/>
              <a:gd name="T26" fmla="*/ 1029 w 2806"/>
              <a:gd name="T27" fmla="*/ 684 h 2806"/>
              <a:gd name="T28" fmla="*/ 1005 w 2806"/>
              <a:gd name="T29" fmla="*/ 526 h 2806"/>
              <a:gd name="T30" fmla="*/ 762 w 2806"/>
              <a:gd name="T31" fmla="*/ 594 h 2806"/>
              <a:gd name="T32" fmla="*/ 594 w 2806"/>
              <a:gd name="T33" fmla="*/ 761 h 2806"/>
              <a:gd name="T34" fmla="*/ 523 w 2806"/>
              <a:gd name="T35" fmla="*/ 1038 h 2806"/>
              <a:gd name="T36" fmla="*/ 533 w 2806"/>
              <a:gd name="T37" fmla="*/ 1862 h 2806"/>
              <a:gd name="T38" fmla="*/ 619 w 2806"/>
              <a:gd name="T39" fmla="*/ 2084 h 2806"/>
              <a:gd name="T40" fmla="*/ 782 w 2806"/>
              <a:gd name="T41" fmla="*/ 2222 h 2806"/>
              <a:gd name="T42" fmla="*/ 1101 w 2806"/>
              <a:gd name="T43" fmla="*/ 2284 h 2806"/>
              <a:gd name="T44" fmla="*/ 1889 w 2806"/>
              <a:gd name="T45" fmla="*/ 2268 h 2806"/>
              <a:gd name="T46" fmla="*/ 2092 w 2806"/>
              <a:gd name="T47" fmla="*/ 2180 h 2806"/>
              <a:gd name="T48" fmla="*/ 2241 w 2806"/>
              <a:gd name="T49" fmla="*/ 1982 h 2806"/>
              <a:gd name="T50" fmla="*/ 2288 w 2806"/>
              <a:gd name="T51" fmla="*/ 1548 h 2806"/>
              <a:gd name="T52" fmla="*/ 2259 w 2806"/>
              <a:gd name="T53" fmla="*/ 880 h 2806"/>
              <a:gd name="T54" fmla="*/ 2165 w 2806"/>
              <a:gd name="T55" fmla="*/ 694 h 2806"/>
              <a:gd name="T56" fmla="*/ 1961 w 2806"/>
              <a:gd name="T57" fmla="*/ 557 h 2806"/>
              <a:gd name="T58" fmla="*/ 1403 w 2806"/>
              <a:gd name="T59" fmla="*/ 518 h 2806"/>
              <a:gd name="T60" fmla="*/ 1168 w 2806"/>
              <a:gd name="T61" fmla="*/ 1015 h 2806"/>
              <a:gd name="T62" fmla="*/ 994 w 2806"/>
              <a:gd name="T63" fmla="*/ 1206 h 2806"/>
              <a:gd name="T64" fmla="*/ 951 w 2806"/>
              <a:gd name="T65" fmla="*/ 1449 h 2806"/>
              <a:gd name="T66" fmla="*/ 1053 w 2806"/>
              <a:gd name="T67" fmla="*/ 1691 h 2806"/>
              <a:gd name="T68" fmla="*/ 1268 w 2806"/>
              <a:gd name="T69" fmla="*/ 1836 h 2806"/>
              <a:gd name="T70" fmla="*/ 1517 w 2806"/>
              <a:gd name="T71" fmla="*/ 1842 h 2806"/>
              <a:gd name="T72" fmla="*/ 1740 w 2806"/>
              <a:gd name="T73" fmla="*/ 1709 h 2806"/>
              <a:gd name="T74" fmla="*/ 1848 w 2806"/>
              <a:gd name="T75" fmla="*/ 1495 h 2806"/>
              <a:gd name="T76" fmla="*/ 1821 w 2806"/>
              <a:gd name="T77" fmla="*/ 1226 h 2806"/>
              <a:gd name="T78" fmla="*/ 1657 w 2806"/>
              <a:gd name="T79" fmla="*/ 1027 h 2806"/>
              <a:gd name="T80" fmla="*/ 1427 w 2806"/>
              <a:gd name="T81" fmla="*/ 949 h 2806"/>
              <a:gd name="T82" fmla="*/ 1262 w 2806"/>
              <a:gd name="T83" fmla="*/ 1662 h 2806"/>
              <a:gd name="T84" fmla="*/ 1143 w 2806"/>
              <a:gd name="T85" fmla="*/ 1543 h 2806"/>
              <a:gd name="T86" fmla="*/ 1110 w 2806"/>
              <a:gd name="T87" fmla="*/ 1373 h 2806"/>
              <a:gd name="T88" fmla="*/ 1175 w 2806"/>
              <a:gd name="T89" fmla="*/ 1215 h 2806"/>
              <a:gd name="T90" fmla="*/ 1315 w 2806"/>
              <a:gd name="T91" fmla="*/ 1121 h 2806"/>
              <a:gd name="T92" fmla="*/ 1491 w 2806"/>
              <a:gd name="T93" fmla="*/ 1121 h 2806"/>
              <a:gd name="T94" fmla="*/ 1631 w 2806"/>
              <a:gd name="T95" fmla="*/ 1215 h 2806"/>
              <a:gd name="T96" fmla="*/ 1696 w 2806"/>
              <a:gd name="T97" fmla="*/ 1373 h 2806"/>
              <a:gd name="T98" fmla="*/ 1662 w 2806"/>
              <a:gd name="T99" fmla="*/ 1543 h 2806"/>
              <a:gd name="T100" fmla="*/ 1544 w 2806"/>
              <a:gd name="T101" fmla="*/ 1662 h 2806"/>
              <a:gd name="T102" fmla="*/ 1769 w 2806"/>
              <a:gd name="T103" fmla="*/ 921 h 2806"/>
              <a:gd name="T104" fmla="*/ 1834 w 2806"/>
              <a:gd name="T105" fmla="*/ 833 h 2806"/>
              <a:gd name="T106" fmla="*/ 1946 w 2806"/>
              <a:gd name="T107" fmla="*/ 852 h 2806"/>
              <a:gd name="T108" fmla="*/ 1976 w 2806"/>
              <a:gd name="T109" fmla="*/ 963 h 2806"/>
              <a:gd name="T110" fmla="*/ 1897 w 2806"/>
              <a:gd name="T111" fmla="*/ 1034 h 2806"/>
              <a:gd name="T112" fmla="*/ 1793 w 2806"/>
              <a:gd name="T113" fmla="*/ 998 h 2806"/>
              <a:gd name="T114" fmla="*/ 2806 w 2806"/>
              <a:gd name="T115" fmla="*/ 0 h 2806"/>
              <a:gd name="T116" fmla="*/ 0 w 2806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6" h="2806">
                <a:moveTo>
                  <a:pt x="1403" y="678"/>
                </a:moveTo>
                <a:lnTo>
                  <a:pt x="1545" y="678"/>
                </a:lnTo>
                <a:lnTo>
                  <a:pt x="1595" y="678"/>
                </a:lnTo>
                <a:lnTo>
                  <a:pt x="1636" y="679"/>
                </a:lnTo>
                <a:lnTo>
                  <a:pt x="1699" y="681"/>
                </a:lnTo>
                <a:lnTo>
                  <a:pt x="1761" y="683"/>
                </a:lnTo>
                <a:lnTo>
                  <a:pt x="1790" y="685"/>
                </a:lnTo>
                <a:lnTo>
                  <a:pt x="1818" y="688"/>
                </a:lnTo>
                <a:lnTo>
                  <a:pt x="1842" y="692"/>
                </a:lnTo>
                <a:lnTo>
                  <a:pt x="1863" y="695"/>
                </a:lnTo>
                <a:lnTo>
                  <a:pt x="1882" y="699"/>
                </a:lnTo>
                <a:lnTo>
                  <a:pt x="1898" y="704"/>
                </a:lnTo>
                <a:lnTo>
                  <a:pt x="1912" y="709"/>
                </a:lnTo>
                <a:lnTo>
                  <a:pt x="1925" y="714"/>
                </a:lnTo>
                <a:lnTo>
                  <a:pt x="1940" y="720"/>
                </a:lnTo>
                <a:lnTo>
                  <a:pt x="1954" y="726"/>
                </a:lnTo>
                <a:lnTo>
                  <a:pt x="1967" y="734"/>
                </a:lnTo>
                <a:lnTo>
                  <a:pt x="1980" y="741"/>
                </a:lnTo>
                <a:lnTo>
                  <a:pt x="1992" y="750"/>
                </a:lnTo>
                <a:lnTo>
                  <a:pt x="2003" y="758"/>
                </a:lnTo>
                <a:lnTo>
                  <a:pt x="2009" y="763"/>
                </a:lnTo>
                <a:lnTo>
                  <a:pt x="2014" y="768"/>
                </a:lnTo>
                <a:lnTo>
                  <a:pt x="2027" y="779"/>
                </a:lnTo>
                <a:lnTo>
                  <a:pt x="2038" y="791"/>
                </a:lnTo>
                <a:lnTo>
                  <a:pt x="2048" y="803"/>
                </a:lnTo>
                <a:lnTo>
                  <a:pt x="2056" y="814"/>
                </a:lnTo>
                <a:lnTo>
                  <a:pt x="2065" y="827"/>
                </a:lnTo>
                <a:lnTo>
                  <a:pt x="2072" y="839"/>
                </a:lnTo>
                <a:lnTo>
                  <a:pt x="2080" y="852"/>
                </a:lnTo>
                <a:lnTo>
                  <a:pt x="2086" y="866"/>
                </a:lnTo>
                <a:lnTo>
                  <a:pt x="2092" y="881"/>
                </a:lnTo>
                <a:lnTo>
                  <a:pt x="2097" y="893"/>
                </a:lnTo>
                <a:lnTo>
                  <a:pt x="2102" y="908"/>
                </a:lnTo>
                <a:lnTo>
                  <a:pt x="2106" y="924"/>
                </a:lnTo>
                <a:lnTo>
                  <a:pt x="2111" y="943"/>
                </a:lnTo>
                <a:lnTo>
                  <a:pt x="2114" y="964"/>
                </a:lnTo>
                <a:lnTo>
                  <a:pt x="2118" y="987"/>
                </a:lnTo>
                <a:lnTo>
                  <a:pt x="2121" y="1015"/>
                </a:lnTo>
                <a:lnTo>
                  <a:pt x="2122" y="1029"/>
                </a:lnTo>
                <a:lnTo>
                  <a:pt x="2123" y="1046"/>
                </a:lnTo>
                <a:lnTo>
                  <a:pt x="2126" y="1107"/>
                </a:lnTo>
                <a:lnTo>
                  <a:pt x="2127" y="1170"/>
                </a:lnTo>
                <a:lnTo>
                  <a:pt x="2128" y="1261"/>
                </a:lnTo>
                <a:lnTo>
                  <a:pt x="2128" y="1403"/>
                </a:lnTo>
                <a:lnTo>
                  <a:pt x="2128" y="1545"/>
                </a:lnTo>
                <a:lnTo>
                  <a:pt x="2128" y="1595"/>
                </a:lnTo>
                <a:lnTo>
                  <a:pt x="2127" y="1636"/>
                </a:lnTo>
                <a:lnTo>
                  <a:pt x="2126" y="1699"/>
                </a:lnTo>
                <a:lnTo>
                  <a:pt x="2123" y="1761"/>
                </a:lnTo>
                <a:lnTo>
                  <a:pt x="2121" y="1790"/>
                </a:lnTo>
                <a:lnTo>
                  <a:pt x="2118" y="1818"/>
                </a:lnTo>
                <a:lnTo>
                  <a:pt x="2114" y="1842"/>
                </a:lnTo>
                <a:lnTo>
                  <a:pt x="2111" y="1863"/>
                </a:lnTo>
                <a:lnTo>
                  <a:pt x="2106" y="1882"/>
                </a:lnTo>
                <a:lnTo>
                  <a:pt x="2102" y="1898"/>
                </a:lnTo>
                <a:lnTo>
                  <a:pt x="2097" y="1912"/>
                </a:lnTo>
                <a:lnTo>
                  <a:pt x="2092" y="1924"/>
                </a:lnTo>
                <a:lnTo>
                  <a:pt x="2086" y="1940"/>
                </a:lnTo>
                <a:lnTo>
                  <a:pt x="2080" y="1954"/>
                </a:lnTo>
                <a:lnTo>
                  <a:pt x="2072" y="1967"/>
                </a:lnTo>
                <a:lnTo>
                  <a:pt x="2065" y="1980"/>
                </a:lnTo>
                <a:lnTo>
                  <a:pt x="2056" y="1991"/>
                </a:lnTo>
                <a:lnTo>
                  <a:pt x="2048" y="2003"/>
                </a:lnTo>
                <a:lnTo>
                  <a:pt x="2043" y="2009"/>
                </a:lnTo>
                <a:lnTo>
                  <a:pt x="2038" y="2014"/>
                </a:lnTo>
                <a:lnTo>
                  <a:pt x="2027" y="2027"/>
                </a:lnTo>
                <a:lnTo>
                  <a:pt x="2014" y="2038"/>
                </a:lnTo>
                <a:lnTo>
                  <a:pt x="2003" y="2048"/>
                </a:lnTo>
                <a:lnTo>
                  <a:pt x="1992" y="2056"/>
                </a:lnTo>
                <a:lnTo>
                  <a:pt x="1980" y="2065"/>
                </a:lnTo>
                <a:lnTo>
                  <a:pt x="1967" y="2072"/>
                </a:lnTo>
                <a:lnTo>
                  <a:pt x="1954" y="2080"/>
                </a:lnTo>
                <a:lnTo>
                  <a:pt x="1940" y="2086"/>
                </a:lnTo>
                <a:lnTo>
                  <a:pt x="1925" y="2092"/>
                </a:lnTo>
                <a:lnTo>
                  <a:pt x="1912" y="2097"/>
                </a:lnTo>
                <a:lnTo>
                  <a:pt x="1898" y="2102"/>
                </a:lnTo>
                <a:lnTo>
                  <a:pt x="1882" y="2106"/>
                </a:lnTo>
                <a:lnTo>
                  <a:pt x="1863" y="2111"/>
                </a:lnTo>
                <a:lnTo>
                  <a:pt x="1842" y="2115"/>
                </a:lnTo>
                <a:lnTo>
                  <a:pt x="1818" y="2118"/>
                </a:lnTo>
                <a:lnTo>
                  <a:pt x="1790" y="2121"/>
                </a:lnTo>
                <a:lnTo>
                  <a:pt x="1777" y="2122"/>
                </a:lnTo>
                <a:lnTo>
                  <a:pt x="1761" y="2123"/>
                </a:lnTo>
                <a:lnTo>
                  <a:pt x="1699" y="2126"/>
                </a:lnTo>
                <a:lnTo>
                  <a:pt x="1636" y="2127"/>
                </a:lnTo>
                <a:lnTo>
                  <a:pt x="1545" y="2128"/>
                </a:lnTo>
                <a:lnTo>
                  <a:pt x="1403" y="2128"/>
                </a:lnTo>
                <a:lnTo>
                  <a:pt x="1261" y="2128"/>
                </a:lnTo>
                <a:lnTo>
                  <a:pt x="1211" y="2127"/>
                </a:lnTo>
                <a:lnTo>
                  <a:pt x="1170" y="2127"/>
                </a:lnTo>
                <a:lnTo>
                  <a:pt x="1107" y="2126"/>
                </a:lnTo>
                <a:lnTo>
                  <a:pt x="1045" y="2123"/>
                </a:lnTo>
                <a:lnTo>
                  <a:pt x="1015" y="2121"/>
                </a:lnTo>
                <a:lnTo>
                  <a:pt x="989" y="2118"/>
                </a:lnTo>
                <a:lnTo>
                  <a:pt x="964" y="2115"/>
                </a:lnTo>
                <a:lnTo>
                  <a:pt x="943" y="2111"/>
                </a:lnTo>
                <a:lnTo>
                  <a:pt x="924" y="2106"/>
                </a:lnTo>
                <a:lnTo>
                  <a:pt x="908" y="2102"/>
                </a:lnTo>
                <a:lnTo>
                  <a:pt x="893" y="2097"/>
                </a:lnTo>
                <a:lnTo>
                  <a:pt x="881" y="2092"/>
                </a:lnTo>
                <a:lnTo>
                  <a:pt x="866" y="2086"/>
                </a:lnTo>
                <a:lnTo>
                  <a:pt x="852" y="2080"/>
                </a:lnTo>
                <a:lnTo>
                  <a:pt x="839" y="2072"/>
                </a:lnTo>
                <a:lnTo>
                  <a:pt x="826" y="2065"/>
                </a:lnTo>
                <a:lnTo>
                  <a:pt x="814" y="2056"/>
                </a:lnTo>
                <a:lnTo>
                  <a:pt x="803" y="2048"/>
                </a:lnTo>
                <a:lnTo>
                  <a:pt x="797" y="2043"/>
                </a:lnTo>
                <a:lnTo>
                  <a:pt x="792" y="2038"/>
                </a:lnTo>
                <a:lnTo>
                  <a:pt x="779" y="2027"/>
                </a:lnTo>
                <a:lnTo>
                  <a:pt x="768" y="2014"/>
                </a:lnTo>
                <a:lnTo>
                  <a:pt x="758" y="2003"/>
                </a:lnTo>
                <a:lnTo>
                  <a:pt x="750" y="1991"/>
                </a:lnTo>
                <a:lnTo>
                  <a:pt x="741" y="1980"/>
                </a:lnTo>
                <a:lnTo>
                  <a:pt x="734" y="1967"/>
                </a:lnTo>
                <a:lnTo>
                  <a:pt x="726" y="1954"/>
                </a:lnTo>
                <a:lnTo>
                  <a:pt x="720" y="1940"/>
                </a:lnTo>
                <a:lnTo>
                  <a:pt x="714" y="1924"/>
                </a:lnTo>
                <a:lnTo>
                  <a:pt x="709" y="1912"/>
                </a:lnTo>
                <a:lnTo>
                  <a:pt x="704" y="1898"/>
                </a:lnTo>
                <a:lnTo>
                  <a:pt x="700" y="1882"/>
                </a:lnTo>
                <a:lnTo>
                  <a:pt x="695" y="1863"/>
                </a:lnTo>
                <a:lnTo>
                  <a:pt x="692" y="1842"/>
                </a:lnTo>
                <a:lnTo>
                  <a:pt x="688" y="1818"/>
                </a:lnTo>
                <a:lnTo>
                  <a:pt x="685" y="1790"/>
                </a:lnTo>
                <a:lnTo>
                  <a:pt x="684" y="1776"/>
                </a:lnTo>
                <a:lnTo>
                  <a:pt x="683" y="1761"/>
                </a:lnTo>
                <a:lnTo>
                  <a:pt x="680" y="1699"/>
                </a:lnTo>
                <a:lnTo>
                  <a:pt x="679" y="1636"/>
                </a:lnTo>
                <a:lnTo>
                  <a:pt x="678" y="1545"/>
                </a:lnTo>
                <a:lnTo>
                  <a:pt x="678" y="1403"/>
                </a:lnTo>
                <a:lnTo>
                  <a:pt x="678" y="1261"/>
                </a:lnTo>
                <a:lnTo>
                  <a:pt x="678" y="1210"/>
                </a:lnTo>
                <a:lnTo>
                  <a:pt x="679" y="1170"/>
                </a:lnTo>
                <a:lnTo>
                  <a:pt x="680" y="1107"/>
                </a:lnTo>
                <a:lnTo>
                  <a:pt x="683" y="1046"/>
                </a:lnTo>
                <a:lnTo>
                  <a:pt x="685" y="1015"/>
                </a:lnTo>
                <a:lnTo>
                  <a:pt x="688" y="987"/>
                </a:lnTo>
                <a:lnTo>
                  <a:pt x="692" y="964"/>
                </a:lnTo>
                <a:lnTo>
                  <a:pt x="695" y="943"/>
                </a:lnTo>
                <a:lnTo>
                  <a:pt x="700" y="924"/>
                </a:lnTo>
                <a:lnTo>
                  <a:pt x="704" y="908"/>
                </a:lnTo>
                <a:lnTo>
                  <a:pt x="709" y="893"/>
                </a:lnTo>
                <a:lnTo>
                  <a:pt x="714" y="881"/>
                </a:lnTo>
                <a:lnTo>
                  <a:pt x="720" y="866"/>
                </a:lnTo>
                <a:lnTo>
                  <a:pt x="726" y="852"/>
                </a:lnTo>
                <a:lnTo>
                  <a:pt x="734" y="839"/>
                </a:lnTo>
                <a:lnTo>
                  <a:pt x="741" y="827"/>
                </a:lnTo>
                <a:lnTo>
                  <a:pt x="750" y="814"/>
                </a:lnTo>
                <a:lnTo>
                  <a:pt x="758" y="803"/>
                </a:lnTo>
                <a:lnTo>
                  <a:pt x="763" y="797"/>
                </a:lnTo>
                <a:lnTo>
                  <a:pt x="768" y="791"/>
                </a:lnTo>
                <a:lnTo>
                  <a:pt x="779" y="779"/>
                </a:lnTo>
                <a:lnTo>
                  <a:pt x="792" y="768"/>
                </a:lnTo>
                <a:lnTo>
                  <a:pt x="803" y="758"/>
                </a:lnTo>
                <a:lnTo>
                  <a:pt x="814" y="750"/>
                </a:lnTo>
                <a:lnTo>
                  <a:pt x="826" y="741"/>
                </a:lnTo>
                <a:lnTo>
                  <a:pt x="839" y="734"/>
                </a:lnTo>
                <a:lnTo>
                  <a:pt x="852" y="726"/>
                </a:lnTo>
                <a:lnTo>
                  <a:pt x="866" y="720"/>
                </a:lnTo>
                <a:lnTo>
                  <a:pt x="881" y="714"/>
                </a:lnTo>
                <a:lnTo>
                  <a:pt x="893" y="709"/>
                </a:lnTo>
                <a:lnTo>
                  <a:pt x="908" y="704"/>
                </a:lnTo>
                <a:lnTo>
                  <a:pt x="924" y="699"/>
                </a:lnTo>
                <a:lnTo>
                  <a:pt x="943" y="695"/>
                </a:lnTo>
                <a:lnTo>
                  <a:pt x="964" y="692"/>
                </a:lnTo>
                <a:lnTo>
                  <a:pt x="989" y="688"/>
                </a:lnTo>
                <a:lnTo>
                  <a:pt x="1015" y="685"/>
                </a:lnTo>
                <a:lnTo>
                  <a:pt x="1029" y="684"/>
                </a:lnTo>
                <a:lnTo>
                  <a:pt x="1045" y="683"/>
                </a:lnTo>
                <a:lnTo>
                  <a:pt x="1107" y="681"/>
                </a:lnTo>
                <a:lnTo>
                  <a:pt x="1170" y="679"/>
                </a:lnTo>
                <a:lnTo>
                  <a:pt x="1261" y="678"/>
                </a:lnTo>
                <a:lnTo>
                  <a:pt x="1403" y="678"/>
                </a:lnTo>
                <a:close/>
                <a:moveTo>
                  <a:pt x="1403" y="518"/>
                </a:moveTo>
                <a:lnTo>
                  <a:pt x="1258" y="518"/>
                </a:lnTo>
                <a:lnTo>
                  <a:pt x="1208" y="520"/>
                </a:lnTo>
                <a:lnTo>
                  <a:pt x="1165" y="520"/>
                </a:lnTo>
                <a:lnTo>
                  <a:pt x="1101" y="521"/>
                </a:lnTo>
                <a:lnTo>
                  <a:pt x="1038" y="523"/>
                </a:lnTo>
                <a:lnTo>
                  <a:pt x="1005" y="526"/>
                </a:lnTo>
                <a:lnTo>
                  <a:pt x="972" y="530"/>
                </a:lnTo>
                <a:lnTo>
                  <a:pt x="944" y="533"/>
                </a:lnTo>
                <a:lnTo>
                  <a:pt x="917" y="538"/>
                </a:lnTo>
                <a:lnTo>
                  <a:pt x="892" y="543"/>
                </a:lnTo>
                <a:lnTo>
                  <a:pt x="880" y="547"/>
                </a:lnTo>
                <a:lnTo>
                  <a:pt x="867" y="549"/>
                </a:lnTo>
                <a:lnTo>
                  <a:pt x="845" y="557"/>
                </a:lnTo>
                <a:lnTo>
                  <a:pt x="824" y="565"/>
                </a:lnTo>
                <a:lnTo>
                  <a:pt x="802" y="574"/>
                </a:lnTo>
                <a:lnTo>
                  <a:pt x="782" y="584"/>
                </a:lnTo>
                <a:lnTo>
                  <a:pt x="772" y="589"/>
                </a:lnTo>
                <a:lnTo>
                  <a:pt x="762" y="594"/>
                </a:lnTo>
                <a:lnTo>
                  <a:pt x="742" y="606"/>
                </a:lnTo>
                <a:lnTo>
                  <a:pt x="723" y="619"/>
                </a:lnTo>
                <a:lnTo>
                  <a:pt x="714" y="626"/>
                </a:lnTo>
                <a:lnTo>
                  <a:pt x="704" y="633"/>
                </a:lnTo>
                <a:lnTo>
                  <a:pt x="685" y="650"/>
                </a:lnTo>
                <a:lnTo>
                  <a:pt x="667" y="667"/>
                </a:lnTo>
                <a:lnTo>
                  <a:pt x="650" y="685"/>
                </a:lnTo>
                <a:lnTo>
                  <a:pt x="633" y="704"/>
                </a:lnTo>
                <a:lnTo>
                  <a:pt x="619" y="723"/>
                </a:lnTo>
                <a:lnTo>
                  <a:pt x="612" y="732"/>
                </a:lnTo>
                <a:lnTo>
                  <a:pt x="606" y="742"/>
                </a:lnTo>
                <a:lnTo>
                  <a:pt x="594" y="761"/>
                </a:lnTo>
                <a:lnTo>
                  <a:pt x="584" y="782"/>
                </a:lnTo>
                <a:lnTo>
                  <a:pt x="574" y="802"/>
                </a:lnTo>
                <a:lnTo>
                  <a:pt x="565" y="824"/>
                </a:lnTo>
                <a:lnTo>
                  <a:pt x="557" y="845"/>
                </a:lnTo>
                <a:lnTo>
                  <a:pt x="551" y="867"/>
                </a:lnTo>
                <a:lnTo>
                  <a:pt x="543" y="891"/>
                </a:lnTo>
                <a:lnTo>
                  <a:pt x="541" y="904"/>
                </a:lnTo>
                <a:lnTo>
                  <a:pt x="538" y="917"/>
                </a:lnTo>
                <a:lnTo>
                  <a:pt x="533" y="944"/>
                </a:lnTo>
                <a:lnTo>
                  <a:pt x="530" y="973"/>
                </a:lnTo>
                <a:lnTo>
                  <a:pt x="526" y="1005"/>
                </a:lnTo>
                <a:lnTo>
                  <a:pt x="523" y="1038"/>
                </a:lnTo>
                <a:lnTo>
                  <a:pt x="521" y="1101"/>
                </a:lnTo>
                <a:lnTo>
                  <a:pt x="520" y="1166"/>
                </a:lnTo>
                <a:lnTo>
                  <a:pt x="518" y="1258"/>
                </a:lnTo>
                <a:lnTo>
                  <a:pt x="518" y="1403"/>
                </a:lnTo>
                <a:lnTo>
                  <a:pt x="518" y="1548"/>
                </a:lnTo>
                <a:lnTo>
                  <a:pt x="520" y="1599"/>
                </a:lnTo>
                <a:lnTo>
                  <a:pt x="520" y="1639"/>
                </a:lnTo>
                <a:lnTo>
                  <a:pt x="521" y="1705"/>
                </a:lnTo>
                <a:lnTo>
                  <a:pt x="523" y="1768"/>
                </a:lnTo>
                <a:lnTo>
                  <a:pt x="526" y="1801"/>
                </a:lnTo>
                <a:lnTo>
                  <a:pt x="530" y="1832"/>
                </a:lnTo>
                <a:lnTo>
                  <a:pt x="533" y="1862"/>
                </a:lnTo>
                <a:lnTo>
                  <a:pt x="538" y="1889"/>
                </a:lnTo>
                <a:lnTo>
                  <a:pt x="543" y="1914"/>
                </a:lnTo>
                <a:lnTo>
                  <a:pt x="547" y="1926"/>
                </a:lnTo>
                <a:lnTo>
                  <a:pt x="551" y="1938"/>
                </a:lnTo>
                <a:lnTo>
                  <a:pt x="557" y="1961"/>
                </a:lnTo>
                <a:lnTo>
                  <a:pt x="565" y="1982"/>
                </a:lnTo>
                <a:lnTo>
                  <a:pt x="574" y="2003"/>
                </a:lnTo>
                <a:lnTo>
                  <a:pt x="584" y="2024"/>
                </a:lnTo>
                <a:lnTo>
                  <a:pt x="589" y="2034"/>
                </a:lnTo>
                <a:lnTo>
                  <a:pt x="594" y="2044"/>
                </a:lnTo>
                <a:lnTo>
                  <a:pt x="606" y="2064"/>
                </a:lnTo>
                <a:lnTo>
                  <a:pt x="619" y="2084"/>
                </a:lnTo>
                <a:lnTo>
                  <a:pt x="626" y="2092"/>
                </a:lnTo>
                <a:lnTo>
                  <a:pt x="633" y="2102"/>
                </a:lnTo>
                <a:lnTo>
                  <a:pt x="641" y="2111"/>
                </a:lnTo>
                <a:lnTo>
                  <a:pt x="650" y="2121"/>
                </a:lnTo>
                <a:lnTo>
                  <a:pt x="667" y="2139"/>
                </a:lnTo>
                <a:lnTo>
                  <a:pt x="685" y="2157"/>
                </a:lnTo>
                <a:lnTo>
                  <a:pt x="704" y="2173"/>
                </a:lnTo>
                <a:lnTo>
                  <a:pt x="723" y="2186"/>
                </a:lnTo>
                <a:lnTo>
                  <a:pt x="732" y="2194"/>
                </a:lnTo>
                <a:lnTo>
                  <a:pt x="742" y="2200"/>
                </a:lnTo>
                <a:lnTo>
                  <a:pt x="762" y="2211"/>
                </a:lnTo>
                <a:lnTo>
                  <a:pt x="782" y="2222"/>
                </a:lnTo>
                <a:lnTo>
                  <a:pt x="802" y="2232"/>
                </a:lnTo>
                <a:lnTo>
                  <a:pt x="824" y="2241"/>
                </a:lnTo>
                <a:lnTo>
                  <a:pt x="845" y="2248"/>
                </a:lnTo>
                <a:lnTo>
                  <a:pt x="867" y="2256"/>
                </a:lnTo>
                <a:lnTo>
                  <a:pt x="892" y="2262"/>
                </a:lnTo>
                <a:lnTo>
                  <a:pt x="904" y="2265"/>
                </a:lnTo>
                <a:lnTo>
                  <a:pt x="917" y="2268"/>
                </a:lnTo>
                <a:lnTo>
                  <a:pt x="944" y="2273"/>
                </a:lnTo>
                <a:lnTo>
                  <a:pt x="972" y="2277"/>
                </a:lnTo>
                <a:lnTo>
                  <a:pt x="1005" y="2280"/>
                </a:lnTo>
                <a:lnTo>
                  <a:pt x="1038" y="2282"/>
                </a:lnTo>
                <a:lnTo>
                  <a:pt x="1101" y="2284"/>
                </a:lnTo>
                <a:lnTo>
                  <a:pt x="1165" y="2287"/>
                </a:lnTo>
                <a:lnTo>
                  <a:pt x="1258" y="2287"/>
                </a:lnTo>
                <a:lnTo>
                  <a:pt x="1403" y="2288"/>
                </a:lnTo>
                <a:lnTo>
                  <a:pt x="1548" y="2287"/>
                </a:lnTo>
                <a:lnTo>
                  <a:pt x="1599" y="2287"/>
                </a:lnTo>
                <a:lnTo>
                  <a:pt x="1641" y="2287"/>
                </a:lnTo>
                <a:lnTo>
                  <a:pt x="1705" y="2284"/>
                </a:lnTo>
                <a:lnTo>
                  <a:pt x="1768" y="2282"/>
                </a:lnTo>
                <a:lnTo>
                  <a:pt x="1801" y="2280"/>
                </a:lnTo>
                <a:lnTo>
                  <a:pt x="1834" y="2277"/>
                </a:lnTo>
                <a:lnTo>
                  <a:pt x="1862" y="2273"/>
                </a:lnTo>
                <a:lnTo>
                  <a:pt x="1889" y="2268"/>
                </a:lnTo>
                <a:lnTo>
                  <a:pt x="1914" y="2262"/>
                </a:lnTo>
                <a:lnTo>
                  <a:pt x="1926" y="2259"/>
                </a:lnTo>
                <a:lnTo>
                  <a:pt x="1939" y="2256"/>
                </a:lnTo>
                <a:lnTo>
                  <a:pt x="1961" y="2248"/>
                </a:lnTo>
                <a:lnTo>
                  <a:pt x="1982" y="2241"/>
                </a:lnTo>
                <a:lnTo>
                  <a:pt x="2004" y="2232"/>
                </a:lnTo>
                <a:lnTo>
                  <a:pt x="2024" y="2222"/>
                </a:lnTo>
                <a:lnTo>
                  <a:pt x="2034" y="2217"/>
                </a:lnTo>
                <a:lnTo>
                  <a:pt x="2044" y="2211"/>
                </a:lnTo>
                <a:lnTo>
                  <a:pt x="2064" y="2200"/>
                </a:lnTo>
                <a:lnTo>
                  <a:pt x="2084" y="2186"/>
                </a:lnTo>
                <a:lnTo>
                  <a:pt x="2092" y="2180"/>
                </a:lnTo>
                <a:lnTo>
                  <a:pt x="2102" y="2173"/>
                </a:lnTo>
                <a:lnTo>
                  <a:pt x="2121" y="2157"/>
                </a:lnTo>
                <a:lnTo>
                  <a:pt x="2139" y="2139"/>
                </a:lnTo>
                <a:lnTo>
                  <a:pt x="2157" y="2121"/>
                </a:lnTo>
                <a:lnTo>
                  <a:pt x="2173" y="2102"/>
                </a:lnTo>
                <a:lnTo>
                  <a:pt x="2187" y="2084"/>
                </a:lnTo>
                <a:lnTo>
                  <a:pt x="2194" y="2074"/>
                </a:lnTo>
                <a:lnTo>
                  <a:pt x="2200" y="2064"/>
                </a:lnTo>
                <a:lnTo>
                  <a:pt x="2212" y="2044"/>
                </a:lnTo>
                <a:lnTo>
                  <a:pt x="2222" y="2024"/>
                </a:lnTo>
                <a:lnTo>
                  <a:pt x="2232" y="2003"/>
                </a:lnTo>
                <a:lnTo>
                  <a:pt x="2241" y="1982"/>
                </a:lnTo>
                <a:lnTo>
                  <a:pt x="2249" y="1961"/>
                </a:lnTo>
                <a:lnTo>
                  <a:pt x="2256" y="1938"/>
                </a:lnTo>
                <a:lnTo>
                  <a:pt x="2263" y="1914"/>
                </a:lnTo>
                <a:lnTo>
                  <a:pt x="2265" y="1902"/>
                </a:lnTo>
                <a:lnTo>
                  <a:pt x="2268" y="1889"/>
                </a:lnTo>
                <a:lnTo>
                  <a:pt x="2273" y="1862"/>
                </a:lnTo>
                <a:lnTo>
                  <a:pt x="2277" y="1832"/>
                </a:lnTo>
                <a:lnTo>
                  <a:pt x="2280" y="1801"/>
                </a:lnTo>
                <a:lnTo>
                  <a:pt x="2281" y="1768"/>
                </a:lnTo>
                <a:lnTo>
                  <a:pt x="2285" y="1705"/>
                </a:lnTo>
                <a:lnTo>
                  <a:pt x="2286" y="1639"/>
                </a:lnTo>
                <a:lnTo>
                  <a:pt x="2288" y="1548"/>
                </a:lnTo>
                <a:lnTo>
                  <a:pt x="2288" y="1403"/>
                </a:lnTo>
                <a:lnTo>
                  <a:pt x="2288" y="1258"/>
                </a:lnTo>
                <a:lnTo>
                  <a:pt x="2286" y="1206"/>
                </a:lnTo>
                <a:lnTo>
                  <a:pt x="2286" y="1166"/>
                </a:lnTo>
                <a:lnTo>
                  <a:pt x="2285" y="1101"/>
                </a:lnTo>
                <a:lnTo>
                  <a:pt x="2281" y="1038"/>
                </a:lnTo>
                <a:lnTo>
                  <a:pt x="2280" y="1005"/>
                </a:lnTo>
                <a:lnTo>
                  <a:pt x="2277" y="973"/>
                </a:lnTo>
                <a:lnTo>
                  <a:pt x="2273" y="944"/>
                </a:lnTo>
                <a:lnTo>
                  <a:pt x="2268" y="917"/>
                </a:lnTo>
                <a:lnTo>
                  <a:pt x="2263" y="891"/>
                </a:lnTo>
                <a:lnTo>
                  <a:pt x="2259" y="880"/>
                </a:lnTo>
                <a:lnTo>
                  <a:pt x="2256" y="867"/>
                </a:lnTo>
                <a:lnTo>
                  <a:pt x="2249" y="845"/>
                </a:lnTo>
                <a:lnTo>
                  <a:pt x="2241" y="824"/>
                </a:lnTo>
                <a:lnTo>
                  <a:pt x="2232" y="802"/>
                </a:lnTo>
                <a:lnTo>
                  <a:pt x="2222" y="782"/>
                </a:lnTo>
                <a:lnTo>
                  <a:pt x="2217" y="771"/>
                </a:lnTo>
                <a:lnTo>
                  <a:pt x="2212" y="761"/>
                </a:lnTo>
                <a:lnTo>
                  <a:pt x="2200" y="742"/>
                </a:lnTo>
                <a:lnTo>
                  <a:pt x="2187" y="723"/>
                </a:lnTo>
                <a:lnTo>
                  <a:pt x="2180" y="714"/>
                </a:lnTo>
                <a:lnTo>
                  <a:pt x="2173" y="704"/>
                </a:lnTo>
                <a:lnTo>
                  <a:pt x="2165" y="694"/>
                </a:lnTo>
                <a:lnTo>
                  <a:pt x="2157" y="685"/>
                </a:lnTo>
                <a:lnTo>
                  <a:pt x="2139" y="667"/>
                </a:lnTo>
                <a:lnTo>
                  <a:pt x="2121" y="650"/>
                </a:lnTo>
                <a:lnTo>
                  <a:pt x="2102" y="633"/>
                </a:lnTo>
                <a:lnTo>
                  <a:pt x="2084" y="619"/>
                </a:lnTo>
                <a:lnTo>
                  <a:pt x="2074" y="612"/>
                </a:lnTo>
                <a:lnTo>
                  <a:pt x="2064" y="606"/>
                </a:lnTo>
                <a:lnTo>
                  <a:pt x="2044" y="594"/>
                </a:lnTo>
                <a:lnTo>
                  <a:pt x="2024" y="584"/>
                </a:lnTo>
                <a:lnTo>
                  <a:pt x="2004" y="574"/>
                </a:lnTo>
                <a:lnTo>
                  <a:pt x="1982" y="565"/>
                </a:lnTo>
                <a:lnTo>
                  <a:pt x="1961" y="557"/>
                </a:lnTo>
                <a:lnTo>
                  <a:pt x="1939" y="549"/>
                </a:lnTo>
                <a:lnTo>
                  <a:pt x="1914" y="543"/>
                </a:lnTo>
                <a:lnTo>
                  <a:pt x="1902" y="541"/>
                </a:lnTo>
                <a:lnTo>
                  <a:pt x="1889" y="538"/>
                </a:lnTo>
                <a:lnTo>
                  <a:pt x="1862" y="533"/>
                </a:lnTo>
                <a:lnTo>
                  <a:pt x="1834" y="530"/>
                </a:lnTo>
                <a:lnTo>
                  <a:pt x="1801" y="526"/>
                </a:lnTo>
                <a:lnTo>
                  <a:pt x="1768" y="523"/>
                </a:lnTo>
                <a:lnTo>
                  <a:pt x="1705" y="521"/>
                </a:lnTo>
                <a:lnTo>
                  <a:pt x="1641" y="520"/>
                </a:lnTo>
                <a:lnTo>
                  <a:pt x="1548" y="518"/>
                </a:lnTo>
                <a:lnTo>
                  <a:pt x="1403" y="518"/>
                </a:lnTo>
                <a:close/>
                <a:moveTo>
                  <a:pt x="1403" y="949"/>
                </a:moveTo>
                <a:lnTo>
                  <a:pt x="1380" y="949"/>
                </a:lnTo>
                <a:lnTo>
                  <a:pt x="1356" y="951"/>
                </a:lnTo>
                <a:lnTo>
                  <a:pt x="1334" y="954"/>
                </a:lnTo>
                <a:lnTo>
                  <a:pt x="1311" y="958"/>
                </a:lnTo>
                <a:lnTo>
                  <a:pt x="1289" y="963"/>
                </a:lnTo>
                <a:lnTo>
                  <a:pt x="1268" y="969"/>
                </a:lnTo>
                <a:lnTo>
                  <a:pt x="1247" y="976"/>
                </a:lnTo>
                <a:lnTo>
                  <a:pt x="1226" y="985"/>
                </a:lnTo>
                <a:lnTo>
                  <a:pt x="1206" y="994"/>
                </a:lnTo>
                <a:lnTo>
                  <a:pt x="1187" y="1003"/>
                </a:lnTo>
                <a:lnTo>
                  <a:pt x="1168" y="1015"/>
                </a:lnTo>
                <a:lnTo>
                  <a:pt x="1149" y="1027"/>
                </a:lnTo>
                <a:lnTo>
                  <a:pt x="1131" y="1039"/>
                </a:lnTo>
                <a:lnTo>
                  <a:pt x="1115" y="1053"/>
                </a:lnTo>
                <a:lnTo>
                  <a:pt x="1097" y="1067"/>
                </a:lnTo>
                <a:lnTo>
                  <a:pt x="1081" y="1081"/>
                </a:lnTo>
                <a:lnTo>
                  <a:pt x="1067" y="1097"/>
                </a:lnTo>
                <a:lnTo>
                  <a:pt x="1053" y="1114"/>
                </a:lnTo>
                <a:lnTo>
                  <a:pt x="1039" y="1131"/>
                </a:lnTo>
                <a:lnTo>
                  <a:pt x="1027" y="1149"/>
                </a:lnTo>
                <a:lnTo>
                  <a:pt x="1015" y="1168"/>
                </a:lnTo>
                <a:lnTo>
                  <a:pt x="1003" y="1187"/>
                </a:lnTo>
                <a:lnTo>
                  <a:pt x="994" y="1206"/>
                </a:lnTo>
                <a:lnTo>
                  <a:pt x="985" y="1226"/>
                </a:lnTo>
                <a:lnTo>
                  <a:pt x="976" y="1247"/>
                </a:lnTo>
                <a:lnTo>
                  <a:pt x="969" y="1268"/>
                </a:lnTo>
                <a:lnTo>
                  <a:pt x="963" y="1289"/>
                </a:lnTo>
                <a:lnTo>
                  <a:pt x="960" y="1300"/>
                </a:lnTo>
                <a:lnTo>
                  <a:pt x="958" y="1312"/>
                </a:lnTo>
                <a:lnTo>
                  <a:pt x="954" y="1334"/>
                </a:lnTo>
                <a:lnTo>
                  <a:pt x="951" y="1356"/>
                </a:lnTo>
                <a:lnTo>
                  <a:pt x="949" y="1380"/>
                </a:lnTo>
                <a:lnTo>
                  <a:pt x="949" y="1403"/>
                </a:lnTo>
                <a:lnTo>
                  <a:pt x="949" y="1427"/>
                </a:lnTo>
                <a:lnTo>
                  <a:pt x="951" y="1449"/>
                </a:lnTo>
                <a:lnTo>
                  <a:pt x="954" y="1472"/>
                </a:lnTo>
                <a:lnTo>
                  <a:pt x="958" y="1495"/>
                </a:lnTo>
                <a:lnTo>
                  <a:pt x="963" y="1517"/>
                </a:lnTo>
                <a:lnTo>
                  <a:pt x="969" y="1538"/>
                </a:lnTo>
                <a:lnTo>
                  <a:pt x="976" y="1559"/>
                </a:lnTo>
                <a:lnTo>
                  <a:pt x="985" y="1580"/>
                </a:lnTo>
                <a:lnTo>
                  <a:pt x="994" y="1600"/>
                </a:lnTo>
                <a:lnTo>
                  <a:pt x="1003" y="1620"/>
                </a:lnTo>
                <a:lnTo>
                  <a:pt x="1015" y="1638"/>
                </a:lnTo>
                <a:lnTo>
                  <a:pt x="1027" y="1657"/>
                </a:lnTo>
                <a:lnTo>
                  <a:pt x="1039" y="1674"/>
                </a:lnTo>
                <a:lnTo>
                  <a:pt x="1053" y="1691"/>
                </a:lnTo>
                <a:lnTo>
                  <a:pt x="1067" y="1709"/>
                </a:lnTo>
                <a:lnTo>
                  <a:pt x="1081" y="1724"/>
                </a:lnTo>
                <a:lnTo>
                  <a:pt x="1097" y="1740"/>
                </a:lnTo>
                <a:lnTo>
                  <a:pt x="1115" y="1753"/>
                </a:lnTo>
                <a:lnTo>
                  <a:pt x="1131" y="1767"/>
                </a:lnTo>
                <a:lnTo>
                  <a:pt x="1149" y="1779"/>
                </a:lnTo>
                <a:lnTo>
                  <a:pt x="1168" y="1792"/>
                </a:lnTo>
                <a:lnTo>
                  <a:pt x="1187" y="1803"/>
                </a:lnTo>
                <a:lnTo>
                  <a:pt x="1206" y="1813"/>
                </a:lnTo>
                <a:lnTo>
                  <a:pt x="1226" y="1821"/>
                </a:lnTo>
                <a:lnTo>
                  <a:pt x="1247" y="1830"/>
                </a:lnTo>
                <a:lnTo>
                  <a:pt x="1268" y="1836"/>
                </a:lnTo>
                <a:lnTo>
                  <a:pt x="1289" y="1842"/>
                </a:lnTo>
                <a:lnTo>
                  <a:pt x="1300" y="1846"/>
                </a:lnTo>
                <a:lnTo>
                  <a:pt x="1311" y="1847"/>
                </a:lnTo>
                <a:lnTo>
                  <a:pt x="1334" y="1852"/>
                </a:lnTo>
                <a:lnTo>
                  <a:pt x="1356" y="1855"/>
                </a:lnTo>
                <a:lnTo>
                  <a:pt x="1380" y="1856"/>
                </a:lnTo>
                <a:lnTo>
                  <a:pt x="1403" y="1857"/>
                </a:lnTo>
                <a:lnTo>
                  <a:pt x="1427" y="1856"/>
                </a:lnTo>
                <a:lnTo>
                  <a:pt x="1450" y="1855"/>
                </a:lnTo>
                <a:lnTo>
                  <a:pt x="1472" y="1852"/>
                </a:lnTo>
                <a:lnTo>
                  <a:pt x="1495" y="1847"/>
                </a:lnTo>
                <a:lnTo>
                  <a:pt x="1517" y="1842"/>
                </a:lnTo>
                <a:lnTo>
                  <a:pt x="1538" y="1836"/>
                </a:lnTo>
                <a:lnTo>
                  <a:pt x="1559" y="1830"/>
                </a:lnTo>
                <a:lnTo>
                  <a:pt x="1580" y="1821"/>
                </a:lnTo>
                <a:lnTo>
                  <a:pt x="1600" y="1813"/>
                </a:lnTo>
                <a:lnTo>
                  <a:pt x="1620" y="1803"/>
                </a:lnTo>
                <a:lnTo>
                  <a:pt x="1638" y="1792"/>
                </a:lnTo>
                <a:lnTo>
                  <a:pt x="1657" y="1779"/>
                </a:lnTo>
                <a:lnTo>
                  <a:pt x="1675" y="1767"/>
                </a:lnTo>
                <a:lnTo>
                  <a:pt x="1691" y="1753"/>
                </a:lnTo>
                <a:lnTo>
                  <a:pt x="1709" y="1740"/>
                </a:lnTo>
                <a:lnTo>
                  <a:pt x="1725" y="1724"/>
                </a:lnTo>
                <a:lnTo>
                  <a:pt x="1740" y="1709"/>
                </a:lnTo>
                <a:lnTo>
                  <a:pt x="1753" y="1691"/>
                </a:lnTo>
                <a:lnTo>
                  <a:pt x="1767" y="1674"/>
                </a:lnTo>
                <a:lnTo>
                  <a:pt x="1779" y="1657"/>
                </a:lnTo>
                <a:lnTo>
                  <a:pt x="1792" y="1638"/>
                </a:lnTo>
                <a:lnTo>
                  <a:pt x="1803" y="1620"/>
                </a:lnTo>
                <a:lnTo>
                  <a:pt x="1813" y="1600"/>
                </a:lnTo>
                <a:lnTo>
                  <a:pt x="1821" y="1580"/>
                </a:lnTo>
                <a:lnTo>
                  <a:pt x="1830" y="1559"/>
                </a:lnTo>
                <a:lnTo>
                  <a:pt x="1837" y="1538"/>
                </a:lnTo>
                <a:lnTo>
                  <a:pt x="1842" y="1517"/>
                </a:lnTo>
                <a:lnTo>
                  <a:pt x="1846" y="1506"/>
                </a:lnTo>
                <a:lnTo>
                  <a:pt x="1848" y="1495"/>
                </a:lnTo>
                <a:lnTo>
                  <a:pt x="1852" y="1472"/>
                </a:lnTo>
                <a:lnTo>
                  <a:pt x="1855" y="1449"/>
                </a:lnTo>
                <a:lnTo>
                  <a:pt x="1857" y="1427"/>
                </a:lnTo>
                <a:lnTo>
                  <a:pt x="1857" y="1403"/>
                </a:lnTo>
                <a:lnTo>
                  <a:pt x="1857" y="1380"/>
                </a:lnTo>
                <a:lnTo>
                  <a:pt x="1855" y="1356"/>
                </a:lnTo>
                <a:lnTo>
                  <a:pt x="1852" y="1334"/>
                </a:lnTo>
                <a:lnTo>
                  <a:pt x="1848" y="1312"/>
                </a:lnTo>
                <a:lnTo>
                  <a:pt x="1842" y="1289"/>
                </a:lnTo>
                <a:lnTo>
                  <a:pt x="1837" y="1268"/>
                </a:lnTo>
                <a:lnTo>
                  <a:pt x="1830" y="1247"/>
                </a:lnTo>
                <a:lnTo>
                  <a:pt x="1821" y="1226"/>
                </a:lnTo>
                <a:lnTo>
                  <a:pt x="1813" y="1206"/>
                </a:lnTo>
                <a:lnTo>
                  <a:pt x="1803" y="1187"/>
                </a:lnTo>
                <a:lnTo>
                  <a:pt x="1792" y="1168"/>
                </a:lnTo>
                <a:lnTo>
                  <a:pt x="1779" y="1149"/>
                </a:lnTo>
                <a:lnTo>
                  <a:pt x="1767" y="1131"/>
                </a:lnTo>
                <a:lnTo>
                  <a:pt x="1753" y="1114"/>
                </a:lnTo>
                <a:lnTo>
                  <a:pt x="1740" y="1097"/>
                </a:lnTo>
                <a:lnTo>
                  <a:pt x="1725" y="1081"/>
                </a:lnTo>
                <a:lnTo>
                  <a:pt x="1709" y="1067"/>
                </a:lnTo>
                <a:lnTo>
                  <a:pt x="1691" y="1053"/>
                </a:lnTo>
                <a:lnTo>
                  <a:pt x="1675" y="1039"/>
                </a:lnTo>
                <a:lnTo>
                  <a:pt x="1657" y="1027"/>
                </a:lnTo>
                <a:lnTo>
                  <a:pt x="1638" y="1015"/>
                </a:lnTo>
                <a:lnTo>
                  <a:pt x="1620" y="1003"/>
                </a:lnTo>
                <a:lnTo>
                  <a:pt x="1600" y="994"/>
                </a:lnTo>
                <a:lnTo>
                  <a:pt x="1580" y="985"/>
                </a:lnTo>
                <a:lnTo>
                  <a:pt x="1559" y="976"/>
                </a:lnTo>
                <a:lnTo>
                  <a:pt x="1538" y="969"/>
                </a:lnTo>
                <a:lnTo>
                  <a:pt x="1517" y="963"/>
                </a:lnTo>
                <a:lnTo>
                  <a:pt x="1506" y="960"/>
                </a:lnTo>
                <a:lnTo>
                  <a:pt x="1495" y="958"/>
                </a:lnTo>
                <a:lnTo>
                  <a:pt x="1472" y="954"/>
                </a:lnTo>
                <a:lnTo>
                  <a:pt x="1450" y="951"/>
                </a:lnTo>
                <a:lnTo>
                  <a:pt x="1427" y="949"/>
                </a:lnTo>
                <a:lnTo>
                  <a:pt x="1403" y="949"/>
                </a:lnTo>
                <a:close/>
                <a:moveTo>
                  <a:pt x="1403" y="1698"/>
                </a:moveTo>
                <a:lnTo>
                  <a:pt x="1388" y="1698"/>
                </a:lnTo>
                <a:lnTo>
                  <a:pt x="1373" y="1696"/>
                </a:lnTo>
                <a:lnTo>
                  <a:pt x="1359" y="1694"/>
                </a:lnTo>
                <a:lnTo>
                  <a:pt x="1344" y="1691"/>
                </a:lnTo>
                <a:lnTo>
                  <a:pt x="1329" y="1689"/>
                </a:lnTo>
                <a:lnTo>
                  <a:pt x="1315" y="1684"/>
                </a:lnTo>
                <a:lnTo>
                  <a:pt x="1302" y="1680"/>
                </a:lnTo>
                <a:lnTo>
                  <a:pt x="1288" y="1674"/>
                </a:lnTo>
                <a:lnTo>
                  <a:pt x="1276" y="1669"/>
                </a:lnTo>
                <a:lnTo>
                  <a:pt x="1262" y="1662"/>
                </a:lnTo>
                <a:lnTo>
                  <a:pt x="1250" y="1655"/>
                </a:lnTo>
                <a:lnTo>
                  <a:pt x="1238" y="1647"/>
                </a:lnTo>
                <a:lnTo>
                  <a:pt x="1226" y="1639"/>
                </a:lnTo>
                <a:lnTo>
                  <a:pt x="1215" y="1631"/>
                </a:lnTo>
                <a:lnTo>
                  <a:pt x="1205" y="1621"/>
                </a:lnTo>
                <a:lnTo>
                  <a:pt x="1195" y="1611"/>
                </a:lnTo>
                <a:lnTo>
                  <a:pt x="1185" y="1601"/>
                </a:lnTo>
                <a:lnTo>
                  <a:pt x="1175" y="1590"/>
                </a:lnTo>
                <a:lnTo>
                  <a:pt x="1167" y="1579"/>
                </a:lnTo>
                <a:lnTo>
                  <a:pt x="1158" y="1568"/>
                </a:lnTo>
                <a:lnTo>
                  <a:pt x="1151" y="1555"/>
                </a:lnTo>
                <a:lnTo>
                  <a:pt x="1143" y="1543"/>
                </a:lnTo>
                <a:lnTo>
                  <a:pt x="1137" y="1531"/>
                </a:lnTo>
                <a:lnTo>
                  <a:pt x="1131" y="1518"/>
                </a:lnTo>
                <a:lnTo>
                  <a:pt x="1126" y="1505"/>
                </a:lnTo>
                <a:lnTo>
                  <a:pt x="1121" y="1491"/>
                </a:lnTo>
                <a:lnTo>
                  <a:pt x="1117" y="1476"/>
                </a:lnTo>
                <a:lnTo>
                  <a:pt x="1115" y="1462"/>
                </a:lnTo>
                <a:lnTo>
                  <a:pt x="1111" y="1448"/>
                </a:lnTo>
                <a:lnTo>
                  <a:pt x="1110" y="1433"/>
                </a:lnTo>
                <a:lnTo>
                  <a:pt x="1109" y="1418"/>
                </a:lnTo>
                <a:lnTo>
                  <a:pt x="1109" y="1403"/>
                </a:lnTo>
                <a:lnTo>
                  <a:pt x="1109" y="1388"/>
                </a:lnTo>
                <a:lnTo>
                  <a:pt x="1110" y="1373"/>
                </a:lnTo>
                <a:lnTo>
                  <a:pt x="1111" y="1359"/>
                </a:lnTo>
                <a:lnTo>
                  <a:pt x="1115" y="1344"/>
                </a:lnTo>
                <a:lnTo>
                  <a:pt x="1117" y="1329"/>
                </a:lnTo>
                <a:lnTo>
                  <a:pt x="1121" y="1315"/>
                </a:lnTo>
                <a:lnTo>
                  <a:pt x="1126" y="1302"/>
                </a:lnTo>
                <a:lnTo>
                  <a:pt x="1131" y="1288"/>
                </a:lnTo>
                <a:lnTo>
                  <a:pt x="1137" y="1276"/>
                </a:lnTo>
                <a:lnTo>
                  <a:pt x="1143" y="1262"/>
                </a:lnTo>
                <a:lnTo>
                  <a:pt x="1151" y="1250"/>
                </a:lnTo>
                <a:lnTo>
                  <a:pt x="1158" y="1239"/>
                </a:lnTo>
                <a:lnTo>
                  <a:pt x="1167" y="1226"/>
                </a:lnTo>
                <a:lnTo>
                  <a:pt x="1175" y="1215"/>
                </a:lnTo>
                <a:lnTo>
                  <a:pt x="1185" y="1205"/>
                </a:lnTo>
                <a:lnTo>
                  <a:pt x="1195" y="1194"/>
                </a:lnTo>
                <a:lnTo>
                  <a:pt x="1205" y="1185"/>
                </a:lnTo>
                <a:lnTo>
                  <a:pt x="1215" y="1175"/>
                </a:lnTo>
                <a:lnTo>
                  <a:pt x="1226" y="1167"/>
                </a:lnTo>
                <a:lnTo>
                  <a:pt x="1238" y="1158"/>
                </a:lnTo>
                <a:lnTo>
                  <a:pt x="1250" y="1151"/>
                </a:lnTo>
                <a:lnTo>
                  <a:pt x="1262" y="1143"/>
                </a:lnTo>
                <a:lnTo>
                  <a:pt x="1276" y="1137"/>
                </a:lnTo>
                <a:lnTo>
                  <a:pt x="1288" y="1131"/>
                </a:lnTo>
                <a:lnTo>
                  <a:pt x="1302" y="1126"/>
                </a:lnTo>
                <a:lnTo>
                  <a:pt x="1315" y="1121"/>
                </a:lnTo>
                <a:lnTo>
                  <a:pt x="1329" y="1117"/>
                </a:lnTo>
                <a:lnTo>
                  <a:pt x="1344" y="1114"/>
                </a:lnTo>
                <a:lnTo>
                  <a:pt x="1359" y="1111"/>
                </a:lnTo>
                <a:lnTo>
                  <a:pt x="1373" y="1110"/>
                </a:lnTo>
                <a:lnTo>
                  <a:pt x="1388" y="1109"/>
                </a:lnTo>
                <a:lnTo>
                  <a:pt x="1403" y="1109"/>
                </a:lnTo>
                <a:lnTo>
                  <a:pt x="1418" y="1109"/>
                </a:lnTo>
                <a:lnTo>
                  <a:pt x="1433" y="1110"/>
                </a:lnTo>
                <a:lnTo>
                  <a:pt x="1448" y="1111"/>
                </a:lnTo>
                <a:lnTo>
                  <a:pt x="1462" y="1114"/>
                </a:lnTo>
                <a:lnTo>
                  <a:pt x="1477" y="1117"/>
                </a:lnTo>
                <a:lnTo>
                  <a:pt x="1491" y="1121"/>
                </a:lnTo>
                <a:lnTo>
                  <a:pt x="1505" y="1126"/>
                </a:lnTo>
                <a:lnTo>
                  <a:pt x="1518" y="1131"/>
                </a:lnTo>
                <a:lnTo>
                  <a:pt x="1530" y="1137"/>
                </a:lnTo>
                <a:lnTo>
                  <a:pt x="1544" y="1143"/>
                </a:lnTo>
                <a:lnTo>
                  <a:pt x="1556" y="1151"/>
                </a:lnTo>
                <a:lnTo>
                  <a:pt x="1568" y="1158"/>
                </a:lnTo>
                <a:lnTo>
                  <a:pt x="1580" y="1167"/>
                </a:lnTo>
                <a:lnTo>
                  <a:pt x="1591" y="1175"/>
                </a:lnTo>
                <a:lnTo>
                  <a:pt x="1601" y="1185"/>
                </a:lnTo>
                <a:lnTo>
                  <a:pt x="1611" y="1194"/>
                </a:lnTo>
                <a:lnTo>
                  <a:pt x="1621" y="1205"/>
                </a:lnTo>
                <a:lnTo>
                  <a:pt x="1631" y="1215"/>
                </a:lnTo>
                <a:lnTo>
                  <a:pt x="1639" y="1226"/>
                </a:lnTo>
                <a:lnTo>
                  <a:pt x="1648" y="1239"/>
                </a:lnTo>
                <a:lnTo>
                  <a:pt x="1655" y="1250"/>
                </a:lnTo>
                <a:lnTo>
                  <a:pt x="1662" y="1262"/>
                </a:lnTo>
                <a:lnTo>
                  <a:pt x="1669" y="1276"/>
                </a:lnTo>
                <a:lnTo>
                  <a:pt x="1675" y="1288"/>
                </a:lnTo>
                <a:lnTo>
                  <a:pt x="1680" y="1302"/>
                </a:lnTo>
                <a:lnTo>
                  <a:pt x="1685" y="1315"/>
                </a:lnTo>
                <a:lnTo>
                  <a:pt x="1689" y="1329"/>
                </a:lnTo>
                <a:lnTo>
                  <a:pt x="1691" y="1344"/>
                </a:lnTo>
                <a:lnTo>
                  <a:pt x="1694" y="1359"/>
                </a:lnTo>
                <a:lnTo>
                  <a:pt x="1696" y="1373"/>
                </a:lnTo>
                <a:lnTo>
                  <a:pt x="1698" y="1388"/>
                </a:lnTo>
                <a:lnTo>
                  <a:pt x="1698" y="1403"/>
                </a:lnTo>
                <a:lnTo>
                  <a:pt x="1698" y="1418"/>
                </a:lnTo>
                <a:lnTo>
                  <a:pt x="1696" y="1433"/>
                </a:lnTo>
                <a:lnTo>
                  <a:pt x="1694" y="1448"/>
                </a:lnTo>
                <a:lnTo>
                  <a:pt x="1691" y="1462"/>
                </a:lnTo>
                <a:lnTo>
                  <a:pt x="1689" y="1476"/>
                </a:lnTo>
                <a:lnTo>
                  <a:pt x="1685" y="1491"/>
                </a:lnTo>
                <a:lnTo>
                  <a:pt x="1680" y="1505"/>
                </a:lnTo>
                <a:lnTo>
                  <a:pt x="1675" y="1518"/>
                </a:lnTo>
                <a:lnTo>
                  <a:pt x="1669" y="1531"/>
                </a:lnTo>
                <a:lnTo>
                  <a:pt x="1662" y="1543"/>
                </a:lnTo>
                <a:lnTo>
                  <a:pt x="1655" y="1555"/>
                </a:lnTo>
                <a:lnTo>
                  <a:pt x="1648" y="1568"/>
                </a:lnTo>
                <a:lnTo>
                  <a:pt x="1639" y="1579"/>
                </a:lnTo>
                <a:lnTo>
                  <a:pt x="1631" y="1590"/>
                </a:lnTo>
                <a:lnTo>
                  <a:pt x="1621" y="1601"/>
                </a:lnTo>
                <a:lnTo>
                  <a:pt x="1611" y="1611"/>
                </a:lnTo>
                <a:lnTo>
                  <a:pt x="1601" y="1621"/>
                </a:lnTo>
                <a:lnTo>
                  <a:pt x="1591" y="1631"/>
                </a:lnTo>
                <a:lnTo>
                  <a:pt x="1580" y="1639"/>
                </a:lnTo>
                <a:lnTo>
                  <a:pt x="1568" y="1647"/>
                </a:lnTo>
                <a:lnTo>
                  <a:pt x="1556" y="1655"/>
                </a:lnTo>
                <a:lnTo>
                  <a:pt x="1544" y="1662"/>
                </a:lnTo>
                <a:lnTo>
                  <a:pt x="1530" y="1669"/>
                </a:lnTo>
                <a:lnTo>
                  <a:pt x="1518" y="1674"/>
                </a:lnTo>
                <a:lnTo>
                  <a:pt x="1505" y="1680"/>
                </a:lnTo>
                <a:lnTo>
                  <a:pt x="1491" y="1684"/>
                </a:lnTo>
                <a:lnTo>
                  <a:pt x="1477" y="1689"/>
                </a:lnTo>
                <a:lnTo>
                  <a:pt x="1462" y="1691"/>
                </a:lnTo>
                <a:lnTo>
                  <a:pt x="1448" y="1694"/>
                </a:lnTo>
                <a:lnTo>
                  <a:pt x="1433" y="1696"/>
                </a:lnTo>
                <a:lnTo>
                  <a:pt x="1418" y="1698"/>
                </a:lnTo>
                <a:lnTo>
                  <a:pt x="1403" y="1698"/>
                </a:lnTo>
                <a:close/>
                <a:moveTo>
                  <a:pt x="1769" y="930"/>
                </a:moveTo>
                <a:lnTo>
                  <a:pt x="1769" y="921"/>
                </a:lnTo>
                <a:lnTo>
                  <a:pt x="1772" y="909"/>
                </a:lnTo>
                <a:lnTo>
                  <a:pt x="1774" y="900"/>
                </a:lnTo>
                <a:lnTo>
                  <a:pt x="1778" y="890"/>
                </a:lnTo>
                <a:lnTo>
                  <a:pt x="1782" y="880"/>
                </a:lnTo>
                <a:lnTo>
                  <a:pt x="1787" y="871"/>
                </a:lnTo>
                <a:lnTo>
                  <a:pt x="1793" y="864"/>
                </a:lnTo>
                <a:lnTo>
                  <a:pt x="1796" y="860"/>
                </a:lnTo>
                <a:lnTo>
                  <a:pt x="1800" y="856"/>
                </a:lnTo>
                <a:lnTo>
                  <a:pt x="1808" y="849"/>
                </a:lnTo>
                <a:lnTo>
                  <a:pt x="1816" y="843"/>
                </a:lnTo>
                <a:lnTo>
                  <a:pt x="1825" y="838"/>
                </a:lnTo>
                <a:lnTo>
                  <a:pt x="1834" y="833"/>
                </a:lnTo>
                <a:lnTo>
                  <a:pt x="1844" y="829"/>
                </a:lnTo>
                <a:lnTo>
                  <a:pt x="1853" y="827"/>
                </a:lnTo>
                <a:lnTo>
                  <a:pt x="1865" y="825"/>
                </a:lnTo>
                <a:lnTo>
                  <a:pt x="1876" y="825"/>
                </a:lnTo>
                <a:lnTo>
                  <a:pt x="1886" y="825"/>
                </a:lnTo>
                <a:lnTo>
                  <a:pt x="1897" y="827"/>
                </a:lnTo>
                <a:lnTo>
                  <a:pt x="1907" y="829"/>
                </a:lnTo>
                <a:lnTo>
                  <a:pt x="1917" y="833"/>
                </a:lnTo>
                <a:lnTo>
                  <a:pt x="1925" y="838"/>
                </a:lnTo>
                <a:lnTo>
                  <a:pt x="1934" y="843"/>
                </a:lnTo>
                <a:lnTo>
                  <a:pt x="1942" y="849"/>
                </a:lnTo>
                <a:lnTo>
                  <a:pt x="1946" y="852"/>
                </a:lnTo>
                <a:lnTo>
                  <a:pt x="1950" y="856"/>
                </a:lnTo>
                <a:lnTo>
                  <a:pt x="1957" y="864"/>
                </a:lnTo>
                <a:lnTo>
                  <a:pt x="1964" y="871"/>
                </a:lnTo>
                <a:lnTo>
                  <a:pt x="1968" y="880"/>
                </a:lnTo>
                <a:lnTo>
                  <a:pt x="1973" y="890"/>
                </a:lnTo>
                <a:lnTo>
                  <a:pt x="1976" y="900"/>
                </a:lnTo>
                <a:lnTo>
                  <a:pt x="1980" y="909"/>
                </a:lnTo>
                <a:lnTo>
                  <a:pt x="1981" y="921"/>
                </a:lnTo>
                <a:lnTo>
                  <a:pt x="1981" y="930"/>
                </a:lnTo>
                <a:lnTo>
                  <a:pt x="1981" y="942"/>
                </a:lnTo>
                <a:lnTo>
                  <a:pt x="1980" y="953"/>
                </a:lnTo>
                <a:lnTo>
                  <a:pt x="1976" y="963"/>
                </a:lnTo>
                <a:lnTo>
                  <a:pt x="1973" y="973"/>
                </a:lnTo>
                <a:lnTo>
                  <a:pt x="1968" y="981"/>
                </a:lnTo>
                <a:lnTo>
                  <a:pt x="1964" y="990"/>
                </a:lnTo>
                <a:lnTo>
                  <a:pt x="1957" y="998"/>
                </a:lnTo>
                <a:lnTo>
                  <a:pt x="1954" y="1002"/>
                </a:lnTo>
                <a:lnTo>
                  <a:pt x="1950" y="1006"/>
                </a:lnTo>
                <a:lnTo>
                  <a:pt x="1942" y="1013"/>
                </a:lnTo>
                <a:lnTo>
                  <a:pt x="1934" y="1018"/>
                </a:lnTo>
                <a:lnTo>
                  <a:pt x="1925" y="1024"/>
                </a:lnTo>
                <a:lnTo>
                  <a:pt x="1917" y="1028"/>
                </a:lnTo>
                <a:lnTo>
                  <a:pt x="1907" y="1032"/>
                </a:lnTo>
                <a:lnTo>
                  <a:pt x="1897" y="1034"/>
                </a:lnTo>
                <a:lnTo>
                  <a:pt x="1886" y="1037"/>
                </a:lnTo>
                <a:lnTo>
                  <a:pt x="1876" y="1037"/>
                </a:lnTo>
                <a:lnTo>
                  <a:pt x="1865" y="1037"/>
                </a:lnTo>
                <a:lnTo>
                  <a:pt x="1853" y="1034"/>
                </a:lnTo>
                <a:lnTo>
                  <a:pt x="1844" y="1032"/>
                </a:lnTo>
                <a:lnTo>
                  <a:pt x="1834" y="1028"/>
                </a:lnTo>
                <a:lnTo>
                  <a:pt x="1825" y="1024"/>
                </a:lnTo>
                <a:lnTo>
                  <a:pt x="1816" y="1018"/>
                </a:lnTo>
                <a:lnTo>
                  <a:pt x="1808" y="1013"/>
                </a:lnTo>
                <a:lnTo>
                  <a:pt x="1804" y="1010"/>
                </a:lnTo>
                <a:lnTo>
                  <a:pt x="1800" y="1006"/>
                </a:lnTo>
                <a:lnTo>
                  <a:pt x="1793" y="998"/>
                </a:lnTo>
                <a:lnTo>
                  <a:pt x="1787" y="990"/>
                </a:lnTo>
                <a:lnTo>
                  <a:pt x="1782" y="981"/>
                </a:lnTo>
                <a:lnTo>
                  <a:pt x="1778" y="973"/>
                </a:lnTo>
                <a:lnTo>
                  <a:pt x="1774" y="963"/>
                </a:lnTo>
                <a:lnTo>
                  <a:pt x="1772" y="953"/>
                </a:lnTo>
                <a:lnTo>
                  <a:pt x="1769" y="942"/>
                </a:lnTo>
                <a:lnTo>
                  <a:pt x="1769" y="930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2"/>
                </a:lnTo>
                <a:lnTo>
                  <a:pt x="2806" y="1403"/>
                </a:lnTo>
                <a:lnTo>
                  <a:pt x="2806" y="2105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2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620688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5516563"/>
            <a:ext cx="10512425" cy="576262"/>
          </a:xfrm>
        </p:spPr>
        <p:txBody>
          <a:bodyPr/>
          <a:lstStyle>
            <a:lvl1pPr marL="0" indent="0" algn="ctr">
              <a:spcBef>
                <a:spcPts val="200"/>
              </a:spcBef>
              <a:buFontTx/>
              <a:buNone/>
              <a:defRPr sz="1600" b="0"/>
            </a:lvl1pPr>
            <a:lvl2pPr marL="0" indent="0" algn="ctr">
              <a:spcBef>
                <a:spcPts val="200"/>
              </a:spcBef>
              <a:buFontTx/>
              <a:buNone/>
              <a:defRPr sz="1400"/>
            </a:lvl2pPr>
            <a:lvl3pPr marL="0" indent="0" algn="ctr">
              <a:spcBef>
                <a:spcPts val="200"/>
              </a:spcBef>
              <a:buFontTx/>
              <a:buNone/>
              <a:defRPr sz="1000"/>
            </a:lvl3pPr>
            <a:lvl4pPr marL="0" indent="0" algn="ctr">
              <a:spcBef>
                <a:spcPts val="200"/>
              </a:spcBef>
              <a:buFontTx/>
              <a:buNone/>
              <a:defRPr sz="1000"/>
            </a:lvl4pPr>
            <a:lvl5pPr marL="0" indent="0" algn="ctr">
              <a:spcBef>
                <a:spcPts val="200"/>
              </a:spcBef>
              <a:buFontTx/>
              <a:buNone/>
              <a:defRPr sz="1000"/>
            </a:lvl5pPr>
          </a:lstStyle>
          <a:p>
            <a:pPr lvl="0"/>
            <a:r>
              <a:rPr lang="en-US"/>
              <a:t>Your contact details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85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Neg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700213"/>
            <a:ext cx="10514013" cy="1584771"/>
          </a:xfrm>
        </p:spPr>
        <p:txBody>
          <a:bodyPr/>
          <a:lstStyle>
            <a:lvl1pPr algn="ctr">
              <a:defRPr sz="6000" spc="-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Thank you Text.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130D9AC-2E25-461F-9CAE-2F76D4679B2B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5376000" y="4292600"/>
            <a:ext cx="1440000" cy="269187"/>
          </a:xfrm>
          <a:custGeom>
            <a:avLst/>
            <a:gdLst>
              <a:gd name="T0" fmla="*/ 1828 w 5971"/>
              <a:gd name="T1" fmla="*/ 967 h 1115"/>
              <a:gd name="T2" fmla="*/ 1577 w 5971"/>
              <a:gd name="T3" fmla="*/ 1104 h 1115"/>
              <a:gd name="T4" fmla="*/ 1259 w 5971"/>
              <a:gd name="T5" fmla="*/ 1080 h 1115"/>
              <a:gd name="T6" fmla="*/ 1071 w 5971"/>
              <a:gd name="T7" fmla="*/ 932 h 1115"/>
              <a:gd name="T8" fmla="*/ 982 w 5971"/>
              <a:gd name="T9" fmla="*/ 665 h 1115"/>
              <a:gd name="T10" fmla="*/ 1023 w 5971"/>
              <a:gd name="T11" fmla="*/ 275 h 1115"/>
              <a:gd name="T12" fmla="*/ 1229 w 5971"/>
              <a:gd name="T13" fmla="*/ 49 h 1115"/>
              <a:gd name="T14" fmla="*/ 1509 w 5971"/>
              <a:gd name="T15" fmla="*/ 2 h 1115"/>
              <a:gd name="T16" fmla="*/ 1768 w 5971"/>
              <a:gd name="T17" fmla="*/ 97 h 1115"/>
              <a:gd name="T18" fmla="*/ 1906 w 5971"/>
              <a:gd name="T19" fmla="*/ 301 h 1115"/>
              <a:gd name="T20" fmla="*/ 1244 w 5971"/>
              <a:gd name="T21" fmla="*/ 631 h 1115"/>
              <a:gd name="T22" fmla="*/ 1303 w 5971"/>
              <a:gd name="T23" fmla="*/ 811 h 1115"/>
              <a:gd name="T24" fmla="*/ 1447 w 5971"/>
              <a:gd name="T25" fmla="*/ 878 h 1115"/>
              <a:gd name="T26" fmla="*/ 1604 w 5971"/>
              <a:gd name="T27" fmla="*/ 831 h 1115"/>
              <a:gd name="T28" fmla="*/ 1414 w 5971"/>
              <a:gd name="T29" fmla="*/ 221 h 1115"/>
              <a:gd name="T30" fmla="*/ 1286 w 5971"/>
              <a:gd name="T31" fmla="*/ 320 h 1115"/>
              <a:gd name="T32" fmla="*/ 1617 w 5971"/>
              <a:gd name="T33" fmla="*/ 291 h 1115"/>
              <a:gd name="T34" fmla="*/ 1485 w 5971"/>
              <a:gd name="T35" fmla="*/ 218 h 1115"/>
              <a:gd name="T36" fmla="*/ 5660 w 5971"/>
              <a:gd name="T37" fmla="*/ 267 h 1115"/>
              <a:gd name="T38" fmla="*/ 5465 w 5971"/>
              <a:gd name="T39" fmla="*/ 238 h 1115"/>
              <a:gd name="T40" fmla="*/ 5360 w 5971"/>
              <a:gd name="T41" fmla="*/ 336 h 1115"/>
              <a:gd name="T42" fmla="*/ 5199 w 5971"/>
              <a:gd name="T43" fmla="*/ 121 h 1115"/>
              <a:gd name="T44" fmla="*/ 5408 w 5971"/>
              <a:gd name="T45" fmla="*/ 12 h 1115"/>
              <a:gd name="T46" fmla="*/ 5710 w 5971"/>
              <a:gd name="T47" fmla="*/ 28 h 1115"/>
              <a:gd name="T48" fmla="*/ 5929 w 5971"/>
              <a:gd name="T49" fmla="*/ 203 h 1115"/>
              <a:gd name="T50" fmla="*/ 5970 w 5971"/>
              <a:gd name="T51" fmla="*/ 1093 h 1115"/>
              <a:gd name="T52" fmla="*/ 5218 w 5971"/>
              <a:gd name="T53" fmla="*/ 1049 h 1115"/>
              <a:gd name="T54" fmla="*/ 5061 w 5971"/>
              <a:gd name="T55" fmla="*/ 867 h 1115"/>
              <a:gd name="T56" fmla="*/ 5080 w 5971"/>
              <a:gd name="T57" fmla="*/ 611 h 1115"/>
              <a:gd name="T58" fmla="*/ 5265 w 5971"/>
              <a:gd name="T59" fmla="*/ 438 h 1115"/>
              <a:gd name="T60" fmla="*/ 5400 w 5971"/>
              <a:gd name="T61" fmla="*/ 636 h 1115"/>
              <a:gd name="T62" fmla="*/ 5304 w 5971"/>
              <a:gd name="T63" fmla="*/ 739 h 1115"/>
              <a:gd name="T64" fmla="*/ 5388 w 5971"/>
              <a:gd name="T65" fmla="*/ 861 h 1115"/>
              <a:gd name="T66" fmla="*/ 383 w 5971"/>
              <a:gd name="T67" fmla="*/ 349 h 1115"/>
              <a:gd name="T68" fmla="*/ 580 w 5971"/>
              <a:gd name="T69" fmla="*/ 87 h 1115"/>
              <a:gd name="T70" fmla="*/ 777 w 5971"/>
              <a:gd name="T71" fmla="*/ 235 h 1115"/>
              <a:gd name="T72" fmla="*/ 568 w 5971"/>
              <a:gd name="T73" fmla="*/ 507 h 1115"/>
              <a:gd name="T74" fmla="*/ 701 w 5971"/>
              <a:gd name="T75" fmla="*/ 724 h 1115"/>
              <a:gd name="T76" fmla="*/ 839 w 5971"/>
              <a:gd name="T77" fmla="*/ 1038 h 1115"/>
              <a:gd name="T78" fmla="*/ 504 w 5971"/>
              <a:gd name="T79" fmla="*/ 869 h 1115"/>
              <a:gd name="T80" fmla="*/ 305 w 5971"/>
              <a:gd name="T81" fmla="*/ 699 h 1115"/>
              <a:gd name="T82" fmla="*/ 3168 w 5971"/>
              <a:gd name="T83" fmla="*/ 349 h 1115"/>
              <a:gd name="T84" fmla="*/ 3082 w 5971"/>
              <a:gd name="T85" fmla="*/ 241 h 1115"/>
              <a:gd name="T86" fmla="*/ 2946 w 5971"/>
              <a:gd name="T87" fmla="*/ 287 h 1115"/>
              <a:gd name="T88" fmla="*/ 2664 w 5971"/>
              <a:gd name="T89" fmla="*/ 326 h 1115"/>
              <a:gd name="T90" fmla="*/ 2571 w 5971"/>
              <a:gd name="T91" fmla="*/ 238 h 1115"/>
              <a:gd name="T92" fmla="*/ 2438 w 5971"/>
              <a:gd name="T93" fmla="*/ 301 h 1115"/>
              <a:gd name="T94" fmla="*/ 2179 w 5971"/>
              <a:gd name="T95" fmla="*/ 275 h 1115"/>
              <a:gd name="T96" fmla="*/ 2295 w 5971"/>
              <a:gd name="T97" fmla="*/ 83 h 1115"/>
              <a:gd name="T98" fmla="*/ 2569 w 5971"/>
              <a:gd name="T99" fmla="*/ 1 h 1115"/>
              <a:gd name="T100" fmla="*/ 2793 w 5971"/>
              <a:gd name="T101" fmla="*/ 82 h 1115"/>
              <a:gd name="T102" fmla="*/ 3004 w 5971"/>
              <a:gd name="T103" fmla="*/ 2 h 1115"/>
              <a:gd name="T104" fmla="*/ 3267 w 5971"/>
              <a:gd name="T105" fmla="*/ 63 h 1115"/>
              <a:gd name="T106" fmla="*/ 3412 w 5971"/>
              <a:gd name="T107" fmla="*/ 275 h 1115"/>
              <a:gd name="T108" fmla="*/ 4279 w 5971"/>
              <a:gd name="T109" fmla="*/ 253 h 1115"/>
              <a:gd name="T110" fmla="*/ 4418 w 5971"/>
              <a:gd name="T111" fmla="*/ 61 h 1115"/>
              <a:gd name="T112" fmla="*/ 4711 w 5971"/>
              <a:gd name="T113" fmla="*/ 5 h 1115"/>
              <a:gd name="T114" fmla="*/ 4940 w 5971"/>
              <a:gd name="T115" fmla="*/ 120 h 1115"/>
              <a:gd name="T116" fmla="*/ 5020 w 5971"/>
              <a:gd name="T117" fmla="*/ 336 h 1115"/>
              <a:gd name="T118" fmla="*/ 4688 w 5971"/>
              <a:gd name="T119" fmla="*/ 242 h 1115"/>
              <a:gd name="T120" fmla="*/ 4552 w 5971"/>
              <a:gd name="T121" fmla="*/ 272 h 1115"/>
              <a:gd name="T122" fmla="*/ 3716 w 5971"/>
              <a:gd name="T123" fmla="*/ 556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71" h="1115">
                <a:moveTo>
                  <a:pt x="1929" y="765"/>
                </a:moveTo>
                <a:lnTo>
                  <a:pt x="1926" y="777"/>
                </a:lnTo>
                <a:lnTo>
                  <a:pt x="1923" y="788"/>
                </a:lnTo>
                <a:lnTo>
                  <a:pt x="1921" y="798"/>
                </a:lnTo>
                <a:lnTo>
                  <a:pt x="1917" y="809"/>
                </a:lnTo>
                <a:lnTo>
                  <a:pt x="1911" y="829"/>
                </a:lnTo>
                <a:lnTo>
                  <a:pt x="1903" y="849"/>
                </a:lnTo>
                <a:lnTo>
                  <a:pt x="1895" y="868"/>
                </a:lnTo>
                <a:lnTo>
                  <a:pt x="1886" y="887"/>
                </a:lnTo>
                <a:lnTo>
                  <a:pt x="1881" y="896"/>
                </a:lnTo>
                <a:lnTo>
                  <a:pt x="1876" y="905"/>
                </a:lnTo>
                <a:lnTo>
                  <a:pt x="1865" y="921"/>
                </a:lnTo>
                <a:lnTo>
                  <a:pt x="1854" y="937"/>
                </a:lnTo>
                <a:lnTo>
                  <a:pt x="1842" y="952"/>
                </a:lnTo>
                <a:lnTo>
                  <a:pt x="1828" y="967"/>
                </a:lnTo>
                <a:lnTo>
                  <a:pt x="1815" y="981"/>
                </a:lnTo>
                <a:lnTo>
                  <a:pt x="1801" y="995"/>
                </a:lnTo>
                <a:lnTo>
                  <a:pt x="1787" y="1007"/>
                </a:lnTo>
                <a:lnTo>
                  <a:pt x="1771" y="1019"/>
                </a:lnTo>
                <a:lnTo>
                  <a:pt x="1756" y="1030"/>
                </a:lnTo>
                <a:lnTo>
                  <a:pt x="1740" y="1040"/>
                </a:lnTo>
                <a:lnTo>
                  <a:pt x="1723" y="1050"/>
                </a:lnTo>
                <a:lnTo>
                  <a:pt x="1707" y="1059"/>
                </a:lnTo>
                <a:lnTo>
                  <a:pt x="1689" y="1067"/>
                </a:lnTo>
                <a:lnTo>
                  <a:pt x="1671" y="1075"/>
                </a:lnTo>
                <a:lnTo>
                  <a:pt x="1653" y="1083"/>
                </a:lnTo>
                <a:lnTo>
                  <a:pt x="1634" y="1088"/>
                </a:lnTo>
                <a:lnTo>
                  <a:pt x="1616" y="1094"/>
                </a:lnTo>
                <a:lnTo>
                  <a:pt x="1597" y="1099"/>
                </a:lnTo>
                <a:lnTo>
                  <a:pt x="1577" y="1104"/>
                </a:lnTo>
                <a:lnTo>
                  <a:pt x="1558" y="1107"/>
                </a:lnTo>
                <a:lnTo>
                  <a:pt x="1538" y="1109"/>
                </a:lnTo>
                <a:lnTo>
                  <a:pt x="1519" y="1112"/>
                </a:lnTo>
                <a:lnTo>
                  <a:pt x="1499" y="1114"/>
                </a:lnTo>
                <a:lnTo>
                  <a:pt x="1479" y="1115"/>
                </a:lnTo>
                <a:lnTo>
                  <a:pt x="1459" y="1115"/>
                </a:lnTo>
                <a:lnTo>
                  <a:pt x="1434" y="1115"/>
                </a:lnTo>
                <a:lnTo>
                  <a:pt x="1409" y="1113"/>
                </a:lnTo>
                <a:lnTo>
                  <a:pt x="1385" y="1111"/>
                </a:lnTo>
                <a:lnTo>
                  <a:pt x="1361" y="1107"/>
                </a:lnTo>
                <a:lnTo>
                  <a:pt x="1337" y="1104"/>
                </a:lnTo>
                <a:lnTo>
                  <a:pt x="1315" y="1098"/>
                </a:lnTo>
                <a:lnTo>
                  <a:pt x="1292" y="1092"/>
                </a:lnTo>
                <a:lnTo>
                  <a:pt x="1271" y="1085"/>
                </a:lnTo>
                <a:lnTo>
                  <a:pt x="1259" y="1080"/>
                </a:lnTo>
                <a:lnTo>
                  <a:pt x="1249" y="1076"/>
                </a:lnTo>
                <a:lnTo>
                  <a:pt x="1228" y="1067"/>
                </a:lnTo>
                <a:lnTo>
                  <a:pt x="1208" y="1057"/>
                </a:lnTo>
                <a:lnTo>
                  <a:pt x="1188" y="1045"/>
                </a:lnTo>
                <a:lnTo>
                  <a:pt x="1169" y="1033"/>
                </a:lnTo>
                <a:lnTo>
                  <a:pt x="1151" y="1019"/>
                </a:lnTo>
                <a:lnTo>
                  <a:pt x="1133" y="1004"/>
                </a:lnTo>
                <a:lnTo>
                  <a:pt x="1124" y="996"/>
                </a:lnTo>
                <a:lnTo>
                  <a:pt x="1117" y="988"/>
                </a:lnTo>
                <a:lnTo>
                  <a:pt x="1109" y="979"/>
                </a:lnTo>
                <a:lnTo>
                  <a:pt x="1101" y="970"/>
                </a:lnTo>
                <a:lnTo>
                  <a:pt x="1093" y="961"/>
                </a:lnTo>
                <a:lnTo>
                  <a:pt x="1085" y="952"/>
                </a:lnTo>
                <a:lnTo>
                  <a:pt x="1079" y="942"/>
                </a:lnTo>
                <a:lnTo>
                  <a:pt x="1071" y="932"/>
                </a:lnTo>
                <a:lnTo>
                  <a:pt x="1064" y="922"/>
                </a:lnTo>
                <a:lnTo>
                  <a:pt x="1057" y="911"/>
                </a:lnTo>
                <a:lnTo>
                  <a:pt x="1045" y="889"/>
                </a:lnTo>
                <a:lnTo>
                  <a:pt x="1034" y="866"/>
                </a:lnTo>
                <a:lnTo>
                  <a:pt x="1028" y="853"/>
                </a:lnTo>
                <a:lnTo>
                  <a:pt x="1023" y="841"/>
                </a:lnTo>
                <a:lnTo>
                  <a:pt x="1013" y="816"/>
                </a:lnTo>
                <a:lnTo>
                  <a:pt x="1005" y="788"/>
                </a:lnTo>
                <a:lnTo>
                  <a:pt x="1001" y="774"/>
                </a:lnTo>
                <a:lnTo>
                  <a:pt x="997" y="760"/>
                </a:lnTo>
                <a:lnTo>
                  <a:pt x="991" y="730"/>
                </a:lnTo>
                <a:lnTo>
                  <a:pt x="988" y="714"/>
                </a:lnTo>
                <a:lnTo>
                  <a:pt x="985" y="699"/>
                </a:lnTo>
                <a:lnTo>
                  <a:pt x="983" y="682"/>
                </a:lnTo>
                <a:lnTo>
                  <a:pt x="982" y="665"/>
                </a:lnTo>
                <a:lnTo>
                  <a:pt x="978" y="632"/>
                </a:lnTo>
                <a:lnTo>
                  <a:pt x="976" y="596"/>
                </a:lnTo>
                <a:lnTo>
                  <a:pt x="976" y="560"/>
                </a:lnTo>
                <a:lnTo>
                  <a:pt x="976" y="522"/>
                </a:lnTo>
                <a:lnTo>
                  <a:pt x="977" y="504"/>
                </a:lnTo>
                <a:lnTo>
                  <a:pt x="978" y="486"/>
                </a:lnTo>
                <a:lnTo>
                  <a:pt x="982" y="452"/>
                </a:lnTo>
                <a:lnTo>
                  <a:pt x="983" y="435"/>
                </a:lnTo>
                <a:lnTo>
                  <a:pt x="985" y="419"/>
                </a:lnTo>
                <a:lnTo>
                  <a:pt x="991" y="387"/>
                </a:lnTo>
                <a:lnTo>
                  <a:pt x="997" y="357"/>
                </a:lnTo>
                <a:lnTo>
                  <a:pt x="1001" y="343"/>
                </a:lnTo>
                <a:lnTo>
                  <a:pt x="1005" y="328"/>
                </a:lnTo>
                <a:lnTo>
                  <a:pt x="1014" y="301"/>
                </a:lnTo>
                <a:lnTo>
                  <a:pt x="1023" y="275"/>
                </a:lnTo>
                <a:lnTo>
                  <a:pt x="1034" y="250"/>
                </a:lnTo>
                <a:lnTo>
                  <a:pt x="1040" y="238"/>
                </a:lnTo>
                <a:lnTo>
                  <a:pt x="1045" y="227"/>
                </a:lnTo>
                <a:lnTo>
                  <a:pt x="1059" y="204"/>
                </a:lnTo>
                <a:lnTo>
                  <a:pt x="1072" y="183"/>
                </a:lnTo>
                <a:lnTo>
                  <a:pt x="1086" y="163"/>
                </a:lnTo>
                <a:lnTo>
                  <a:pt x="1101" y="145"/>
                </a:lnTo>
                <a:lnTo>
                  <a:pt x="1118" y="128"/>
                </a:lnTo>
                <a:lnTo>
                  <a:pt x="1134" y="112"/>
                </a:lnTo>
                <a:lnTo>
                  <a:pt x="1151" y="97"/>
                </a:lnTo>
                <a:lnTo>
                  <a:pt x="1161" y="90"/>
                </a:lnTo>
                <a:lnTo>
                  <a:pt x="1170" y="83"/>
                </a:lnTo>
                <a:lnTo>
                  <a:pt x="1189" y="70"/>
                </a:lnTo>
                <a:lnTo>
                  <a:pt x="1208" y="59"/>
                </a:lnTo>
                <a:lnTo>
                  <a:pt x="1229" y="49"/>
                </a:lnTo>
                <a:lnTo>
                  <a:pt x="1249" y="39"/>
                </a:lnTo>
                <a:lnTo>
                  <a:pt x="1260" y="34"/>
                </a:lnTo>
                <a:lnTo>
                  <a:pt x="1272" y="31"/>
                </a:lnTo>
                <a:lnTo>
                  <a:pt x="1293" y="23"/>
                </a:lnTo>
                <a:lnTo>
                  <a:pt x="1304" y="20"/>
                </a:lnTo>
                <a:lnTo>
                  <a:pt x="1315" y="17"/>
                </a:lnTo>
                <a:lnTo>
                  <a:pt x="1339" y="12"/>
                </a:lnTo>
                <a:lnTo>
                  <a:pt x="1362" y="7"/>
                </a:lnTo>
                <a:lnTo>
                  <a:pt x="1374" y="5"/>
                </a:lnTo>
                <a:lnTo>
                  <a:pt x="1385" y="4"/>
                </a:lnTo>
                <a:lnTo>
                  <a:pt x="1410" y="2"/>
                </a:lnTo>
                <a:lnTo>
                  <a:pt x="1434" y="1"/>
                </a:lnTo>
                <a:lnTo>
                  <a:pt x="1460" y="0"/>
                </a:lnTo>
                <a:lnTo>
                  <a:pt x="1485" y="1"/>
                </a:lnTo>
                <a:lnTo>
                  <a:pt x="1509" y="2"/>
                </a:lnTo>
                <a:lnTo>
                  <a:pt x="1534" y="4"/>
                </a:lnTo>
                <a:lnTo>
                  <a:pt x="1557" y="7"/>
                </a:lnTo>
                <a:lnTo>
                  <a:pt x="1581" y="12"/>
                </a:lnTo>
                <a:lnTo>
                  <a:pt x="1604" y="17"/>
                </a:lnTo>
                <a:lnTo>
                  <a:pt x="1626" y="23"/>
                </a:lnTo>
                <a:lnTo>
                  <a:pt x="1649" y="31"/>
                </a:lnTo>
                <a:lnTo>
                  <a:pt x="1659" y="34"/>
                </a:lnTo>
                <a:lnTo>
                  <a:pt x="1670" y="39"/>
                </a:lnTo>
                <a:lnTo>
                  <a:pt x="1691" y="49"/>
                </a:lnTo>
                <a:lnTo>
                  <a:pt x="1701" y="53"/>
                </a:lnTo>
                <a:lnTo>
                  <a:pt x="1711" y="59"/>
                </a:lnTo>
                <a:lnTo>
                  <a:pt x="1721" y="64"/>
                </a:lnTo>
                <a:lnTo>
                  <a:pt x="1730" y="70"/>
                </a:lnTo>
                <a:lnTo>
                  <a:pt x="1749" y="83"/>
                </a:lnTo>
                <a:lnTo>
                  <a:pt x="1768" y="97"/>
                </a:lnTo>
                <a:lnTo>
                  <a:pt x="1786" y="112"/>
                </a:lnTo>
                <a:lnTo>
                  <a:pt x="1794" y="120"/>
                </a:lnTo>
                <a:lnTo>
                  <a:pt x="1803" y="128"/>
                </a:lnTo>
                <a:lnTo>
                  <a:pt x="1810" y="137"/>
                </a:lnTo>
                <a:lnTo>
                  <a:pt x="1818" y="145"/>
                </a:lnTo>
                <a:lnTo>
                  <a:pt x="1826" y="154"/>
                </a:lnTo>
                <a:lnTo>
                  <a:pt x="1834" y="163"/>
                </a:lnTo>
                <a:lnTo>
                  <a:pt x="1848" y="183"/>
                </a:lnTo>
                <a:lnTo>
                  <a:pt x="1855" y="193"/>
                </a:lnTo>
                <a:lnTo>
                  <a:pt x="1862" y="204"/>
                </a:lnTo>
                <a:lnTo>
                  <a:pt x="1867" y="216"/>
                </a:lnTo>
                <a:lnTo>
                  <a:pt x="1874" y="227"/>
                </a:lnTo>
                <a:lnTo>
                  <a:pt x="1885" y="250"/>
                </a:lnTo>
                <a:lnTo>
                  <a:pt x="1896" y="275"/>
                </a:lnTo>
                <a:lnTo>
                  <a:pt x="1906" y="301"/>
                </a:lnTo>
                <a:lnTo>
                  <a:pt x="1914" y="328"/>
                </a:lnTo>
                <a:lnTo>
                  <a:pt x="1919" y="343"/>
                </a:lnTo>
                <a:lnTo>
                  <a:pt x="1922" y="357"/>
                </a:lnTo>
                <a:lnTo>
                  <a:pt x="1929" y="387"/>
                </a:lnTo>
                <a:lnTo>
                  <a:pt x="1932" y="403"/>
                </a:lnTo>
                <a:lnTo>
                  <a:pt x="1934" y="419"/>
                </a:lnTo>
                <a:lnTo>
                  <a:pt x="1936" y="435"/>
                </a:lnTo>
                <a:lnTo>
                  <a:pt x="1939" y="452"/>
                </a:lnTo>
                <a:lnTo>
                  <a:pt x="1941" y="486"/>
                </a:lnTo>
                <a:lnTo>
                  <a:pt x="1943" y="522"/>
                </a:lnTo>
                <a:lnTo>
                  <a:pt x="1944" y="560"/>
                </a:lnTo>
                <a:lnTo>
                  <a:pt x="1943" y="589"/>
                </a:lnTo>
                <a:lnTo>
                  <a:pt x="1942" y="617"/>
                </a:lnTo>
                <a:lnTo>
                  <a:pt x="1942" y="631"/>
                </a:lnTo>
                <a:lnTo>
                  <a:pt x="1244" y="631"/>
                </a:lnTo>
                <a:lnTo>
                  <a:pt x="1245" y="644"/>
                </a:lnTo>
                <a:lnTo>
                  <a:pt x="1246" y="659"/>
                </a:lnTo>
                <a:lnTo>
                  <a:pt x="1247" y="671"/>
                </a:lnTo>
                <a:lnTo>
                  <a:pt x="1249" y="684"/>
                </a:lnTo>
                <a:lnTo>
                  <a:pt x="1252" y="696"/>
                </a:lnTo>
                <a:lnTo>
                  <a:pt x="1254" y="709"/>
                </a:lnTo>
                <a:lnTo>
                  <a:pt x="1260" y="732"/>
                </a:lnTo>
                <a:lnTo>
                  <a:pt x="1265" y="743"/>
                </a:lnTo>
                <a:lnTo>
                  <a:pt x="1269" y="754"/>
                </a:lnTo>
                <a:lnTo>
                  <a:pt x="1274" y="764"/>
                </a:lnTo>
                <a:lnTo>
                  <a:pt x="1278" y="774"/>
                </a:lnTo>
                <a:lnTo>
                  <a:pt x="1284" y="784"/>
                </a:lnTo>
                <a:lnTo>
                  <a:pt x="1289" y="793"/>
                </a:lnTo>
                <a:lnTo>
                  <a:pt x="1296" y="802"/>
                </a:lnTo>
                <a:lnTo>
                  <a:pt x="1303" y="811"/>
                </a:lnTo>
                <a:lnTo>
                  <a:pt x="1310" y="819"/>
                </a:lnTo>
                <a:lnTo>
                  <a:pt x="1316" y="827"/>
                </a:lnTo>
                <a:lnTo>
                  <a:pt x="1324" y="833"/>
                </a:lnTo>
                <a:lnTo>
                  <a:pt x="1332" y="840"/>
                </a:lnTo>
                <a:lnTo>
                  <a:pt x="1341" y="846"/>
                </a:lnTo>
                <a:lnTo>
                  <a:pt x="1350" y="851"/>
                </a:lnTo>
                <a:lnTo>
                  <a:pt x="1359" y="857"/>
                </a:lnTo>
                <a:lnTo>
                  <a:pt x="1369" y="861"/>
                </a:lnTo>
                <a:lnTo>
                  <a:pt x="1379" y="865"/>
                </a:lnTo>
                <a:lnTo>
                  <a:pt x="1389" y="869"/>
                </a:lnTo>
                <a:lnTo>
                  <a:pt x="1400" y="871"/>
                </a:lnTo>
                <a:lnTo>
                  <a:pt x="1411" y="875"/>
                </a:lnTo>
                <a:lnTo>
                  <a:pt x="1422" y="876"/>
                </a:lnTo>
                <a:lnTo>
                  <a:pt x="1434" y="878"/>
                </a:lnTo>
                <a:lnTo>
                  <a:pt x="1447" y="878"/>
                </a:lnTo>
                <a:lnTo>
                  <a:pt x="1459" y="879"/>
                </a:lnTo>
                <a:lnTo>
                  <a:pt x="1469" y="879"/>
                </a:lnTo>
                <a:lnTo>
                  <a:pt x="1479" y="878"/>
                </a:lnTo>
                <a:lnTo>
                  <a:pt x="1489" y="877"/>
                </a:lnTo>
                <a:lnTo>
                  <a:pt x="1498" y="876"/>
                </a:lnTo>
                <a:lnTo>
                  <a:pt x="1507" y="875"/>
                </a:lnTo>
                <a:lnTo>
                  <a:pt x="1516" y="872"/>
                </a:lnTo>
                <a:lnTo>
                  <a:pt x="1534" y="868"/>
                </a:lnTo>
                <a:lnTo>
                  <a:pt x="1549" y="862"/>
                </a:lnTo>
                <a:lnTo>
                  <a:pt x="1557" y="859"/>
                </a:lnTo>
                <a:lnTo>
                  <a:pt x="1565" y="856"/>
                </a:lnTo>
                <a:lnTo>
                  <a:pt x="1578" y="848"/>
                </a:lnTo>
                <a:lnTo>
                  <a:pt x="1585" y="845"/>
                </a:lnTo>
                <a:lnTo>
                  <a:pt x="1592" y="840"/>
                </a:lnTo>
                <a:lnTo>
                  <a:pt x="1604" y="831"/>
                </a:lnTo>
                <a:lnTo>
                  <a:pt x="1615" y="821"/>
                </a:lnTo>
                <a:lnTo>
                  <a:pt x="1625" y="811"/>
                </a:lnTo>
                <a:lnTo>
                  <a:pt x="1634" y="801"/>
                </a:lnTo>
                <a:lnTo>
                  <a:pt x="1642" y="790"/>
                </a:lnTo>
                <a:lnTo>
                  <a:pt x="1649" y="779"/>
                </a:lnTo>
                <a:lnTo>
                  <a:pt x="1652" y="773"/>
                </a:lnTo>
                <a:lnTo>
                  <a:pt x="1654" y="768"/>
                </a:lnTo>
                <a:lnTo>
                  <a:pt x="1660" y="757"/>
                </a:lnTo>
                <a:lnTo>
                  <a:pt x="1931" y="752"/>
                </a:lnTo>
                <a:lnTo>
                  <a:pt x="1929" y="765"/>
                </a:lnTo>
                <a:close/>
                <a:moveTo>
                  <a:pt x="1460" y="216"/>
                </a:moveTo>
                <a:lnTo>
                  <a:pt x="1449" y="217"/>
                </a:lnTo>
                <a:lnTo>
                  <a:pt x="1437" y="218"/>
                </a:lnTo>
                <a:lnTo>
                  <a:pt x="1426" y="219"/>
                </a:lnTo>
                <a:lnTo>
                  <a:pt x="1414" y="221"/>
                </a:lnTo>
                <a:lnTo>
                  <a:pt x="1404" y="223"/>
                </a:lnTo>
                <a:lnTo>
                  <a:pt x="1394" y="227"/>
                </a:lnTo>
                <a:lnTo>
                  <a:pt x="1384" y="230"/>
                </a:lnTo>
                <a:lnTo>
                  <a:pt x="1375" y="233"/>
                </a:lnTo>
                <a:lnTo>
                  <a:pt x="1366" y="238"/>
                </a:lnTo>
                <a:lnTo>
                  <a:pt x="1359" y="243"/>
                </a:lnTo>
                <a:lnTo>
                  <a:pt x="1351" y="248"/>
                </a:lnTo>
                <a:lnTo>
                  <a:pt x="1343" y="253"/>
                </a:lnTo>
                <a:lnTo>
                  <a:pt x="1335" y="259"/>
                </a:lnTo>
                <a:lnTo>
                  <a:pt x="1329" y="266"/>
                </a:lnTo>
                <a:lnTo>
                  <a:pt x="1316" y="278"/>
                </a:lnTo>
                <a:lnTo>
                  <a:pt x="1310" y="285"/>
                </a:lnTo>
                <a:lnTo>
                  <a:pt x="1305" y="291"/>
                </a:lnTo>
                <a:lnTo>
                  <a:pt x="1295" y="306"/>
                </a:lnTo>
                <a:lnTo>
                  <a:pt x="1286" y="320"/>
                </a:lnTo>
                <a:lnTo>
                  <a:pt x="1279" y="335"/>
                </a:lnTo>
                <a:lnTo>
                  <a:pt x="1273" y="349"/>
                </a:lnTo>
                <a:lnTo>
                  <a:pt x="1268" y="364"/>
                </a:lnTo>
                <a:lnTo>
                  <a:pt x="1265" y="377"/>
                </a:lnTo>
                <a:lnTo>
                  <a:pt x="1263" y="390"/>
                </a:lnTo>
                <a:lnTo>
                  <a:pt x="1262" y="412"/>
                </a:lnTo>
                <a:lnTo>
                  <a:pt x="1661" y="412"/>
                </a:lnTo>
                <a:lnTo>
                  <a:pt x="1661" y="390"/>
                </a:lnTo>
                <a:lnTo>
                  <a:pt x="1658" y="377"/>
                </a:lnTo>
                <a:lnTo>
                  <a:pt x="1654" y="364"/>
                </a:lnTo>
                <a:lnTo>
                  <a:pt x="1650" y="349"/>
                </a:lnTo>
                <a:lnTo>
                  <a:pt x="1643" y="335"/>
                </a:lnTo>
                <a:lnTo>
                  <a:pt x="1636" y="320"/>
                </a:lnTo>
                <a:lnTo>
                  <a:pt x="1627" y="306"/>
                </a:lnTo>
                <a:lnTo>
                  <a:pt x="1617" y="291"/>
                </a:lnTo>
                <a:lnTo>
                  <a:pt x="1612" y="285"/>
                </a:lnTo>
                <a:lnTo>
                  <a:pt x="1606" y="278"/>
                </a:lnTo>
                <a:lnTo>
                  <a:pt x="1600" y="271"/>
                </a:lnTo>
                <a:lnTo>
                  <a:pt x="1593" y="266"/>
                </a:lnTo>
                <a:lnTo>
                  <a:pt x="1586" y="259"/>
                </a:lnTo>
                <a:lnTo>
                  <a:pt x="1578" y="253"/>
                </a:lnTo>
                <a:lnTo>
                  <a:pt x="1563" y="243"/>
                </a:lnTo>
                <a:lnTo>
                  <a:pt x="1555" y="238"/>
                </a:lnTo>
                <a:lnTo>
                  <a:pt x="1546" y="233"/>
                </a:lnTo>
                <a:lnTo>
                  <a:pt x="1537" y="230"/>
                </a:lnTo>
                <a:lnTo>
                  <a:pt x="1527" y="227"/>
                </a:lnTo>
                <a:lnTo>
                  <a:pt x="1517" y="223"/>
                </a:lnTo>
                <a:lnTo>
                  <a:pt x="1507" y="221"/>
                </a:lnTo>
                <a:lnTo>
                  <a:pt x="1496" y="219"/>
                </a:lnTo>
                <a:lnTo>
                  <a:pt x="1485" y="218"/>
                </a:lnTo>
                <a:lnTo>
                  <a:pt x="1472" y="217"/>
                </a:lnTo>
                <a:lnTo>
                  <a:pt x="1460" y="216"/>
                </a:lnTo>
                <a:close/>
                <a:moveTo>
                  <a:pt x="5407" y="410"/>
                </a:moveTo>
                <a:lnTo>
                  <a:pt x="5713" y="410"/>
                </a:lnTo>
                <a:lnTo>
                  <a:pt x="5713" y="368"/>
                </a:lnTo>
                <a:lnTo>
                  <a:pt x="5712" y="356"/>
                </a:lnTo>
                <a:lnTo>
                  <a:pt x="5710" y="344"/>
                </a:lnTo>
                <a:lnTo>
                  <a:pt x="5707" y="331"/>
                </a:lnTo>
                <a:lnTo>
                  <a:pt x="5702" y="320"/>
                </a:lnTo>
                <a:lnTo>
                  <a:pt x="5697" y="308"/>
                </a:lnTo>
                <a:lnTo>
                  <a:pt x="5693" y="302"/>
                </a:lnTo>
                <a:lnTo>
                  <a:pt x="5690" y="297"/>
                </a:lnTo>
                <a:lnTo>
                  <a:pt x="5681" y="286"/>
                </a:lnTo>
                <a:lnTo>
                  <a:pt x="5671" y="276"/>
                </a:lnTo>
                <a:lnTo>
                  <a:pt x="5660" y="267"/>
                </a:lnTo>
                <a:lnTo>
                  <a:pt x="5654" y="262"/>
                </a:lnTo>
                <a:lnTo>
                  <a:pt x="5648" y="258"/>
                </a:lnTo>
                <a:lnTo>
                  <a:pt x="5641" y="255"/>
                </a:lnTo>
                <a:lnTo>
                  <a:pt x="5633" y="251"/>
                </a:lnTo>
                <a:lnTo>
                  <a:pt x="5619" y="245"/>
                </a:lnTo>
                <a:lnTo>
                  <a:pt x="5602" y="239"/>
                </a:lnTo>
                <a:lnTo>
                  <a:pt x="5583" y="236"/>
                </a:lnTo>
                <a:lnTo>
                  <a:pt x="5574" y="233"/>
                </a:lnTo>
                <a:lnTo>
                  <a:pt x="5564" y="233"/>
                </a:lnTo>
                <a:lnTo>
                  <a:pt x="5553" y="232"/>
                </a:lnTo>
                <a:lnTo>
                  <a:pt x="5543" y="232"/>
                </a:lnTo>
                <a:lnTo>
                  <a:pt x="5520" y="232"/>
                </a:lnTo>
                <a:lnTo>
                  <a:pt x="5499" y="233"/>
                </a:lnTo>
                <a:lnTo>
                  <a:pt x="5481" y="236"/>
                </a:lnTo>
                <a:lnTo>
                  <a:pt x="5465" y="238"/>
                </a:lnTo>
                <a:lnTo>
                  <a:pt x="5449" y="241"/>
                </a:lnTo>
                <a:lnTo>
                  <a:pt x="5436" y="246"/>
                </a:lnTo>
                <a:lnTo>
                  <a:pt x="5423" y="251"/>
                </a:lnTo>
                <a:lnTo>
                  <a:pt x="5419" y="253"/>
                </a:lnTo>
                <a:lnTo>
                  <a:pt x="5413" y="257"/>
                </a:lnTo>
                <a:lnTo>
                  <a:pt x="5403" y="263"/>
                </a:lnTo>
                <a:lnTo>
                  <a:pt x="5399" y="267"/>
                </a:lnTo>
                <a:lnTo>
                  <a:pt x="5396" y="270"/>
                </a:lnTo>
                <a:lnTo>
                  <a:pt x="5388" y="278"/>
                </a:lnTo>
                <a:lnTo>
                  <a:pt x="5381" y="287"/>
                </a:lnTo>
                <a:lnTo>
                  <a:pt x="5375" y="296"/>
                </a:lnTo>
                <a:lnTo>
                  <a:pt x="5371" y="306"/>
                </a:lnTo>
                <a:lnTo>
                  <a:pt x="5367" y="317"/>
                </a:lnTo>
                <a:lnTo>
                  <a:pt x="5362" y="328"/>
                </a:lnTo>
                <a:lnTo>
                  <a:pt x="5360" y="336"/>
                </a:lnTo>
                <a:lnTo>
                  <a:pt x="5100" y="336"/>
                </a:lnTo>
                <a:lnTo>
                  <a:pt x="5103" y="320"/>
                </a:lnTo>
                <a:lnTo>
                  <a:pt x="5109" y="298"/>
                </a:lnTo>
                <a:lnTo>
                  <a:pt x="5116" y="276"/>
                </a:lnTo>
                <a:lnTo>
                  <a:pt x="5123" y="255"/>
                </a:lnTo>
                <a:lnTo>
                  <a:pt x="5131" y="235"/>
                </a:lnTo>
                <a:lnTo>
                  <a:pt x="5135" y="225"/>
                </a:lnTo>
                <a:lnTo>
                  <a:pt x="5139" y="216"/>
                </a:lnTo>
                <a:lnTo>
                  <a:pt x="5148" y="198"/>
                </a:lnTo>
                <a:lnTo>
                  <a:pt x="5157" y="181"/>
                </a:lnTo>
                <a:lnTo>
                  <a:pt x="5167" y="164"/>
                </a:lnTo>
                <a:lnTo>
                  <a:pt x="5177" y="149"/>
                </a:lnTo>
                <a:lnTo>
                  <a:pt x="5188" y="134"/>
                </a:lnTo>
                <a:lnTo>
                  <a:pt x="5194" y="128"/>
                </a:lnTo>
                <a:lnTo>
                  <a:pt x="5199" y="121"/>
                </a:lnTo>
                <a:lnTo>
                  <a:pt x="5206" y="115"/>
                </a:lnTo>
                <a:lnTo>
                  <a:pt x="5211" y="109"/>
                </a:lnTo>
                <a:lnTo>
                  <a:pt x="5224" y="97"/>
                </a:lnTo>
                <a:lnTo>
                  <a:pt x="5237" y="87"/>
                </a:lnTo>
                <a:lnTo>
                  <a:pt x="5251" y="75"/>
                </a:lnTo>
                <a:lnTo>
                  <a:pt x="5264" y="66"/>
                </a:lnTo>
                <a:lnTo>
                  <a:pt x="5278" y="58"/>
                </a:lnTo>
                <a:lnTo>
                  <a:pt x="5293" y="50"/>
                </a:lnTo>
                <a:lnTo>
                  <a:pt x="5309" y="42"/>
                </a:lnTo>
                <a:lnTo>
                  <a:pt x="5324" y="35"/>
                </a:lnTo>
                <a:lnTo>
                  <a:pt x="5340" y="30"/>
                </a:lnTo>
                <a:lnTo>
                  <a:pt x="5356" y="24"/>
                </a:lnTo>
                <a:lnTo>
                  <a:pt x="5373" y="20"/>
                </a:lnTo>
                <a:lnTo>
                  <a:pt x="5390" y="15"/>
                </a:lnTo>
                <a:lnTo>
                  <a:pt x="5408" y="12"/>
                </a:lnTo>
                <a:lnTo>
                  <a:pt x="5427" y="9"/>
                </a:lnTo>
                <a:lnTo>
                  <a:pt x="5445" y="6"/>
                </a:lnTo>
                <a:lnTo>
                  <a:pt x="5464" y="4"/>
                </a:lnTo>
                <a:lnTo>
                  <a:pt x="5483" y="3"/>
                </a:lnTo>
                <a:lnTo>
                  <a:pt x="5503" y="2"/>
                </a:lnTo>
                <a:lnTo>
                  <a:pt x="5523" y="1"/>
                </a:lnTo>
                <a:lnTo>
                  <a:pt x="5543" y="1"/>
                </a:lnTo>
                <a:lnTo>
                  <a:pt x="5565" y="1"/>
                </a:lnTo>
                <a:lnTo>
                  <a:pt x="5586" y="2"/>
                </a:lnTo>
                <a:lnTo>
                  <a:pt x="5609" y="4"/>
                </a:lnTo>
                <a:lnTo>
                  <a:pt x="5630" y="7"/>
                </a:lnTo>
                <a:lnTo>
                  <a:pt x="5650" y="12"/>
                </a:lnTo>
                <a:lnTo>
                  <a:pt x="5670" y="16"/>
                </a:lnTo>
                <a:lnTo>
                  <a:pt x="5690" y="22"/>
                </a:lnTo>
                <a:lnTo>
                  <a:pt x="5710" y="28"/>
                </a:lnTo>
                <a:lnTo>
                  <a:pt x="5729" y="35"/>
                </a:lnTo>
                <a:lnTo>
                  <a:pt x="5747" y="43"/>
                </a:lnTo>
                <a:lnTo>
                  <a:pt x="5765" y="51"/>
                </a:lnTo>
                <a:lnTo>
                  <a:pt x="5783" y="60"/>
                </a:lnTo>
                <a:lnTo>
                  <a:pt x="5799" y="70"/>
                </a:lnTo>
                <a:lnTo>
                  <a:pt x="5815" y="81"/>
                </a:lnTo>
                <a:lnTo>
                  <a:pt x="5831" y="92"/>
                </a:lnTo>
                <a:lnTo>
                  <a:pt x="5846" y="104"/>
                </a:lnTo>
                <a:lnTo>
                  <a:pt x="5860" y="117"/>
                </a:lnTo>
                <a:lnTo>
                  <a:pt x="5873" y="130"/>
                </a:lnTo>
                <a:lnTo>
                  <a:pt x="5886" y="143"/>
                </a:lnTo>
                <a:lnTo>
                  <a:pt x="5897" y="158"/>
                </a:lnTo>
                <a:lnTo>
                  <a:pt x="5909" y="172"/>
                </a:lnTo>
                <a:lnTo>
                  <a:pt x="5919" y="188"/>
                </a:lnTo>
                <a:lnTo>
                  <a:pt x="5929" y="203"/>
                </a:lnTo>
                <a:lnTo>
                  <a:pt x="5937" y="220"/>
                </a:lnTo>
                <a:lnTo>
                  <a:pt x="5941" y="229"/>
                </a:lnTo>
                <a:lnTo>
                  <a:pt x="5944" y="237"/>
                </a:lnTo>
                <a:lnTo>
                  <a:pt x="5948" y="246"/>
                </a:lnTo>
                <a:lnTo>
                  <a:pt x="5951" y="255"/>
                </a:lnTo>
                <a:lnTo>
                  <a:pt x="5957" y="272"/>
                </a:lnTo>
                <a:lnTo>
                  <a:pt x="5962" y="290"/>
                </a:lnTo>
                <a:lnTo>
                  <a:pt x="5963" y="300"/>
                </a:lnTo>
                <a:lnTo>
                  <a:pt x="5966" y="309"/>
                </a:lnTo>
                <a:lnTo>
                  <a:pt x="5968" y="329"/>
                </a:lnTo>
                <a:lnTo>
                  <a:pt x="5970" y="348"/>
                </a:lnTo>
                <a:lnTo>
                  <a:pt x="5970" y="368"/>
                </a:lnTo>
                <a:lnTo>
                  <a:pt x="5971" y="492"/>
                </a:lnTo>
                <a:lnTo>
                  <a:pt x="5970" y="616"/>
                </a:lnTo>
                <a:lnTo>
                  <a:pt x="5970" y="1093"/>
                </a:lnTo>
                <a:lnTo>
                  <a:pt x="5728" y="1093"/>
                </a:lnTo>
                <a:lnTo>
                  <a:pt x="5628" y="1093"/>
                </a:lnTo>
                <a:lnTo>
                  <a:pt x="5525" y="1093"/>
                </a:lnTo>
                <a:lnTo>
                  <a:pt x="5407" y="1093"/>
                </a:lnTo>
                <a:lnTo>
                  <a:pt x="5388" y="1093"/>
                </a:lnTo>
                <a:lnTo>
                  <a:pt x="5369" y="1092"/>
                </a:lnTo>
                <a:lnTo>
                  <a:pt x="5351" y="1089"/>
                </a:lnTo>
                <a:lnTo>
                  <a:pt x="5333" y="1087"/>
                </a:lnTo>
                <a:lnTo>
                  <a:pt x="5315" y="1084"/>
                </a:lnTo>
                <a:lnTo>
                  <a:pt x="5298" y="1079"/>
                </a:lnTo>
                <a:lnTo>
                  <a:pt x="5282" y="1075"/>
                </a:lnTo>
                <a:lnTo>
                  <a:pt x="5265" y="1069"/>
                </a:lnTo>
                <a:lnTo>
                  <a:pt x="5249" y="1064"/>
                </a:lnTo>
                <a:lnTo>
                  <a:pt x="5234" y="1056"/>
                </a:lnTo>
                <a:lnTo>
                  <a:pt x="5218" y="1049"/>
                </a:lnTo>
                <a:lnTo>
                  <a:pt x="5204" y="1040"/>
                </a:lnTo>
                <a:lnTo>
                  <a:pt x="5189" y="1032"/>
                </a:lnTo>
                <a:lnTo>
                  <a:pt x="5176" y="1023"/>
                </a:lnTo>
                <a:lnTo>
                  <a:pt x="5162" y="1013"/>
                </a:lnTo>
                <a:lnTo>
                  <a:pt x="5150" y="1001"/>
                </a:lnTo>
                <a:lnTo>
                  <a:pt x="5138" y="990"/>
                </a:lnTo>
                <a:lnTo>
                  <a:pt x="5127" y="979"/>
                </a:lnTo>
                <a:lnTo>
                  <a:pt x="5117" y="967"/>
                </a:lnTo>
                <a:lnTo>
                  <a:pt x="5107" y="954"/>
                </a:lnTo>
                <a:lnTo>
                  <a:pt x="5097" y="940"/>
                </a:lnTo>
                <a:lnTo>
                  <a:pt x="5089" y="927"/>
                </a:lnTo>
                <a:lnTo>
                  <a:pt x="5080" y="912"/>
                </a:lnTo>
                <a:lnTo>
                  <a:pt x="5073" y="898"/>
                </a:lnTo>
                <a:lnTo>
                  <a:pt x="5066" y="882"/>
                </a:lnTo>
                <a:lnTo>
                  <a:pt x="5061" y="867"/>
                </a:lnTo>
                <a:lnTo>
                  <a:pt x="5056" y="850"/>
                </a:lnTo>
                <a:lnTo>
                  <a:pt x="5052" y="833"/>
                </a:lnTo>
                <a:lnTo>
                  <a:pt x="5049" y="817"/>
                </a:lnTo>
                <a:lnTo>
                  <a:pt x="5046" y="800"/>
                </a:lnTo>
                <a:lnTo>
                  <a:pt x="5045" y="782"/>
                </a:lnTo>
                <a:lnTo>
                  <a:pt x="5045" y="763"/>
                </a:lnTo>
                <a:lnTo>
                  <a:pt x="5045" y="745"/>
                </a:lnTo>
                <a:lnTo>
                  <a:pt x="5046" y="728"/>
                </a:lnTo>
                <a:lnTo>
                  <a:pt x="5049" y="710"/>
                </a:lnTo>
                <a:lnTo>
                  <a:pt x="5052" y="693"/>
                </a:lnTo>
                <a:lnTo>
                  <a:pt x="5056" y="675"/>
                </a:lnTo>
                <a:lnTo>
                  <a:pt x="5061" y="659"/>
                </a:lnTo>
                <a:lnTo>
                  <a:pt x="5066" y="642"/>
                </a:lnTo>
                <a:lnTo>
                  <a:pt x="5073" y="626"/>
                </a:lnTo>
                <a:lnTo>
                  <a:pt x="5080" y="611"/>
                </a:lnTo>
                <a:lnTo>
                  <a:pt x="5088" y="595"/>
                </a:lnTo>
                <a:lnTo>
                  <a:pt x="5097" y="581"/>
                </a:lnTo>
                <a:lnTo>
                  <a:pt x="5106" y="566"/>
                </a:lnTo>
                <a:lnTo>
                  <a:pt x="5116" y="553"/>
                </a:lnTo>
                <a:lnTo>
                  <a:pt x="5127" y="540"/>
                </a:lnTo>
                <a:lnTo>
                  <a:pt x="5138" y="526"/>
                </a:lnTo>
                <a:lnTo>
                  <a:pt x="5150" y="514"/>
                </a:lnTo>
                <a:lnTo>
                  <a:pt x="5162" y="503"/>
                </a:lnTo>
                <a:lnTo>
                  <a:pt x="5176" y="492"/>
                </a:lnTo>
                <a:lnTo>
                  <a:pt x="5189" y="481"/>
                </a:lnTo>
                <a:lnTo>
                  <a:pt x="5203" y="472"/>
                </a:lnTo>
                <a:lnTo>
                  <a:pt x="5218" y="462"/>
                </a:lnTo>
                <a:lnTo>
                  <a:pt x="5233" y="454"/>
                </a:lnTo>
                <a:lnTo>
                  <a:pt x="5248" y="446"/>
                </a:lnTo>
                <a:lnTo>
                  <a:pt x="5265" y="438"/>
                </a:lnTo>
                <a:lnTo>
                  <a:pt x="5281" y="433"/>
                </a:lnTo>
                <a:lnTo>
                  <a:pt x="5298" y="427"/>
                </a:lnTo>
                <a:lnTo>
                  <a:pt x="5315" y="422"/>
                </a:lnTo>
                <a:lnTo>
                  <a:pt x="5333" y="418"/>
                </a:lnTo>
                <a:lnTo>
                  <a:pt x="5351" y="415"/>
                </a:lnTo>
                <a:lnTo>
                  <a:pt x="5369" y="413"/>
                </a:lnTo>
                <a:lnTo>
                  <a:pt x="5388" y="412"/>
                </a:lnTo>
                <a:lnTo>
                  <a:pt x="5407" y="410"/>
                </a:lnTo>
                <a:close/>
                <a:moveTo>
                  <a:pt x="5713" y="835"/>
                </a:moveTo>
                <a:lnTo>
                  <a:pt x="5712" y="750"/>
                </a:lnTo>
                <a:lnTo>
                  <a:pt x="5712" y="634"/>
                </a:lnTo>
                <a:lnTo>
                  <a:pt x="5428" y="634"/>
                </a:lnTo>
                <a:lnTo>
                  <a:pt x="5413" y="634"/>
                </a:lnTo>
                <a:lnTo>
                  <a:pt x="5407" y="635"/>
                </a:lnTo>
                <a:lnTo>
                  <a:pt x="5400" y="636"/>
                </a:lnTo>
                <a:lnTo>
                  <a:pt x="5388" y="640"/>
                </a:lnTo>
                <a:lnTo>
                  <a:pt x="5382" y="641"/>
                </a:lnTo>
                <a:lnTo>
                  <a:pt x="5375" y="643"/>
                </a:lnTo>
                <a:lnTo>
                  <a:pt x="5365" y="649"/>
                </a:lnTo>
                <a:lnTo>
                  <a:pt x="5354" y="655"/>
                </a:lnTo>
                <a:lnTo>
                  <a:pt x="5345" y="662"/>
                </a:lnTo>
                <a:lnTo>
                  <a:pt x="5336" y="670"/>
                </a:lnTo>
                <a:lnTo>
                  <a:pt x="5333" y="674"/>
                </a:lnTo>
                <a:lnTo>
                  <a:pt x="5329" y="679"/>
                </a:lnTo>
                <a:lnTo>
                  <a:pt x="5322" y="688"/>
                </a:lnTo>
                <a:lnTo>
                  <a:pt x="5316" y="696"/>
                </a:lnTo>
                <a:lnTo>
                  <a:pt x="5312" y="708"/>
                </a:lnTo>
                <a:lnTo>
                  <a:pt x="5309" y="718"/>
                </a:lnTo>
                <a:lnTo>
                  <a:pt x="5305" y="729"/>
                </a:lnTo>
                <a:lnTo>
                  <a:pt x="5304" y="739"/>
                </a:lnTo>
                <a:lnTo>
                  <a:pt x="5303" y="750"/>
                </a:lnTo>
                <a:lnTo>
                  <a:pt x="5304" y="761"/>
                </a:lnTo>
                <a:lnTo>
                  <a:pt x="5305" y="772"/>
                </a:lnTo>
                <a:lnTo>
                  <a:pt x="5309" y="783"/>
                </a:lnTo>
                <a:lnTo>
                  <a:pt x="5312" y="793"/>
                </a:lnTo>
                <a:lnTo>
                  <a:pt x="5316" y="803"/>
                </a:lnTo>
                <a:lnTo>
                  <a:pt x="5320" y="808"/>
                </a:lnTo>
                <a:lnTo>
                  <a:pt x="5322" y="812"/>
                </a:lnTo>
                <a:lnTo>
                  <a:pt x="5329" y="822"/>
                </a:lnTo>
                <a:lnTo>
                  <a:pt x="5336" y="830"/>
                </a:lnTo>
                <a:lnTo>
                  <a:pt x="5345" y="838"/>
                </a:lnTo>
                <a:lnTo>
                  <a:pt x="5354" y="845"/>
                </a:lnTo>
                <a:lnTo>
                  <a:pt x="5364" y="851"/>
                </a:lnTo>
                <a:lnTo>
                  <a:pt x="5375" y="857"/>
                </a:lnTo>
                <a:lnTo>
                  <a:pt x="5388" y="861"/>
                </a:lnTo>
                <a:lnTo>
                  <a:pt x="5400" y="863"/>
                </a:lnTo>
                <a:lnTo>
                  <a:pt x="5407" y="865"/>
                </a:lnTo>
                <a:lnTo>
                  <a:pt x="5413" y="866"/>
                </a:lnTo>
                <a:lnTo>
                  <a:pt x="5428" y="867"/>
                </a:lnTo>
                <a:lnTo>
                  <a:pt x="5713" y="867"/>
                </a:lnTo>
                <a:lnTo>
                  <a:pt x="5713" y="835"/>
                </a:lnTo>
                <a:close/>
                <a:moveTo>
                  <a:pt x="254" y="405"/>
                </a:moveTo>
                <a:lnTo>
                  <a:pt x="260" y="404"/>
                </a:lnTo>
                <a:lnTo>
                  <a:pt x="271" y="400"/>
                </a:lnTo>
                <a:lnTo>
                  <a:pt x="282" y="397"/>
                </a:lnTo>
                <a:lnTo>
                  <a:pt x="305" y="390"/>
                </a:lnTo>
                <a:lnTo>
                  <a:pt x="325" y="381"/>
                </a:lnTo>
                <a:lnTo>
                  <a:pt x="345" y="371"/>
                </a:lnTo>
                <a:lnTo>
                  <a:pt x="364" y="360"/>
                </a:lnTo>
                <a:lnTo>
                  <a:pt x="383" y="349"/>
                </a:lnTo>
                <a:lnTo>
                  <a:pt x="399" y="336"/>
                </a:lnTo>
                <a:lnTo>
                  <a:pt x="416" y="322"/>
                </a:lnTo>
                <a:lnTo>
                  <a:pt x="432" y="308"/>
                </a:lnTo>
                <a:lnTo>
                  <a:pt x="447" y="294"/>
                </a:lnTo>
                <a:lnTo>
                  <a:pt x="462" y="279"/>
                </a:lnTo>
                <a:lnTo>
                  <a:pt x="468" y="271"/>
                </a:lnTo>
                <a:lnTo>
                  <a:pt x="475" y="263"/>
                </a:lnTo>
                <a:lnTo>
                  <a:pt x="487" y="247"/>
                </a:lnTo>
                <a:lnTo>
                  <a:pt x="500" y="231"/>
                </a:lnTo>
                <a:lnTo>
                  <a:pt x="511" y="216"/>
                </a:lnTo>
                <a:lnTo>
                  <a:pt x="521" y="199"/>
                </a:lnTo>
                <a:lnTo>
                  <a:pt x="540" y="168"/>
                </a:lnTo>
                <a:lnTo>
                  <a:pt x="557" y="138"/>
                </a:lnTo>
                <a:lnTo>
                  <a:pt x="570" y="111"/>
                </a:lnTo>
                <a:lnTo>
                  <a:pt x="580" y="87"/>
                </a:lnTo>
                <a:lnTo>
                  <a:pt x="589" y="65"/>
                </a:lnTo>
                <a:lnTo>
                  <a:pt x="595" y="50"/>
                </a:lnTo>
                <a:lnTo>
                  <a:pt x="599" y="35"/>
                </a:lnTo>
                <a:lnTo>
                  <a:pt x="605" y="20"/>
                </a:lnTo>
                <a:lnTo>
                  <a:pt x="843" y="20"/>
                </a:lnTo>
                <a:lnTo>
                  <a:pt x="840" y="42"/>
                </a:lnTo>
                <a:lnTo>
                  <a:pt x="837" y="58"/>
                </a:lnTo>
                <a:lnTo>
                  <a:pt x="833" y="75"/>
                </a:lnTo>
                <a:lnTo>
                  <a:pt x="827" y="99"/>
                </a:lnTo>
                <a:lnTo>
                  <a:pt x="819" y="127"/>
                </a:lnTo>
                <a:lnTo>
                  <a:pt x="809" y="160"/>
                </a:lnTo>
                <a:lnTo>
                  <a:pt x="802" y="178"/>
                </a:lnTo>
                <a:lnTo>
                  <a:pt x="794" y="196"/>
                </a:lnTo>
                <a:lnTo>
                  <a:pt x="786" y="215"/>
                </a:lnTo>
                <a:lnTo>
                  <a:pt x="777" y="235"/>
                </a:lnTo>
                <a:lnTo>
                  <a:pt x="769" y="253"/>
                </a:lnTo>
                <a:lnTo>
                  <a:pt x="760" y="274"/>
                </a:lnTo>
                <a:lnTo>
                  <a:pt x="748" y="292"/>
                </a:lnTo>
                <a:lnTo>
                  <a:pt x="737" y="312"/>
                </a:lnTo>
                <a:lnTo>
                  <a:pt x="725" y="332"/>
                </a:lnTo>
                <a:lnTo>
                  <a:pt x="712" y="353"/>
                </a:lnTo>
                <a:lnTo>
                  <a:pt x="697" y="373"/>
                </a:lnTo>
                <a:lnTo>
                  <a:pt x="682" y="393"/>
                </a:lnTo>
                <a:lnTo>
                  <a:pt x="666" y="413"/>
                </a:lnTo>
                <a:lnTo>
                  <a:pt x="648" y="433"/>
                </a:lnTo>
                <a:lnTo>
                  <a:pt x="630" y="452"/>
                </a:lnTo>
                <a:lnTo>
                  <a:pt x="610" y="471"/>
                </a:lnTo>
                <a:lnTo>
                  <a:pt x="590" y="489"/>
                </a:lnTo>
                <a:lnTo>
                  <a:pt x="579" y="498"/>
                </a:lnTo>
                <a:lnTo>
                  <a:pt x="568" y="507"/>
                </a:lnTo>
                <a:lnTo>
                  <a:pt x="545" y="524"/>
                </a:lnTo>
                <a:lnTo>
                  <a:pt x="521" y="541"/>
                </a:lnTo>
                <a:lnTo>
                  <a:pt x="514" y="545"/>
                </a:lnTo>
                <a:lnTo>
                  <a:pt x="521" y="548"/>
                </a:lnTo>
                <a:lnTo>
                  <a:pt x="545" y="565"/>
                </a:lnTo>
                <a:lnTo>
                  <a:pt x="569" y="584"/>
                </a:lnTo>
                <a:lnTo>
                  <a:pt x="591" y="602"/>
                </a:lnTo>
                <a:lnTo>
                  <a:pt x="612" y="622"/>
                </a:lnTo>
                <a:lnTo>
                  <a:pt x="632" y="641"/>
                </a:lnTo>
                <a:lnTo>
                  <a:pt x="641" y="651"/>
                </a:lnTo>
                <a:lnTo>
                  <a:pt x="651" y="661"/>
                </a:lnTo>
                <a:lnTo>
                  <a:pt x="660" y="672"/>
                </a:lnTo>
                <a:lnTo>
                  <a:pt x="668" y="682"/>
                </a:lnTo>
                <a:lnTo>
                  <a:pt x="685" y="703"/>
                </a:lnTo>
                <a:lnTo>
                  <a:pt x="701" y="724"/>
                </a:lnTo>
                <a:lnTo>
                  <a:pt x="715" y="745"/>
                </a:lnTo>
                <a:lnTo>
                  <a:pt x="728" y="767"/>
                </a:lnTo>
                <a:lnTo>
                  <a:pt x="742" y="788"/>
                </a:lnTo>
                <a:lnTo>
                  <a:pt x="753" y="809"/>
                </a:lnTo>
                <a:lnTo>
                  <a:pt x="764" y="829"/>
                </a:lnTo>
                <a:lnTo>
                  <a:pt x="774" y="850"/>
                </a:lnTo>
                <a:lnTo>
                  <a:pt x="783" y="870"/>
                </a:lnTo>
                <a:lnTo>
                  <a:pt x="792" y="890"/>
                </a:lnTo>
                <a:lnTo>
                  <a:pt x="801" y="911"/>
                </a:lnTo>
                <a:lnTo>
                  <a:pt x="808" y="930"/>
                </a:lnTo>
                <a:lnTo>
                  <a:pt x="814" y="949"/>
                </a:lnTo>
                <a:lnTo>
                  <a:pt x="820" y="967"/>
                </a:lnTo>
                <a:lnTo>
                  <a:pt x="825" y="984"/>
                </a:lnTo>
                <a:lnTo>
                  <a:pt x="833" y="1014"/>
                </a:lnTo>
                <a:lnTo>
                  <a:pt x="839" y="1038"/>
                </a:lnTo>
                <a:lnTo>
                  <a:pt x="843" y="1057"/>
                </a:lnTo>
                <a:lnTo>
                  <a:pt x="846" y="1074"/>
                </a:lnTo>
                <a:lnTo>
                  <a:pt x="849" y="1093"/>
                </a:lnTo>
                <a:lnTo>
                  <a:pt x="609" y="1093"/>
                </a:lnTo>
                <a:lnTo>
                  <a:pt x="607" y="1083"/>
                </a:lnTo>
                <a:lnTo>
                  <a:pt x="601" y="1067"/>
                </a:lnTo>
                <a:lnTo>
                  <a:pt x="596" y="1049"/>
                </a:lnTo>
                <a:lnTo>
                  <a:pt x="587" y="1027"/>
                </a:lnTo>
                <a:lnTo>
                  <a:pt x="576" y="1000"/>
                </a:lnTo>
                <a:lnTo>
                  <a:pt x="562" y="970"/>
                </a:lnTo>
                <a:lnTo>
                  <a:pt x="545" y="938"/>
                </a:lnTo>
                <a:lnTo>
                  <a:pt x="537" y="921"/>
                </a:lnTo>
                <a:lnTo>
                  <a:pt x="527" y="904"/>
                </a:lnTo>
                <a:lnTo>
                  <a:pt x="515" y="887"/>
                </a:lnTo>
                <a:lnTo>
                  <a:pt x="504" y="869"/>
                </a:lnTo>
                <a:lnTo>
                  <a:pt x="492" y="851"/>
                </a:lnTo>
                <a:lnTo>
                  <a:pt x="479" y="835"/>
                </a:lnTo>
                <a:lnTo>
                  <a:pt x="472" y="826"/>
                </a:lnTo>
                <a:lnTo>
                  <a:pt x="465" y="818"/>
                </a:lnTo>
                <a:lnTo>
                  <a:pt x="451" y="801"/>
                </a:lnTo>
                <a:lnTo>
                  <a:pt x="435" y="786"/>
                </a:lnTo>
                <a:lnTo>
                  <a:pt x="419" y="770"/>
                </a:lnTo>
                <a:lnTo>
                  <a:pt x="403" y="755"/>
                </a:lnTo>
                <a:lnTo>
                  <a:pt x="385" y="742"/>
                </a:lnTo>
                <a:lnTo>
                  <a:pt x="375" y="735"/>
                </a:lnTo>
                <a:lnTo>
                  <a:pt x="366" y="730"/>
                </a:lnTo>
                <a:lnTo>
                  <a:pt x="347" y="718"/>
                </a:lnTo>
                <a:lnTo>
                  <a:pt x="326" y="708"/>
                </a:lnTo>
                <a:lnTo>
                  <a:pt x="316" y="703"/>
                </a:lnTo>
                <a:lnTo>
                  <a:pt x="305" y="699"/>
                </a:lnTo>
                <a:lnTo>
                  <a:pt x="294" y="694"/>
                </a:lnTo>
                <a:lnTo>
                  <a:pt x="283" y="691"/>
                </a:lnTo>
                <a:lnTo>
                  <a:pt x="260" y="685"/>
                </a:lnTo>
                <a:lnTo>
                  <a:pt x="254" y="684"/>
                </a:lnTo>
                <a:lnTo>
                  <a:pt x="254" y="1093"/>
                </a:lnTo>
                <a:lnTo>
                  <a:pt x="0" y="1093"/>
                </a:lnTo>
                <a:lnTo>
                  <a:pt x="0" y="556"/>
                </a:lnTo>
                <a:lnTo>
                  <a:pt x="0" y="20"/>
                </a:lnTo>
                <a:lnTo>
                  <a:pt x="254" y="20"/>
                </a:lnTo>
                <a:lnTo>
                  <a:pt x="254" y="405"/>
                </a:lnTo>
                <a:close/>
                <a:moveTo>
                  <a:pt x="3423" y="367"/>
                </a:moveTo>
                <a:lnTo>
                  <a:pt x="3423" y="1093"/>
                </a:lnTo>
                <a:lnTo>
                  <a:pt x="3168" y="1093"/>
                </a:lnTo>
                <a:lnTo>
                  <a:pt x="3168" y="363"/>
                </a:lnTo>
                <a:lnTo>
                  <a:pt x="3168" y="349"/>
                </a:lnTo>
                <a:lnTo>
                  <a:pt x="3166" y="336"/>
                </a:lnTo>
                <a:lnTo>
                  <a:pt x="3162" y="324"/>
                </a:lnTo>
                <a:lnTo>
                  <a:pt x="3161" y="318"/>
                </a:lnTo>
                <a:lnTo>
                  <a:pt x="3159" y="312"/>
                </a:lnTo>
                <a:lnTo>
                  <a:pt x="3153" y="301"/>
                </a:lnTo>
                <a:lnTo>
                  <a:pt x="3147" y="290"/>
                </a:lnTo>
                <a:lnTo>
                  <a:pt x="3140" y="280"/>
                </a:lnTo>
                <a:lnTo>
                  <a:pt x="3132" y="271"/>
                </a:lnTo>
                <a:lnTo>
                  <a:pt x="3123" y="263"/>
                </a:lnTo>
                <a:lnTo>
                  <a:pt x="3114" y="257"/>
                </a:lnTo>
                <a:lnTo>
                  <a:pt x="3109" y="253"/>
                </a:lnTo>
                <a:lnTo>
                  <a:pt x="3104" y="250"/>
                </a:lnTo>
                <a:lnTo>
                  <a:pt x="3093" y="245"/>
                </a:lnTo>
                <a:lnTo>
                  <a:pt x="3088" y="242"/>
                </a:lnTo>
                <a:lnTo>
                  <a:pt x="3082" y="241"/>
                </a:lnTo>
                <a:lnTo>
                  <a:pt x="3070" y="238"/>
                </a:lnTo>
                <a:lnTo>
                  <a:pt x="3058" y="236"/>
                </a:lnTo>
                <a:lnTo>
                  <a:pt x="3045" y="236"/>
                </a:lnTo>
                <a:lnTo>
                  <a:pt x="3033" y="236"/>
                </a:lnTo>
                <a:lnTo>
                  <a:pt x="3021" y="238"/>
                </a:lnTo>
                <a:lnTo>
                  <a:pt x="3008" y="241"/>
                </a:lnTo>
                <a:lnTo>
                  <a:pt x="2997" y="246"/>
                </a:lnTo>
                <a:lnTo>
                  <a:pt x="2992" y="248"/>
                </a:lnTo>
                <a:lnTo>
                  <a:pt x="2986" y="251"/>
                </a:lnTo>
                <a:lnTo>
                  <a:pt x="2976" y="258"/>
                </a:lnTo>
                <a:lnTo>
                  <a:pt x="2972" y="261"/>
                </a:lnTo>
                <a:lnTo>
                  <a:pt x="2967" y="265"/>
                </a:lnTo>
                <a:lnTo>
                  <a:pt x="2958" y="274"/>
                </a:lnTo>
                <a:lnTo>
                  <a:pt x="2950" y="282"/>
                </a:lnTo>
                <a:lnTo>
                  <a:pt x="2946" y="287"/>
                </a:lnTo>
                <a:lnTo>
                  <a:pt x="2943" y="292"/>
                </a:lnTo>
                <a:lnTo>
                  <a:pt x="2937" y="304"/>
                </a:lnTo>
                <a:lnTo>
                  <a:pt x="2931" y="315"/>
                </a:lnTo>
                <a:lnTo>
                  <a:pt x="2929" y="320"/>
                </a:lnTo>
                <a:lnTo>
                  <a:pt x="2927" y="326"/>
                </a:lnTo>
                <a:lnTo>
                  <a:pt x="2924" y="339"/>
                </a:lnTo>
                <a:lnTo>
                  <a:pt x="2923" y="351"/>
                </a:lnTo>
                <a:lnTo>
                  <a:pt x="2921" y="358"/>
                </a:lnTo>
                <a:lnTo>
                  <a:pt x="2921" y="365"/>
                </a:lnTo>
                <a:lnTo>
                  <a:pt x="2921" y="1093"/>
                </a:lnTo>
                <a:lnTo>
                  <a:pt x="2669" y="1093"/>
                </a:lnTo>
                <a:lnTo>
                  <a:pt x="2669" y="365"/>
                </a:lnTo>
                <a:lnTo>
                  <a:pt x="2669" y="351"/>
                </a:lnTo>
                <a:lnTo>
                  <a:pt x="2667" y="339"/>
                </a:lnTo>
                <a:lnTo>
                  <a:pt x="2664" y="326"/>
                </a:lnTo>
                <a:lnTo>
                  <a:pt x="2663" y="320"/>
                </a:lnTo>
                <a:lnTo>
                  <a:pt x="2660" y="315"/>
                </a:lnTo>
                <a:lnTo>
                  <a:pt x="2655" y="304"/>
                </a:lnTo>
                <a:lnTo>
                  <a:pt x="2648" y="292"/>
                </a:lnTo>
                <a:lnTo>
                  <a:pt x="2641" y="282"/>
                </a:lnTo>
                <a:lnTo>
                  <a:pt x="2637" y="278"/>
                </a:lnTo>
                <a:lnTo>
                  <a:pt x="2634" y="274"/>
                </a:lnTo>
                <a:lnTo>
                  <a:pt x="2629" y="269"/>
                </a:lnTo>
                <a:lnTo>
                  <a:pt x="2625" y="265"/>
                </a:lnTo>
                <a:lnTo>
                  <a:pt x="2615" y="258"/>
                </a:lnTo>
                <a:lnTo>
                  <a:pt x="2605" y="251"/>
                </a:lnTo>
                <a:lnTo>
                  <a:pt x="2593" y="246"/>
                </a:lnTo>
                <a:lnTo>
                  <a:pt x="2582" y="241"/>
                </a:lnTo>
                <a:lnTo>
                  <a:pt x="2577" y="239"/>
                </a:lnTo>
                <a:lnTo>
                  <a:pt x="2571" y="238"/>
                </a:lnTo>
                <a:lnTo>
                  <a:pt x="2559" y="236"/>
                </a:lnTo>
                <a:lnTo>
                  <a:pt x="2552" y="236"/>
                </a:lnTo>
                <a:lnTo>
                  <a:pt x="2546" y="236"/>
                </a:lnTo>
                <a:lnTo>
                  <a:pt x="2533" y="236"/>
                </a:lnTo>
                <a:lnTo>
                  <a:pt x="2528" y="237"/>
                </a:lnTo>
                <a:lnTo>
                  <a:pt x="2521" y="238"/>
                </a:lnTo>
                <a:lnTo>
                  <a:pt x="2510" y="241"/>
                </a:lnTo>
                <a:lnTo>
                  <a:pt x="2499" y="245"/>
                </a:lnTo>
                <a:lnTo>
                  <a:pt x="2488" y="250"/>
                </a:lnTo>
                <a:lnTo>
                  <a:pt x="2477" y="257"/>
                </a:lnTo>
                <a:lnTo>
                  <a:pt x="2467" y="263"/>
                </a:lnTo>
                <a:lnTo>
                  <a:pt x="2460" y="271"/>
                </a:lnTo>
                <a:lnTo>
                  <a:pt x="2451" y="280"/>
                </a:lnTo>
                <a:lnTo>
                  <a:pt x="2444" y="290"/>
                </a:lnTo>
                <a:lnTo>
                  <a:pt x="2438" y="301"/>
                </a:lnTo>
                <a:lnTo>
                  <a:pt x="2433" y="312"/>
                </a:lnTo>
                <a:lnTo>
                  <a:pt x="2431" y="318"/>
                </a:lnTo>
                <a:lnTo>
                  <a:pt x="2428" y="324"/>
                </a:lnTo>
                <a:lnTo>
                  <a:pt x="2425" y="336"/>
                </a:lnTo>
                <a:lnTo>
                  <a:pt x="2424" y="349"/>
                </a:lnTo>
                <a:lnTo>
                  <a:pt x="2423" y="356"/>
                </a:lnTo>
                <a:lnTo>
                  <a:pt x="2423" y="363"/>
                </a:lnTo>
                <a:lnTo>
                  <a:pt x="2423" y="1093"/>
                </a:lnTo>
                <a:lnTo>
                  <a:pt x="2168" y="1093"/>
                </a:lnTo>
                <a:lnTo>
                  <a:pt x="2168" y="367"/>
                </a:lnTo>
                <a:lnTo>
                  <a:pt x="2168" y="348"/>
                </a:lnTo>
                <a:lnTo>
                  <a:pt x="2170" y="329"/>
                </a:lnTo>
                <a:lnTo>
                  <a:pt x="2172" y="310"/>
                </a:lnTo>
                <a:lnTo>
                  <a:pt x="2175" y="292"/>
                </a:lnTo>
                <a:lnTo>
                  <a:pt x="2179" y="275"/>
                </a:lnTo>
                <a:lnTo>
                  <a:pt x="2183" y="258"/>
                </a:lnTo>
                <a:lnTo>
                  <a:pt x="2189" y="240"/>
                </a:lnTo>
                <a:lnTo>
                  <a:pt x="2194" y="223"/>
                </a:lnTo>
                <a:lnTo>
                  <a:pt x="2201" y="208"/>
                </a:lnTo>
                <a:lnTo>
                  <a:pt x="2209" y="192"/>
                </a:lnTo>
                <a:lnTo>
                  <a:pt x="2212" y="184"/>
                </a:lnTo>
                <a:lnTo>
                  <a:pt x="2216" y="177"/>
                </a:lnTo>
                <a:lnTo>
                  <a:pt x="2225" y="161"/>
                </a:lnTo>
                <a:lnTo>
                  <a:pt x="2235" y="148"/>
                </a:lnTo>
                <a:lnTo>
                  <a:pt x="2245" y="133"/>
                </a:lnTo>
                <a:lnTo>
                  <a:pt x="2258" y="120"/>
                </a:lnTo>
                <a:lnTo>
                  <a:pt x="2269" y="108"/>
                </a:lnTo>
                <a:lnTo>
                  <a:pt x="2281" y="95"/>
                </a:lnTo>
                <a:lnTo>
                  <a:pt x="2288" y="90"/>
                </a:lnTo>
                <a:lnTo>
                  <a:pt x="2295" y="83"/>
                </a:lnTo>
                <a:lnTo>
                  <a:pt x="2309" y="73"/>
                </a:lnTo>
                <a:lnTo>
                  <a:pt x="2324" y="63"/>
                </a:lnTo>
                <a:lnTo>
                  <a:pt x="2339" y="53"/>
                </a:lnTo>
                <a:lnTo>
                  <a:pt x="2355" y="44"/>
                </a:lnTo>
                <a:lnTo>
                  <a:pt x="2371" y="36"/>
                </a:lnTo>
                <a:lnTo>
                  <a:pt x="2389" y="29"/>
                </a:lnTo>
                <a:lnTo>
                  <a:pt x="2407" y="22"/>
                </a:lnTo>
                <a:lnTo>
                  <a:pt x="2425" y="16"/>
                </a:lnTo>
                <a:lnTo>
                  <a:pt x="2445" y="12"/>
                </a:lnTo>
                <a:lnTo>
                  <a:pt x="2464" y="7"/>
                </a:lnTo>
                <a:lnTo>
                  <a:pt x="2485" y="4"/>
                </a:lnTo>
                <a:lnTo>
                  <a:pt x="2506" y="2"/>
                </a:lnTo>
                <a:lnTo>
                  <a:pt x="2528" y="1"/>
                </a:lnTo>
                <a:lnTo>
                  <a:pt x="2550" y="1"/>
                </a:lnTo>
                <a:lnTo>
                  <a:pt x="2569" y="1"/>
                </a:lnTo>
                <a:lnTo>
                  <a:pt x="2588" y="2"/>
                </a:lnTo>
                <a:lnTo>
                  <a:pt x="2606" y="4"/>
                </a:lnTo>
                <a:lnTo>
                  <a:pt x="2624" y="6"/>
                </a:lnTo>
                <a:lnTo>
                  <a:pt x="2640" y="10"/>
                </a:lnTo>
                <a:lnTo>
                  <a:pt x="2657" y="13"/>
                </a:lnTo>
                <a:lnTo>
                  <a:pt x="2673" y="17"/>
                </a:lnTo>
                <a:lnTo>
                  <a:pt x="2688" y="22"/>
                </a:lnTo>
                <a:lnTo>
                  <a:pt x="2704" y="28"/>
                </a:lnTo>
                <a:lnTo>
                  <a:pt x="2718" y="34"/>
                </a:lnTo>
                <a:lnTo>
                  <a:pt x="2732" y="41"/>
                </a:lnTo>
                <a:lnTo>
                  <a:pt x="2745" y="48"/>
                </a:lnTo>
                <a:lnTo>
                  <a:pt x="2759" y="55"/>
                </a:lnTo>
                <a:lnTo>
                  <a:pt x="2771" y="64"/>
                </a:lnTo>
                <a:lnTo>
                  <a:pt x="2782" y="72"/>
                </a:lnTo>
                <a:lnTo>
                  <a:pt x="2793" y="82"/>
                </a:lnTo>
                <a:lnTo>
                  <a:pt x="2799" y="82"/>
                </a:lnTo>
                <a:lnTo>
                  <a:pt x="2810" y="72"/>
                </a:lnTo>
                <a:lnTo>
                  <a:pt x="2822" y="64"/>
                </a:lnTo>
                <a:lnTo>
                  <a:pt x="2834" y="55"/>
                </a:lnTo>
                <a:lnTo>
                  <a:pt x="2847" y="48"/>
                </a:lnTo>
                <a:lnTo>
                  <a:pt x="2860" y="41"/>
                </a:lnTo>
                <a:lnTo>
                  <a:pt x="2873" y="34"/>
                </a:lnTo>
                <a:lnTo>
                  <a:pt x="2888" y="28"/>
                </a:lnTo>
                <a:lnTo>
                  <a:pt x="2904" y="22"/>
                </a:lnTo>
                <a:lnTo>
                  <a:pt x="2918" y="17"/>
                </a:lnTo>
                <a:lnTo>
                  <a:pt x="2935" y="13"/>
                </a:lnTo>
                <a:lnTo>
                  <a:pt x="2952" y="10"/>
                </a:lnTo>
                <a:lnTo>
                  <a:pt x="2968" y="6"/>
                </a:lnTo>
                <a:lnTo>
                  <a:pt x="2986" y="4"/>
                </a:lnTo>
                <a:lnTo>
                  <a:pt x="3004" y="2"/>
                </a:lnTo>
                <a:lnTo>
                  <a:pt x="3023" y="1"/>
                </a:lnTo>
                <a:lnTo>
                  <a:pt x="3042" y="1"/>
                </a:lnTo>
                <a:lnTo>
                  <a:pt x="3064" y="1"/>
                </a:lnTo>
                <a:lnTo>
                  <a:pt x="3085" y="2"/>
                </a:lnTo>
                <a:lnTo>
                  <a:pt x="3107" y="4"/>
                </a:lnTo>
                <a:lnTo>
                  <a:pt x="3127" y="7"/>
                </a:lnTo>
                <a:lnTo>
                  <a:pt x="3147" y="12"/>
                </a:lnTo>
                <a:lnTo>
                  <a:pt x="3166" y="16"/>
                </a:lnTo>
                <a:lnTo>
                  <a:pt x="3175" y="20"/>
                </a:lnTo>
                <a:lnTo>
                  <a:pt x="3185" y="22"/>
                </a:lnTo>
                <a:lnTo>
                  <a:pt x="3203" y="29"/>
                </a:lnTo>
                <a:lnTo>
                  <a:pt x="3219" y="36"/>
                </a:lnTo>
                <a:lnTo>
                  <a:pt x="3236" y="44"/>
                </a:lnTo>
                <a:lnTo>
                  <a:pt x="3253" y="53"/>
                </a:lnTo>
                <a:lnTo>
                  <a:pt x="3267" y="63"/>
                </a:lnTo>
                <a:lnTo>
                  <a:pt x="3283" y="73"/>
                </a:lnTo>
                <a:lnTo>
                  <a:pt x="3296" y="83"/>
                </a:lnTo>
                <a:lnTo>
                  <a:pt x="3310" y="95"/>
                </a:lnTo>
                <a:lnTo>
                  <a:pt x="3322" y="108"/>
                </a:lnTo>
                <a:lnTo>
                  <a:pt x="3334" y="120"/>
                </a:lnTo>
                <a:lnTo>
                  <a:pt x="3345" y="133"/>
                </a:lnTo>
                <a:lnTo>
                  <a:pt x="3355" y="148"/>
                </a:lnTo>
                <a:lnTo>
                  <a:pt x="3365" y="161"/>
                </a:lnTo>
                <a:lnTo>
                  <a:pt x="3374" y="177"/>
                </a:lnTo>
                <a:lnTo>
                  <a:pt x="3383" y="192"/>
                </a:lnTo>
                <a:lnTo>
                  <a:pt x="3390" y="208"/>
                </a:lnTo>
                <a:lnTo>
                  <a:pt x="3397" y="223"/>
                </a:lnTo>
                <a:lnTo>
                  <a:pt x="3403" y="240"/>
                </a:lnTo>
                <a:lnTo>
                  <a:pt x="3408" y="258"/>
                </a:lnTo>
                <a:lnTo>
                  <a:pt x="3412" y="275"/>
                </a:lnTo>
                <a:lnTo>
                  <a:pt x="3417" y="292"/>
                </a:lnTo>
                <a:lnTo>
                  <a:pt x="3419" y="310"/>
                </a:lnTo>
                <a:lnTo>
                  <a:pt x="3421" y="329"/>
                </a:lnTo>
                <a:lnTo>
                  <a:pt x="3422" y="348"/>
                </a:lnTo>
                <a:lnTo>
                  <a:pt x="3423" y="367"/>
                </a:lnTo>
                <a:close/>
                <a:moveTo>
                  <a:pt x="4521" y="364"/>
                </a:moveTo>
                <a:lnTo>
                  <a:pt x="4521" y="1093"/>
                </a:lnTo>
                <a:lnTo>
                  <a:pt x="4264" y="1093"/>
                </a:lnTo>
                <a:lnTo>
                  <a:pt x="4264" y="360"/>
                </a:lnTo>
                <a:lnTo>
                  <a:pt x="4264" y="343"/>
                </a:lnTo>
                <a:lnTo>
                  <a:pt x="4266" y="324"/>
                </a:lnTo>
                <a:lnTo>
                  <a:pt x="4268" y="306"/>
                </a:lnTo>
                <a:lnTo>
                  <a:pt x="4270" y="288"/>
                </a:lnTo>
                <a:lnTo>
                  <a:pt x="4274" y="270"/>
                </a:lnTo>
                <a:lnTo>
                  <a:pt x="4279" y="253"/>
                </a:lnTo>
                <a:lnTo>
                  <a:pt x="4283" y="237"/>
                </a:lnTo>
                <a:lnTo>
                  <a:pt x="4290" y="220"/>
                </a:lnTo>
                <a:lnTo>
                  <a:pt x="4297" y="204"/>
                </a:lnTo>
                <a:lnTo>
                  <a:pt x="4300" y="196"/>
                </a:lnTo>
                <a:lnTo>
                  <a:pt x="4303" y="189"/>
                </a:lnTo>
                <a:lnTo>
                  <a:pt x="4312" y="173"/>
                </a:lnTo>
                <a:lnTo>
                  <a:pt x="4321" y="159"/>
                </a:lnTo>
                <a:lnTo>
                  <a:pt x="4330" y="144"/>
                </a:lnTo>
                <a:lnTo>
                  <a:pt x="4341" y="131"/>
                </a:lnTo>
                <a:lnTo>
                  <a:pt x="4353" y="118"/>
                </a:lnTo>
                <a:lnTo>
                  <a:pt x="4364" y="105"/>
                </a:lnTo>
                <a:lnTo>
                  <a:pt x="4377" y="93"/>
                </a:lnTo>
                <a:lnTo>
                  <a:pt x="4389" y="82"/>
                </a:lnTo>
                <a:lnTo>
                  <a:pt x="4404" y="71"/>
                </a:lnTo>
                <a:lnTo>
                  <a:pt x="4418" y="61"/>
                </a:lnTo>
                <a:lnTo>
                  <a:pt x="4434" y="52"/>
                </a:lnTo>
                <a:lnTo>
                  <a:pt x="4450" y="43"/>
                </a:lnTo>
                <a:lnTo>
                  <a:pt x="4466" y="35"/>
                </a:lnTo>
                <a:lnTo>
                  <a:pt x="4483" y="29"/>
                </a:lnTo>
                <a:lnTo>
                  <a:pt x="4502" y="22"/>
                </a:lnTo>
                <a:lnTo>
                  <a:pt x="4520" y="16"/>
                </a:lnTo>
                <a:lnTo>
                  <a:pt x="4539" y="12"/>
                </a:lnTo>
                <a:lnTo>
                  <a:pt x="4559" y="7"/>
                </a:lnTo>
                <a:lnTo>
                  <a:pt x="4579" y="4"/>
                </a:lnTo>
                <a:lnTo>
                  <a:pt x="4600" y="2"/>
                </a:lnTo>
                <a:lnTo>
                  <a:pt x="4621" y="1"/>
                </a:lnTo>
                <a:lnTo>
                  <a:pt x="4644" y="1"/>
                </a:lnTo>
                <a:lnTo>
                  <a:pt x="4667" y="1"/>
                </a:lnTo>
                <a:lnTo>
                  <a:pt x="4689" y="3"/>
                </a:lnTo>
                <a:lnTo>
                  <a:pt x="4711" y="5"/>
                </a:lnTo>
                <a:lnTo>
                  <a:pt x="4732" y="7"/>
                </a:lnTo>
                <a:lnTo>
                  <a:pt x="4752" y="12"/>
                </a:lnTo>
                <a:lnTo>
                  <a:pt x="4771" y="16"/>
                </a:lnTo>
                <a:lnTo>
                  <a:pt x="4789" y="22"/>
                </a:lnTo>
                <a:lnTo>
                  <a:pt x="4807" y="28"/>
                </a:lnTo>
                <a:lnTo>
                  <a:pt x="4823" y="34"/>
                </a:lnTo>
                <a:lnTo>
                  <a:pt x="4839" y="41"/>
                </a:lnTo>
                <a:lnTo>
                  <a:pt x="4855" y="49"/>
                </a:lnTo>
                <a:lnTo>
                  <a:pt x="4869" y="58"/>
                </a:lnTo>
                <a:lnTo>
                  <a:pt x="4882" y="66"/>
                </a:lnTo>
                <a:lnTo>
                  <a:pt x="4895" y="76"/>
                </a:lnTo>
                <a:lnTo>
                  <a:pt x="4907" y="87"/>
                </a:lnTo>
                <a:lnTo>
                  <a:pt x="4919" y="98"/>
                </a:lnTo>
                <a:lnTo>
                  <a:pt x="4930" y="109"/>
                </a:lnTo>
                <a:lnTo>
                  <a:pt x="4940" y="120"/>
                </a:lnTo>
                <a:lnTo>
                  <a:pt x="4949" y="132"/>
                </a:lnTo>
                <a:lnTo>
                  <a:pt x="4958" y="145"/>
                </a:lnTo>
                <a:lnTo>
                  <a:pt x="4967" y="158"/>
                </a:lnTo>
                <a:lnTo>
                  <a:pt x="4975" y="171"/>
                </a:lnTo>
                <a:lnTo>
                  <a:pt x="4982" y="186"/>
                </a:lnTo>
                <a:lnTo>
                  <a:pt x="4988" y="199"/>
                </a:lnTo>
                <a:lnTo>
                  <a:pt x="4994" y="213"/>
                </a:lnTo>
                <a:lnTo>
                  <a:pt x="5000" y="228"/>
                </a:lnTo>
                <a:lnTo>
                  <a:pt x="5004" y="243"/>
                </a:lnTo>
                <a:lnTo>
                  <a:pt x="5007" y="258"/>
                </a:lnTo>
                <a:lnTo>
                  <a:pt x="5012" y="274"/>
                </a:lnTo>
                <a:lnTo>
                  <a:pt x="5014" y="289"/>
                </a:lnTo>
                <a:lnTo>
                  <a:pt x="5016" y="305"/>
                </a:lnTo>
                <a:lnTo>
                  <a:pt x="5019" y="321"/>
                </a:lnTo>
                <a:lnTo>
                  <a:pt x="5020" y="336"/>
                </a:lnTo>
                <a:lnTo>
                  <a:pt x="4764" y="336"/>
                </a:lnTo>
                <a:lnTo>
                  <a:pt x="4762" y="325"/>
                </a:lnTo>
                <a:lnTo>
                  <a:pt x="4760" y="316"/>
                </a:lnTo>
                <a:lnTo>
                  <a:pt x="4756" y="307"/>
                </a:lnTo>
                <a:lnTo>
                  <a:pt x="4753" y="299"/>
                </a:lnTo>
                <a:lnTo>
                  <a:pt x="4749" y="291"/>
                </a:lnTo>
                <a:lnTo>
                  <a:pt x="4743" y="284"/>
                </a:lnTo>
                <a:lnTo>
                  <a:pt x="4737" y="276"/>
                </a:lnTo>
                <a:lnTo>
                  <a:pt x="4734" y="272"/>
                </a:lnTo>
                <a:lnTo>
                  <a:pt x="4731" y="269"/>
                </a:lnTo>
                <a:lnTo>
                  <a:pt x="4723" y="262"/>
                </a:lnTo>
                <a:lnTo>
                  <a:pt x="4715" y="257"/>
                </a:lnTo>
                <a:lnTo>
                  <a:pt x="4707" y="251"/>
                </a:lnTo>
                <a:lnTo>
                  <a:pt x="4698" y="247"/>
                </a:lnTo>
                <a:lnTo>
                  <a:pt x="4688" y="242"/>
                </a:lnTo>
                <a:lnTo>
                  <a:pt x="4678" y="240"/>
                </a:lnTo>
                <a:lnTo>
                  <a:pt x="4667" y="238"/>
                </a:lnTo>
                <a:lnTo>
                  <a:pt x="4656" y="236"/>
                </a:lnTo>
                <a:lnTo>
                  <a:pt x="4644" y="236"/>
                </a:lnTo>
                <a:lnTo>
                  <a:pt x="4629" y="236"/>
                </a:lnTo>
                <a:lnTo>
                  <a:pt x="4616" y="238"/>
                </a:lnTo>
                <a:lnTo>
                  <a:pt x="4602" y="241"/>
                </a:lnTo>
                <a:lnTo>
                  <a:pt x="4597" y="243"/>
                </a:lnTo>
                <a:lnTo>
                  <a:pt x="4590" y="246"/>
                </a:lnTo>
                <a:lnTo>
                  <a:pt x="4579" y="250"/>
                </a:lnTo>
                <a:lnTo>
                  <a:pt x="4575" y="253"/>
                </a:lnTo>
                <a:lnTo>
                  <a:pt x="4569" y="257"/>
                </a:lnTo>
                <a:lnTo>
                  <a:pt x="4565" y="260"/>
                </a:lnTo>
                <a:lnTo>
                  <a:pt x="4560" y="265"/>
                </a:lnTo>
                <a:lnTo>
                  <a:pt x="4552" y="272"/>
                </a:lnTo>
                <a:lnTo>
                  <a:pt x="4544" y="281"/>
                </a:lnTo>
                <a:lnTo>
                  <a:pt x="4539" y="291"/>
                </a:lnTo>
                <a:lnTo>
                  <a:pt x="4533" y="301"/>
                </a:lnTo>
                <a:lnTo>
                  <a:pt x="4529" y="312"/>
                </a:lnTo>
                <a:lnTo>
                  <a:pt x="4527" y="319"/>
                </a:lnTo>
                <a:lnTo>
                  <a:pt x="4525" y="325"/>
                </a:lnTo>
                <a:lnTo>
                  <a:pt x="4523" y="337"/>
                </a:lnTo>
                <a:lnTo>
                  <a:pt x="4521" y="350"/>
                </a:lnTo>
                <a:lnTo>
                  <a:pt x="4521" y="364"/>
                </a:lnTo>
                <a:close/>
                <a:moveTo>
                  <a:pt x="3716" y="20"/>
                </a:moveTo>
                <a:lnTo>
                  <a:pt x="3972" y="20"/>
                </a:lnTo>
                <a:lnTo>
                  <a:pt x="3972" y="556"/>
                </a:lnTo>
                <a:lnTo>
                  <a:pt x="3972" y="1093"/>
                </a:lnTo>
                <a:lnTo>
                  <a:pt x="3716" y="1093"/>
                </a:lnTo>
                <a:lnTo>
                  <a:pt x="3716" y="556"/>
                </a:lnTo>
                <a:lnTo>
                  <a:pt x="3716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5591976" y="621234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8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15" y="620688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10">
            <a:hlinkClick r:id="rId4" tooltip="YouTube"/>
          </p:cNvPr>
          <p:cNvSpPr>
            <a:spLocks noChangeAspect="1" noEditPoints="1"/>
          </p:cNvSpPr>
          <p:nvPr userDrawn="1"/>
        </p:nvSpPr>
        <p:spPr bwMode="auto">
          <a:xfrm>
            <a:off x="6312056" y="620688"/>
            <a:ext cx="288000" cy="288000"/>
          </a:xfrm>
          <a:custGeom>
            <a:avLst/>
            <a:gdLst>
              <a:gd name="T0" fmla="*/ 793 w 2804"/>
              <a:gd name="T1" fmla="*/ 1276 h 2806"/>
              <a:gd name="T2" fmla="*/ 704 w 2804"/>
              <a:gd name="T3" fmla="*/ 1239 h 2806"/>
              <a:gd name="T4" fmla="*/ 605 w 2804"/>
              <a:gd name="T5" fmla="*/ 1291 h 2806"/>
              <a:gd name="T6" fmla="*/ 587 w 2804"/>
              <a:gd name="T7" fmla="*/ 1595 h 2806"/>
              <a:gd name="T8" fmla="*/ 645 w 2804"/>
              <a:gd name="T9" fmla="*/ 1683 h 2806"/>
              <a:gd name="T10" fmla="*/ 749 w 2804"/>
              <a:gd name="T11" fmla="*/ 1688 h 2806"/>
              <a:gd name="T12" fmla="*/ 814 w 2804"/>
              <a:gd name="T13" fmla="*/ 1621 h 2806"/>
              <a:gd name="T14" fmla="*/ 738 w 2804"/>
              <a:gd name="T15" fmla="*/ 1591 h 2806"/>
              <a:gd name="T16" fmla="*/ 704 w 2804"/>
              <a:gd name="T17" fmla="*/ 1623 h 2806"/>
              <a:gd name="T18" fmla="*/ 668 w 2804"/>
              <a:gd name="T19" fmla="*/ 1579 h 2806"/>
              <a:gd name="T20" fmla="*/ 676 w 2804"/>
              <a:gd name="T21" fmla="*/ 1326 h 2806"/>
              <a:gd name="T22" fmla="*/ 725 w 2804"/>
              <a:gd name="T23" fmla="*/ 1320 h 2806"/>
              <a:gd name="T24" fmla="*/ 491 w 2804"/>
              <a:gd name="T25" fmla="*/ 1690 h 2806"/>
              <a:gd name="T26" fmla="*/ 491 w 2804"/>
              <a:gd name="T27" fmla="*/ 1447 h 2806"/>
              <a:gd name="T28" fmla="*/ 959 w 2804"/>
              <a:gd name="T29" fmla="*/ 1695 h 2806"/>
              <a:gd name="T30" fmla="*/ 894 w 2804"/>
              <a:gd name="T31" fmla="*/ 1662 h 2806"/>
              <a:gd name="T32" fmla="*/ 972 w 2804"/>
              <a:gd name="T33" fmla="*/ 1614 h 2806"/>
              <a:gd name="T34" fmla="*/ 1017 w 2804"/>
              <a:gd name="T35" fmla="*/ 1607 h 2806"/>
              <a:gd name="T36" fmla="*/ 1956 w 2804"/>
              <a:gd name="T37" fmla="*/ 1325 h 2806"/>
              <a:gd name="T38" fmla="*/ 1995 w 2804"/>
              <a:gd name="T39" fmla="*/ 1622 h 2806"/>
              <a:gd name="T40" fmla="*/ 2020 w 2804"/>
              <a:gd name="T41" fmla="*/ 1371 h 2806"/>
              <a:gd name="T42" fmla="*/ 1987 w 2804"/>
              <a:gd name="T43" fmla="*/ 1313 h 2806"/>
              <a:gd name="T44" fmla="*/ 2293 w 2804"/>
              <a:gd name="T45" fmla="*/ 1314 h 2806"/>
              <a:gd name="T46" fmla="*/ 2246 w 2804"/>
              <a:gd name="T47" fmla="*/ 1331 h 2806"/>
              <a:gd name="T48" fmla="*/ 2488 w 2804"/>
              <a:gd name="T49" fmla="*/ 1089 h 2806"/>
              <a:gd name="T50" fmla="*/ 2427 w 2804"/>
              <a:gd name="T51" fmla="*/ 991 h 2806"/>
              <a:gd name="T52" fmla="*/ 2315 w 2804"/>
              <a:gd name="T53" fmla="*/ 953 h 2806"/>
              <a:gd name="T54" fmla="*/ 1461 w 2804"/>
              <a:gd name="T55" fmla="*/ 948 h 2806"/>
              <a:gd name="T56" fmla="*/ 1274 w 2804"/>
              <a:gd name="T57" fmla="*/ 991 h 2806"/>
              <a:gd name="T58" fmla="*/ 1205 w 2804"/>
              <a:gd name="T59" fmla="*/ 1125 h 2806"/>
              <a:gd name="T60" fmla="*/ 1192 w 2804"/>
              <a:gd name="T61" fmla="*/ 1568 h 2806"/>
              <a:gd name="T62" fmla="*/ 1229 w 2804"/>
              <a:gd name="T63" fmla="*/ 1760 h 2806"/>
              <a:gd name="T64" fmla="*/ 1336 w 2804"/>
              <a:gd name="T65" fmla="*/ 1842 h 2806"/>
              <a:gd name="T66" fmla="*/ 1851 w 2804"/>
              <a:gd name="T67" fmla="*/ 1867 h 2806"/>
              <a:gd name="T68" fmla="*/ 2371 w 2804"/>
              <a:gd name="T69" fmla="*/ 1844 h 2806"/>
              <a:gd name="T70" fmla="*/ 2472 w 2804"/>
              <a:gd name="T71" fmla="*/ 1760 h 2806"/>
              <a:gd name="T72" fmla="*/ 2512 w 2804"/>
              <a:gd name="T73" fmla="*/ 1492 h 2806"/>
              <a:gd name="T74" fmla="*/ 1390 w 2804"/>
              <a:gd name="T75" fmla="*/ 1690 h 2806"/>
              <a:gd name="T76" fmla="*/ 1702 w 2804"/>
              <a:gd name="T77" fmla="*/ 1654 h 2806"/>
              <a:gd name="T78" fmla="*/ 1604 w 2804"/>
              <a:gd name="T79" fmla="*/ 1693 h 2806"/>
              <a:gd name="T80" fmla="*/ 1565 w 2804"/>
              <a:gd name="T81" fmla="*/ 1627 h 2806"/>
              <a:gd name="T82" fmla="*/ 1659 w 2804"/>
              <a:gd name="T83" fmla="*/ 1622 h 2806"/>
              <a:gd name="T84" fmla="*/ 1799 w 2804"/>
              <a:gd name="T85" fmla="*/ 1246 h 2806"/>
              <a:gd name="T86" fmla="*/ 2086 w 2804"/>
              <a:gd name="T87" fmla="*/ 1667 h 2806"/>
              <a:gd name="T88" fmla="*/ 2003 w 2804"/>
              <a:gd name="T89" fmla="*/ 1690 h 2806"/>
              <a:gd name="T90" fmla="*/ 1945 w 2804"/>
              <a:gd name="T91" fmla="*/ 1095 h 2806"/>
              <a:gd name="T92" fmla="*/ 2030 w 2804"/>
              <a:gd name="T93" fmla="*/ 1240 h 2806"/>
              <a:gd name="T94" fmla="*/ 2089 w 2804"/>
              <a:gd name="T95" fmla="*/ 1279 h 2806"/>
              <a:gd name="T96" fmla="*/ 2295 w 2804"/>
              <a:gd name="T97" fmla="*/ 1621 h 2806"/>
              <a:gd name="T98" fmla="*/ 2401 w 2804"/>
              <a:gd name="T99" fmla="*/ 1534 h 2806"/>
              <a:gd name="T100" fmla="*/ 2371 w 2804"/>
              <a:gd name="T101" fmla="*/ 1659 h 2806"/>
              <a:gd name="T102" fmla="*/ 2284 w 2804"/>
              <a:gd name="T103" fmla="*/ 1695 h 2806"/>
              <a:gd name="T104" fmla="*/ 2180 w 2804"/>
              <a:gd name="T105" fmla="*/ 1641 h 2806"/>
              <a:gd name="T106" fmla="*/ 2160 w 2804"/>
              <a:gd name="T107" fmla="*/ 1359 h 2806"/>
              <a:gd name="T108" fmla="*/ 2227 w 2804"/>
              <a:gd name="T109" fmla="*/ 1252 h 2806"/>
              <a:gd name="T110" fmla="*/ 2323 w 2804"/>
              <a:gd name="T111" fmla="*/ 1246 h 2806"/>
              <a:gd name="T112" fmla="*/ 2386 w 2804"/>
              <a:gd name="T113" fmla="*/ 1305 h 2806"/>
              <a:gd name="T114" fmla="*/ 2243 w 2804"/>
              <a:gd name="T115" fmla="*/ 1575 h 2806"/>
              <a:gd name="T116" fmla="*/ 0 w 2804"/>
              <a:gd name="T117" fmla="*/ 0 h 2806"/>
              <a:gd name="T118" fmla="*/ 700 w 2804"/>
              <a:gd name="T119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4" h="2806">
                <a:moveTo>
                  <a:pt x="824" y="1388"/>
                </a:moveTo>
                <a:lnTo>
                  <a:pt x="822" y="1371"/>
                </a:lnTo>
                <a:lnTo>
                  <a:pt x="821" y="1355"/>
                </a:lnTo>
                <a:lnTo>
                  <a:pt x="819" y="1340"/>
                </a:lnTo>
                <a:lnTo>
                  <a:pt x="816" y="1325"/>
                </a:lnTo>
                <a:lnTo>
                  <a:pt x="813" y="1313"/>
                </a:lnTo>
                <a:lnTo>
                  <a:pt x="810" y="1307"/>
                </a:lnTo>
                <a:lnTo>
                  <a:pt x="808" y="1302"/>
                </a:lnTo>
                <a:lnTo>
                  <a:pt x="803" y="1291"/>
                </a:lnTo>
                <a:lnTo>
                  <a:pt x="796" y="1282"/>
                </a:lnTo>
                <a:lnTo>
                  <a:pt x="793" y="1276"/>
                </a:lnTo>
                <a:lnTo>
                  <a:pt x="788" y="1271"/>
                </a:lnTo>
                <a:lnTo>
                  <a:pt x="783" y="1267"/>
                </a:lnTo>
                <a:lnTo>
                  <a:pt x="778" y="1262"/>
                </a:lnTo>
                <a:lnTo>
                  <a:pt x="772" y="1258"/>
                </a:lnTo>
                <a:lnTo>
                  <a:pt x="767" y="1255"/>
                </a:lnTo>
                <a:lnTo>
                  <a:pt x="761" y="1251"/>
                </a:lnTo>
                <a:lnTo>
                  <a:pt x="754" y="1249"/>
                </a:lnTo>
                <a:lnTo>
                  <a:pt x="743" y="1245"/>
                </a:lnTo>
                <a:lnTo>
                  <a:pt x="730" y="1241"/>
                </a:lnTo>
                <a:lnTo>
                  <a:pt x="717" y="1240"/>
                </a:lnTo>
                <a:lnTo>
                  <a:pt x="704" y="1239"/>
                </a:lnTo>
                <a:lnTo>
                  <a:pt x="689" y="1240"/>
                </a:lnTo>
                <a:lnTo>
                  <a:pt x="681" y="1240"/>
                </a:lnTo>
                <a:lnTo>
                  <a:pt x="675" y="1241"/>
                </a:lnTo>
                <a:lnTo>
                  <a:pt x="663" y="1245"/>
                </a:lnTo>
                <a:lnTo>
                  <a:pt x="650" y="1249"/>
                </a:lnTo>
                <a:lnTo>
                  <a:pt x="639" y="1255"/>
                </a:lnTo>
                <a:lnTo>
                  <a:pt x="634" y="1258"/>
                </a:lnTo>
                <a:lnTo>
                  <a:pt x="628" y="1262"/>
                </a:lnTo>
                <a:lnTo>
                  <a:pt x="619" y="1271"/>
                </a:lnTo>
                <a:lnTo>
                  <a:pt x="611" y="1282"/>
                </a:lnTo>
                <a:lnTo>
                  <a:pt x="605" y="1291"/>
                </a:lnTo>
                <a:lnTo>
                  <a:pt x="598" y="1302"/>
                </a:lnTo>
                <a:lnTo>
                  <a:pt x="595" y="1313"/>
                </a:lnTo>
                <a:lnTo>
                  <a:pt x="591" y="1325"/>
                </a:lnTo>
                <a:lnTo>
                  <a:pt x="587" y="1340"/>
                </a:lnTo>
                <a:lnTo>
                  <a:pt x="586" y="1355"/>
                </a:lnTo>
                <a:lnTo>
                  <a:pt x="585" y="1371"/>
                </a:lnTo>
                <a:lnTo>
                  <a:pt x="584" y="1388"/>
                </a:lnTo>
                <a:lnTo>
                  <a:pt x="584" y="1548"/>
                </a:lnTo>
                <a:lnTo>
                  <a:pt x="584" y="1565"/>
                </a:lnTo>
                <a:lnTo>
                  <a:pt x="585" y="1581"/>
                </a:lnTo>
                <a:lnTo>
                  <a:pt x="587" y="1595"/>
                </a:lnTo>
                <a:lnTo>
                  <a:pt x="590" y="1609"/>
                </a:lnTo>
                <a:lnTo>
                  <a:pt x="592" y="1615"/>
                </a:lnTo>
                <a:lnTo>
                  <a:pt x="594" y="1621"/>
                </a:lnTo>
                <a:lnTo>
                  <a:pt x="598" y="1632"/>
                </a:lnTo>
                <a:lnTo>
                  <a:pt x="603" y="1642"/>
                </a:lnTo>
                <a:lnTo>
                  <a:pt x="610" y="1651"/>
                </a:lnTo>
                <a:lnTo>
                  <a:pt x="618" y="1662"/>
                </a:lnTo>
                <a:lnTo>
                  <a:pt x="623" y="1667"/>
                </a:lnTo>
                <a:lnTo>
                  <a:pt x="628" y="1670"/>
                </a:lnTo>
                <a:lnTo>
                  <a:pt x="639" y="1679"/>
                </a:lnTo>
                <a:lnTo>
                  <a:pt x="645" y="1683"/>
                </a:lnTo>
                <a:lnTo>
                  <a:pt x="652" y="1685"/>
                </a:lnTo>
                <a:lnTo>
                  <a:pt x="664" y="1690"/>
                </a:lnTo>
                <a:lnTo>
                  <a:pt x="676" y="1694"/>
                </a:lnTo>
                <a:lnTo>
                  <a:pt x="684" y="1695"/>
                </a:lnTo>
                <a:lnTo>
                  <a:pt x="690" y="1696"/>
                </a:lnTo>
                <a:lnTo>
                  <a:pt x="696" y="1698"/>
                </a:lnTo>
                <a:lnTo>
                  <a:pt x="704" y="1698"/>
                </a:lnTo>
                <a:lnTo>
                  <a:pt x="717" y="1696"/>
                </a:lnTo>
                <a:lnTo>
                  <a:pt x="730" y="1694"/>
                </a:lnTo>
                <a:lnTo>
                  <a:pt x="743" y="1690"/>
                </a:lnTo>
                <a:lnTo>
                  <a:pt x="749" y="1688"/>
                </a:lnTo>
                <a:lnTo>
                  <a:pt x="756" y="1685"/>
                </a:lnTo>
                <a:lnTo>
                  <a:pt x="768" y="1679"/>
                </a:lnTo>
                <a:lnTo>
                  <a:pt x="774" y="1675"/>
                </a:lnTo>
                <a:lnTo>
                  <a:pt x="779" y="1670"/>
                </a:lnTo>
                <a:lnTo>
                  <a:pt x="784" y="1667"/>
                </a:lnTo>
                <a:lnTo>
                  <a:pt x="789" y="1662"/>
                </a:lnTo>
                <a:lnTo>
                  <a:pt x="794" y="1657"/>
                </a:lnTo>
                <a:lnTo>
                  <a:pt x="799" y="1651"/>
                </a:lnTo>
                <a:lnTo>
                  <a:pt x="804" y="1642"/>
                </a:lnTo>
                <a:lnTo>
                  <a:pt x="810" y="1632"/>
                </a:lnTo>
                <a:lnTo>
                  <a:pt x="814" y="1621"/>
                </a:lnTo>
                <a:lnTo>
                  <a:pt x="817" y="1609"/>
                </a:lnTo>
                <a:lnTo>
                  <a:pt x="820" y="1595"/>
                </a:lnTo>
                <a:lnTo>
                  <a:pt x="821" y="1581"/>
                </a:lnTo>
                <a:lnTo>
                  <a:pt x="822" y="1565"/>
                </a:lnTo>
                <a:lnTo>
                  <a:pt x="824" y="1548"/>
                </a:lnTo>
                <a:lnTo>
                  <a:pt x="824" y="1388"/>
                </a:lnTo>
                <a:close/>
                <a:moveTo>
                  <a:pt x="740" y="1557"/>
                </a:moveTo>
                <a:lnTo>
                  <a:pt x="740" y="1573"/>
                </a:lnTo>
                <a:lnTo>
                  <a:pt x="740" y="1579"/>
                </a:lnTo>
                <a:lnTo>
                  <a:pt x="740" y="1586"/>
                </a:lnTo>
                <a:lnTo>
                  <a:pt x="738" y="1591"/>
                </a:lnTo>
                <a:lnTo>
                  <a:pt x="737" y="1597"/>
                </a:lnTo>
                <a:lnTo>
                  <a:pt x="735" y="1602"/>
                </a:lnTo>
                <a:lnTo>
                  <a:pt x="732" y="1606"/>
                </a:lnTo>
                <a:lnTo>
                  <a:pt x="730" y="1610"/>
                </a:lnTo>
                <a:lnTo>
                  <a:pt x="727" y="1614"/>
                </a:lnTo>
                <a:lnTo>
                  <a:pt x="725" y="1617"/>
                </a:lnTo>
                <a:lnTo>
                  <a:pt x="721" y="1618"/>
                </a:lnTo>
                <a:lnTo>
                  <a:pt x="717" y="1621"/>
                </a:lnTo>
                <a:lnTo>
                  <a:pt x="712" y="1622"/>
                </a:lnTo>
                <a:lnTo>
                  <a:pt x="709" y="1623"/>
                </a:lnTo>
                <a:lnTo>
                  <a:pt x="704" y="1623"/>
                </a:lnTo>
                <a:lnTo>
                  <a:pt x="699" y="1623"/>
                </a:lnTo>
                <a:lnTo>
                  <a:pt x="694" y="1622"/>
                </a:lnTo>
                <a:lnTo>
                  <a:pt x="690" y="1621"/>
                </a:lnTo>
                <a:lnTo>
                  <a:pt x="686" y="1618"/>
                </a:lnTo>
                <a:lnTo>
                  <a:pt x="683" y="1617"/>
                </a:lnTo>
                <a:lnTo>
                  <a:pt x="680" y="1614"/>
                </a:lnTo>
                <a:lnTo>
                  <a:pt x="676" y="1610"/>
                </a:lnTo>
                <a:lnTo>
                  <a:pt x="674" y="1606"/>
                </a:lnTo>
                <a:lnTo>
                  <a:pt x="670" y="1597"/>
                </a:lnTo>
                <a:lnTo>
                  <a:pt x="668" y="1586"/>
                </a:lnTo>
                <a:lnTo>
                  <a:pt x="668" y="1579"/>
                </a:lnTo>
                <a:lnTo>
                  <a:pt x="668" y="1573"/>
                </a:lnTo>
                <a:lnTo>
                  <a:pt x="668" y="1557"/>
                </a:lnTo>
                <a:lnTo>
                  <a:pt x="668" y="1380"/>
                </a:lnTo>
                <a:lnTo>
                  <a:pt x="668" y="1364"/>
                </a:lnTo>
                <a:lnTo>
                  <a:pt x="668" y="1357"/>
                </a:lnTo>
                <a:lnTo>
                  <a:pt x="668" y="1350"/>
                </a:lnTo>
                <a:lnTo>
                  <a:pt x="669" y="1345"/>
                </a:lnTo>
                <a:lnTo>
                  <a:pt x="670" y="1339"/>
                </a:lnTo>
                <a:lnTo>
                  <a:pt x="673" y="1334"/>
                </a:lnTo>
                <a:lnTo>
                  <a:pt x="674" y="1330"/>
                </a:lnTo>
                <a:lnTo>
                  <a:pt x="676" y="1326"/>
                </a:lnTo>
                <a:lnTo>
                  <a:pt x="680" y="1323"/>
                </a:lnTo>
                <a:lnTo>
                  <a:pt x="683" y="1320"/>
                </a:lnTo>
                <a:lnTo>
                  <a:pt x="686" y="1318"/>
                </a:lnTo>
                <a:lnTo>
                  <a:pt x="694" y="1315"/>
                </a:lnTo>
                <a:lnTo>
                  <a:pt x="699" y="1314"/>
                </a:lnTo>
                <a:lnTo>
                  <a:pt x="704" y="1314"/>
                </a:lnTo>
                <a:lnTo>
                  <a:pt x="709" y="1314"/>
                </a:lnTo>
                <a:lnTo>
                  <a:pt x="712" y="1315"/>
                </a:lnTo>
                <a:lnTo>
                  <a:pt x="717" y="1317"/>
                </a:lnTo>
                <a:lnTo>
                  <a:pt x="721" y="1318"/>
                </a:lnTo>
                <a:lnTo>
                  <a:pt x="725" y="1320"/>
                </a:lnTo>
                <a:lnTo>
                  <a:pt x="727" y="1323"/>
                </a:lnTo>
                <a:lnTo>
                  <a:pt x="730" y="1326"/>
                </a:lnTo>
                <a:lnTo>
                  <a:pt x="733" y="1330"/>
                </a:lnTo>
                <a:lnTo>
                  <a:pt x="737" y="1339"/>
                </a:lnTo>
                <a:lnTo>
                  <a:pt x="740" y="1350"/>
                </a:lnTo>
                <a:lnTo>
                  <a:pt x="740" y="1357"/>
                </a:lnTo>
                <a:lnTo>
                  <a:pt x="740" y="1364"/>
                </a:lnTo>
                <a:lnTo>
                  <a:pt x="740" y="1380"/>
                </a:lnTo>
                <a:lnTo>
                  <a:pt x="740" y="1557"/>
                </a:lnTo>
                <a:close/>
                <a:moveTo>
                  <a:pt x="491" y="1447"/>
                </a:moveTo>
                <a:lnTo>
                  <a:pt x="491" y="1690"/>
                </a:lnTo>
                <a:lnTo>
                  <a:pt x="402" y="1690"/>
                </a:lnTo>
                <a:lnTo>
                  <a:pt x="402" y="1447"/>
                </a:lnTo>
                <a:lnTo>
                  <a:pt x="353" y="1289"/>
                </a:lnTo>
                <a:lnTo>
                  <a:pt x="316" y="1171"/>
                </a:lnTo>
                <a:lnTo>
                  <a:pt x="302" y="1122"/>
                </a:lnTo>
                <a:lnTo>
                  <a:pt x="292" y="1091"/>
                </a:lnTo>
                <a:lnTo>
                  <a:pt x="384" y="1091"/>
                </a:lnTo>
                <a:lnTo>
                  <a:pt x="446" y="1325"/>
                </a:lnTo>
                <a:lnTo>
                  <a:pt x="508" y="1091"/>
                </a:lnTo>
                <a:lnTo>
                  <a:pt x="601" y="1091"/>
                </a:lnTo>
                <a:lnTo>
                  <a:pt x="491" y="1447"/>
                </a:lnTo>
                <a:close/>
                <a:moveTo>
                  <a:pt x="1121" y="1690"/>
                </a:moveTo>
                <a:lnTo>
                  <a:pt x="1036" y="1690"/>
                </a:lnTo>
                <a:lnTo>
                  <a:pt x="1036" y="1641"/>
                </a:lnTo>
                <a:lnTo>
                  <a:pt x="1024" y="1654"/>
                </a:lnTo>
                <a:lnTo>
                  <a:pt x="1013" y="1666"/>
                </a:lnTo>
                <a:lnTo>
                  <a:pt x="1002" y="1674"/>
                </a:lnTo>
                <a:lnTo>
                  <a:pt x="991" y="1683"/>
                </a:lnTo>
                <a:lnTo>
                  <a:pt x="980" y="1688"/>
                </a:lnTo>
                <a:lnTo>
                  <a:pt x="970" y="1693"/>
                </a:lnTo>
                <a:lnTo>
                  <a:pt x="963" y="1694"/>
                </a:lnTo>
                <a:lnTo>
                  <a:pt x="959" y="1695"/>
                </a:lnTo>
                <a:lnTo>
                  <a:pt x="947" y="1696"/>
                </a:lnTo>
                <a:lnTo>
                  <a:pt x="939" y="1695"/>
                </a:lnTo>
                <a:lnTo>
                  <a:pt x="930" y="1694"/>
                </a:lnTo>
                <a:lnTo>
                  <a:pt x="925" y="1693"/>
                </a:lnTo>
                <a:lnTo>
                  <a:pt x="921" y="1691"/>
                </a:lnTo>
                <a:lnTo>
                  <a:pt x="915" y="1688"/>
                </a:lnTo>
                <a:lnTo>
                  <a:pt x="909" y="1683"/>
                </a:lnTo>
                <a:lnTo>
                  <a:pt x="903" y="1677"/>
                </a:lnTo>
                <a:lnTo>
                  <a:pt x="898" y="1669"/>
                </a:lnTo>
                <a:lnTo>
                  <a:pt x="897" y="1666"/>
                </a:lnTo>
                <a:lnTo>
                  <a:pt x="894" y="1662"/>
                </a:lnTo>
                <a:lnTo>
                  <a:pt x="893" y="1657"/>
                </a:lnTo>
                <a:lnTo>
                  <a:pt x="890" y="1651"/>
                </a:lnTo>
                <a:lnTo>
                  <a:pt x="888" y="1636"/>
                </a:lnTo>
                <a:lnTo>
                  <a:pt x="887" y="1627"/>
                </a:lnTo>
                <a:lnTo>
                  <a:pt x="886" y="1618"/>
                </a:lnTo>
                <a:lnTo>
                  <a:pt x="886" y="1596"/>
                </a:lnTo>
                <a:lnTo>
                  <a:pt x="886" y="1242"/>
                </a:lnTo>
                <a:lnTo>
                  <a:pt x="970" y="1242"/>
                </a:lnTo>
                <a:lnTo>
                  <a:pt x="970" y="1574"/>
                </a:lnTo>
                <a:lnTo>
                  <a:pt x="970" y="1606"/>
                </a:lnTo>
                <a:lnTo>
                  <a:pt x="972" y="1614"/>
                </a:lnTo>
                <a:lnTo>
                  <a:pt x="973" y="1616"/>
                </a:lnTo>
                <a:lnTo>
                  <a:pt x="976" y="1618"/>
                </a:lnTo>
                <a:lnTo>
                  <a:pt x="977" y="1621"/>
                </a:lnTo>
                <a:lnTo>
                  <a:pt x="981" y="1622"/>
                </a:lnTo>
                <a:lnTo>
                  <a:pt x="983" y="1622"/>
                </a:lnTo>
                <a:lnTo>
                  <a:pt x="987" y="1622"/>
                </a:lnTo>
                <a:lnTo>
                  <a:pt x="993" y="1622"/>
                </a:lnTo>
                <a:lnTo>
                  <a:pt x="999" y="1620"/>
                </a:lnTo>
                <a:lnTo>
                  <a:pt x="1006" y="1617"/>
                </a:lnTo>
                <a:lnTo>
                  <a:pt x="1012" y="1612"/>
                </a:lnTo>
                <a:lnTo>
                  <a:pt x="1017" y="1607"/>
                </a:lnTo>
                <a:lnTo>
                  <a:pt x="1023" y="1600"/>
                </a:lnTo>
                <a:lnTo>
                  <a:pt x="1036" y="1584"/>
                </a:lnTo>
                <a:lnTo>
                  <a:pt x="1036" y="1242"/>
                </a:lnTo>
                <a:lnTo>
                  <a:pt x="1121" y="1242"/>
                </a:lnTo>
                <a:lnTo>
                  <a:pt x="1121" y="1690"/>
                </a:lnTo>
                <a:close/>
                <a:moveTo>
                  <a:pt x="1987" y="1313"/>
                </a:moveTo>
                <a:lnTo>
                  <a:pt x="1982" y="1313"/>
                </a:lnTo>
                <a:lnTo>
                  <a:pt x="1977" y="1314"/>
                </a:lnTo>
                <a:lnTo>
                  <a:pt x="1966" y="1318"/>
                </a:lnTo>
                <a:lnTo>
                  <a:pt x="1961" y="1322"/>
                </a:lnTo>
                <a:lnTo>
                  <a:pt x="1956" y="1325"/>
                </a:lnTo>
                <a:lnTo>
                  <a:pt x="1950" y="1329"/>
                </a:lnTo>
                <a:lnTo>
                  <a:pt x="1945" y="1334"/>
                </a:lnTo>
                <a:lnTo>
                  <a:pt x="1945" y="1602"/>
                </a:lnTo>
                <a:lnTo>
                  <a:pt x="1956" y="1611"/>
                </a:lnTo>
                <a:lnTo>
                  <a:pt x="1961" y="1615"/>
                </a:lnTo>
                <a:lnTo>
                  <a:pt x="1966" y="1617"/>
                </a:lnTo>
                <a:lnTo>
                  <a:pt x="1972" y="1620"/>
                </a:lnTo>
                <a:lnTo>
                  <a:pt x="1977" y="1621"/>
                </a:lnTo>
                <a:lnTo>
                  <a:pt x="1982" y="1622"/>
                </a:lnTo>
                <a:lnTo>
                  <a:pt x="1987" y="1622"/>
                </a:lnTo>
                <a:lnTo>
                  <a:pt x="1995" y="1622"/>
                </a:lnTo>
                <a:lnTo>
                  <a:pt x="1999" y="1621"/>
                </a:lnTo>
                <a:lnTo>
                  <a:pt x="2002" y="1620"/>
                </a:lnTo>
                <a:lnTo>
                  <a:pt x="2005" y="1617"/>
                </a:lnTo>
                <a:lnTo>
                  <a:pt x="2008" y="1615"/>
                </a:lnTo>
                <a:lnTo>
                  <a:pt x="2010" y="1612"/>
                </a:lnTo>
                <a:lnTo>
                  <a:pt x="2013" y="1609"/>
                </a:lnTo>
                <a:lnTo>
                  <a:pt x="2016" y="1600"/>
                </a:lnTo>
                <a:lnTo>
                  <a:pt x="2019" y="1590"/>
                </a:lnTo>
                <a:lnTo>
                  <a:pt x="2020" y="1576"/>
                </a:lnTo>
                <a:lnTo>
                  <a:pt x="2020" y="1562"/>
                </a:lnTo>
                <a:lnTo>
                  <a:pt x="2020" y="1371"/>
                </a:lnTo>
                <a:lnTo>
                  <a:pt x="2020" y="1355"/>
                </a:lnTo>
                <a:lnTo>
                  <a:pt x="2019" y="1343"/>
                </a:lnTo>
                <a:lnTo>
                  <a:pt x="2016" y="1333"/>
                </a:lnTo>
                <a:lnTo>
                  <a:pt x="2014" y="1329"/>
                </a:lnTo>
                <a:lnTo>
                  <a:pt x="2013" y="1325"/>
                </a:lnTo>
                <a:lnTo>
                  <a:pt x="2010" y="1323"/>
                </a:lnTo>
                <a:lnTo>
                  <a:pt x="2008" y="1319"/>
                </a:lnTo>
                <a:lnTo>
                  <a:pt x="2005" y="1318"/>
                </a:lnTo>
                <a:lnTo>
                  <a:pt x="2002" y="1315"/>
                </a:lnTo>
                <a:lnTo>
                  <a:pt x="1995" y="1314"/>
                </a:lnTo>
                <a:lnTo>
                  <a:pt x="1987" y="1313"/>
                </a:lnTo>
                <a:close/>
                <a:moveTo>
                  <a:pt x="2317" y="1366"/>
                </a:moveTo>
                <a:lnTo>
                  <a:pt x="2317" y="1352"/>
                </a:lnTo>
                <a:lnTo>
                  <a:pt x="2316" y="1341"/>
                </a:lnTo>
                <a:lnTo>
                  <a:pt x="2315" y="1336"/>
                </a:lnTo>
                <a:lnTo>
                  <a:pt x="2313" y="1331"/>
                </a:lnTo>
                <a:lnTo>
                  <a:pt x="2308" y="1324"/>
                </a:lnTo>
                <a:lnTo>
                  <a:pt x="2306" y="1322"/>
                </a:lnTo>
                <a:lnTo>
                  <a:pt x="2303" y="1319"/>
                </a:lnTo>
                <a:lnTo>
                  <a:pt x="2301" y="1318"/>
                </a:lnTo>
                <a:lnTo>
                  <a:pt x="2297" y="1315"/>
                </a:lnTo>
                <a:lnTo>
                  <a:pt x="2293" y="1314"/>
                </a:lnTo>
                <a:lnTo>
                  <a:pt x="2290" y="1314"/>
                </a:lnTo>
                <a:lnTo>
                  <a:pt x="2280" y="1313"/>
                </a:lnTo>
                <a:lnTo>
                  <a:pt x="2271" y="1314"/>
                </a:lnTo>
                <a:lnTo>
                  <a:pt x="2266" y="1314"/>
                </a:lnTo>
                <a:lnTo>
                  <a:pt x="2263" y="1315"/>
                </a:lnTo>
                <a:lnTo>
                  <a:pt x="2260" y="1317"/>
                </a:lnTo>
                <a:lnTo>
                  <a:pt x="2256" y="1319"/>
                </a:lnTo>
                <a:lnTo>
                  <a:pt x="2254" y="1322"/>
                </a:lnTo>
                <a:lnTo>
                  <a:pt x="2251" y="1324"/>
                </a:lnTo>
                <a:lnTo>
                  <a:pt x="2249" y="1328"/>
                </a:lnTo>
                <a:lnTo>
                  <a:pt x="2246" y="1331"/>
                </a:lnTo>
                <a:lnTo>
                  <a:pt x="2245" y="1335"/>
                </a:lnTo>
                <a:lnTo>
                  <a:pt x="2244" y="1340"/>
                </a:lnTo>
                <a:lnTo>
                  <a:pt x="2243" y="1351"/>
                </a:lnTo>
                <a:lnTo>
                  <a:pt x="2242" y="1366"/>
                </a:lnTo>
                <a:lnTo>
                  <a:pt x="2242" y="1414"/>
                </a:lnTo>
                <a:lnTo>
                  <a:pt x="2317" y="1414"/>
                </a:lnTo>
                <a:lnTo>
                  <a:pt x="2317" y="1366"/>
                </a:lnTo>
                <a:close/>
                <a:moveTo>
                  <a:pt x="2499" y="1140"/>
                </a:moveTo>
                <a:lnTo>
                  <a:pt x="2496" y="1125"/>
                </a:lnTo>
                <a:lnTo>
                  <a:pt x="2493" y="1109"/>
                </a:lnTo>
                <a:lnTo>
                  <a:pt x="2488" y="1089"/>
                </a:lnTo>
                <a:lnTo>
                  <a:pt x="2485" y="1079"/>
                </a:lnTo>
                <a:lnTo>
                  <a:pt x="2480" y="1068"/>
                </a:lnTo>
                <a:lnTo>
                  <a:pt x="2477" y="1057"/>
                </a:lnTo>
                <a:lnTo>
                  <a:pt x="2472" y="1046"/>
                </a:lnTo>
                <a:lnTo>
                  <a:pt x="2467" y="1036"/>
                </a:lnTo>
                <a:lnTo>
                  <a:pt x="2461" y="1026"/>
                </a:lnTo>
                <a:lnTo>
                  <a:pt x="2454" y="1017"/>
                </a:lnTo>
                <a:lnTo>
                  <a:pt x="2447" y="1009"/>
                </a:lnTo>
                <a:lnTo>
                  <a:pt x="2442" y="1004"/>
                </a:lnTo>
                <a:lnTo>
                  <a:pt x="2437" y="1000"/>
                </a:lnTo>
                <a:lnTo>
                  <a:pt x="2427" y="991"/>
                </a:lnTo>
                <a:lnTo>
                  <a:pt x="2418" y="984"/>
                </a:lnTo>
                <a:lnTo>
                  <a:pt x="2409" y="979"/>
                </a:lnTo>
                <a:lnTo>
                  <a:pt x="2399" y="973"/>
                </a:lnTo>
                <a:lnTo>
                  <a:pt x="2390" y="969"/>
                </a:lnTo>
                <a:lnTo>
                  <a:pt x="2380" y="965"/>
                </a:lnTo>
                <a:lnTo>
                  <a:pt x="2371" y="963"/>
                </a:lnTo>
                <a:lnTo>
                  <a:pt x="2363" y="960"/>
                </a:lnTo>
                <a:lnTo>
                  <a:pt x="2354" y="958"/>
                </a:lnTo>
                <a:lnTo>
                  <a:pt x="2347" y="957"/>
                </a:lnTo>
                <a:lnTo>
                  <a:pt x="2339" y="955"/>
                </a:lnTo>
                <a:lnTo>
                  <a:pt x="2315" y="953"/>
                </a:lnTo>
                <a:lnTo>
                  <a:pt x="2242" y="948"/>
                </a:lnTo>
                <a:lnTo>
                  <a:pt x="2164" y="945"/>
                </a:lnTo>
                <a:lnTo>
                  <a:pt x="2086" y="943"/>
                </a:lnTo>
                <a:lnTo>
                  <a:pt x="2013" y="942"/>
                </a:lnTo>
                <a:lnTo>
                  <a:pt x="1898" y="939"/>
                </a:lnTo>
                <a:lnTo>
                  <a:pt x="1851" y="939"/>
                </a:lnTo>
                <a:lnTo>
                  <a:pt x="1805" y="939"/>
                </a:lnTo>
                <a:lnTo>
                  <a:pt x="1688" y="942"/>
                </a:lnTo>
                <a:lnTo>
                  <a:pt x="1615" y="943"/>
                </a:lnTo>
                <a:lnTo>
                  <a:pt x="1538" y="945"/>
                </a:lnTo>
                <a:lnTo>
                  <a:pt x="1461" y="948"/>
                </a:lnTo>
                <a:lnTo>
                  <a:pt x="1387" y="953"/>
                </a:lnTo>
                <a:lnTo>
                  <a:pt x="1377" y="954"/>
                </a:lnTo>
                <a:lnTo>
                  <a:pt x="1363" y="955"/>
                </a:lnTo>
                <a:lnTo>
                  <a:pt x="1347" y="958"/>
                </a:lnTo>
                <a:lnTo>
                  <a:pt x="1338" y="960"/>
                </a:lnTo>
                <a:lnTo>
                  <a:pt x="1330" y="963"/>
                </a:lnTo>
                <a:lnTo>
                  <a:pt x="1312" y="969"/>
                </a:lnTo>
                <a:lnTo>
                  <a:pt x="1302" y="973"/>
                </a:lnTo>
                <a:lnTo>
                  <a:pt x="1293" y="979"/>
                </a:lnTo>
                <a:lnTo>
                  <a:pt x="1283" y="984"/>
                </a:lnTo>
                <a:lnTo>
                  <a:pt x="1274" y="991"/>
                </a:lnTo>
                <a:lnTo>
                  <a:pt x="1264" y="1000"/>
                </a:lnTo>
                <a:lnTo>
                  <a:pt x="1254" y="1009"/>
                </a:lnTo>
                <a:lnTo>
                  <a:pt x="1247" y="1017"/>
                </a:lnTo>
                <a:lnTo>
                  <a:pt x="1241" y="1026"/>
                </a:lnTo>
                <a:lnTo>
                  <a:pt x="1234" y="1036"/>
                </a:lnTo>
                <a:lnTo>
                  <a:pt x="1229" y="1046"/>
                </a:lnTo>
                <a:lnTo>
                  <a:pt x="1225" y="1057"/>
                </a:lnTo>
                <a:lnTo>
                  <a:pt x="1221" y="1068"/>
                </a:lnTo>
                <a:lnTo>
                  <a:pt x="1213" y="1089"/>
                </a:lnTo>
                <a:lnTo>
                  <a:pt x="1208" y="1109"/>
                </a:lnTo>
                <a:lnTo>
                  <a:pt x="1205" y="1125"/>
                </a:lnTo>
                <a:lnTo>
                  <a:pt x="1202" y="1140"/>
                </a:lnTo>
                <a:lnTo>
                  <a:pt x="1200" y="1158"/>
                </a:lnTo>
                <a:lnTo>
                  <a:pt x="1195" y="1206"/>
                </a:lnTo>
                <a:lnTo>
                  <a:pt x="1192" y="1239"/>
                </a:lnTo>
                <a:lnTo>
                  <a:pt x="1191" y="1275"/>
                </a:lnTo>
                <a:lnTo>
                  <a:pt x="1189" y="1313"/>
                </a:lnTo>
                <a:lnTo>
                  <a:pt x="1189" y="1352"/>
                </a:lnTo>
                <a:lnTo>
                  <a:pt x="1189" y="1453"/>
                </a:lnTo>
                <a:lnTo>
                  <a:pt x="1189" y="1492"/>
                </a:lnTo>
                <a:lnTo>
                  <a:pt x="1191" y="1531"/>
                </a:lnTo>
                <a:lnTo>
                  <a:pt x="1192" y="1568"/>
                </a:lnTo>
                <a:lnTo>
                  <a:pt x="1195" y="1600"/>
                </a:lnTo>
                <a:lnTo>
                  <a:pt x="1197" y="1627"/>
                </a:lnTo>
                <a:lnTo>
                  <a:pt x="1200" y="1648"/>
                </a:lnTo>
                <a:lnTo>
                  <a:pt x="1202" y="1667"/>
                </a:lnTo>
                <a:lnTo>
                  <a:pt x="1205" y="1682"/>
                </a:lnTo>
                <a:lnTo>
                  <a:pt x="1208" y="1696"/>
                </a:lnTo>
                <a:lnTo>
                  <a:pt x="1213" y="1716"/>
                </a:lnTo>
                <a:lnTo>
                  <a:pt x="1217" y="1727"/>
                </a:lnTo>
                <a:lnTo>
                  <a:pt x="1221" y="1739"/>
                </a:lnTo>
                <a:lnTo>
                  <a:pt x="1225" y="1748"/>
                </a:lnTo>
                <a:lnTo>
                  <a:pt x="1229" y="1760"/>
                </a:lnTo>
                <a:lnTo>
                  <a:pt x="1234" y="1771"/>
                </a:lnTo>
                <a:lnTo>
                  <a:pt x="1241" y="1779"/>
                </a:lnTo>
                <a:lnTo>
                  <a:pt x="1247" y="1789"/>
                </a:lnTo>
                <a:lnTo>
                  <a:pt x="1254" y="1797"/>
                </a:lnTo>
                <a:lnTo>
                  <a:pt x="1264" y="1807"/>
                </a:lnTo>
                <a:lnTo>
                  <a:pt x="1274" y="1814"/>
                </a:lnTo>
                <a:lnTo>
                  <a:pt x="1284" y="1821"/>
                </a:lnTo>
                <a:lnTo>
                  <a:pt x="1294" y="1828"/>
                </a:lnTo>
                <a:lnTo>
                  <a:pt x="1305" y="1833"/>
                </a:lnTo>
                <a:lnTo>
                  <a:pt x="1315" y="1836"/>
                </a:lnTo>
                <a:lnTo>
                  <a:pt x="1336" y="1842"/>
                </a:lnTo>
                <a:lnTo>
                  <a:pt x="1345" y="1845"/>
                </a:lnTo>
                <a:lnTo>
                  <a:pt x="1354" y="1847"/>
                </a:lnTo>
                <a:lnTo>
                  <a:pt x="1372" y="1850"/>
                </a:lnTo>
                <a:lnTo>
                  <a:pt x="1400" y="1854"/>
                </a:lnTo>
                <a:lnTo>
                  <a:pt x="1422" y="1855"/>
                </a:lnTo>
                <a:lnTo>
                  <a:pt x="1450" y="1857"/>
                </a:lnTo>
                <a:lnTo>
                  <a:pt x="1515" y="1860"/>
                </a:lnTo>
                <a:lnTo>
                  <a:pt x="1590" y="1862"/>
                </a:lnTo>
                <a:lnTo>
                  <a:pt x="1665" y="1863"/>
                </a:lnTo>
                <a:lnTo>
                  <a:pt x="1795" y="1866"/>
                </a:lnTo>
                <a:lnTo>
                  <a:pt x="1851" y="1867"/>
                </a:lnTo>
                <a:lnTo>
                  <a:pt x="1898" y="1866"/>
                </a:lnTo>
                <a:lnTo>
                  <a:pt x="2013" y="1865"/>
                </a:lnTo>
                <a:lnTo>
                  <a:pt x="2086" y="1863"/>
                </a:lnTo>
                <a:lnTo>
                  <a:pt x="2164" y="1861"/>
                </a:lnTo>
                <a:lnTo>
                  <a:pt x="2242" y="1857"/>
                </a:lnTo>
                <a:lnTo>
                  <a:pt x="2315" y="1852"/>
                </a:lnTo>
                <a:lnTo>
                  <a:pt x="2326" y="1852"/>
                </a:lnTo>
                <a:lnTo>
                  <a:pt x="2339" y="1850"/>
                </a:lnTo>
                <a:lnTo>
                  <a:pt x="2354" y="1847"/>
                </a:lnTo>
                <a:lnTo>
                  <a:pt x="2363" y="1846"/>
                </a:lnTo>
                <a:lnTo>
                  <a:pt x="2371" y="1844"/>
                </a:lnTo>
                <a:lnTo>
                  <a:pt x="2390" y="1837"/>
                </a:lnTo>
                <a:lnTo>
                  <a:pt x="2399" y="1833"/>
                </a:lnTo>
                <a:lnTo>
                  <a:pt x="2409" y="1828"/>
                </a:lnTo>
                <a:lnTo>
                  <a:pt x="2418" y="1821"/>
                </a:lnTo>
                <a:lnTo>
                  <a:pt x="2427" y="1814"/>
                </a:lnTo>
                <a:lnTo>
                  <a:pt x="2437" y="1807"/>
                </a:lnTo>
                <a:lnTo>
                  <a:pt x="2447" y="1797"/>
                </a:lnTo>
                <a:lnTo>
                  <a:pt x="2454" y="1789"/>
                </a:lnTo>
                <a:lnTo>
                  <a:pt x="2461" y="1779"/>
                </a:lnTo>
                <a:lnTo>
                  <a:pt x="2467" y="1771"/>
                </a:lnTo>
                <a:lnTo>
                  <a:pt x="2472" y="1760"/>
                </a:lnTo>
                <a:lnTo>
                  <a:pt x="2477" y="1748"/>
                </a:lnTo>
                <a:lnTo>
                  <a:pt x="2480" y="1739"/>
                </a:lnTo>
                <a:lnTo>
                  <a:pt x="2488" y="1716"/>
                </a:lnTo>
                <a:lnTo>
                  <a:pt x="2493" y="1696"/>
                </a:lnTo>
                <a:lnTo>
                  <a:pt x="2496" y="1682"/>
                </a:lnTo>
                <a:lnTo>
                  <a:pt x="2499" y="1667"/>
                </a:lnTo>
                <a:lnTo>
                  <a:pt x="2501" y="1648"/>
                </a:lnTo>
                <a:lnTo>
                  <a:pt x="2506" y="1600"/>
                </a:lnTo>
                <a:lnTo>
                  <a:pt x="2509" y="1568"/>
                </a:lnTo>
                <a:lnTo>
                  <a:pt x="2510" y="1531"/>
                </a:lnTo>
                <a:lnTo>
                  <a:pt x="2512" y="1492"/>
                </a:lnTo>
                <a:lnTo>
                  <a:pt x="2512" y="1453"/>
                </a:lnTo>
                <a:lnTo>
                  <a:pt x="2512" y="1352"/>
                </a:lnTo>
                <a:lnTo>
                  <a:pt x="2512" y="1313"/>
                </a:lnTo>
                <a:lnTo>
                  <a:pt x="2510" y="1275"/>
                </a:lnTo>
                <a:lnTo>
                  <a:pt x="2509" y="1239"/>
                </a:lnTo>
                <a:lnTo>
                  <a:pt x="2506" y="1206"/>
                </a:lnTo>
                <a:lnTo>
                  <a:pt x="2504" y="1179"/>
                </a:lnTo>
                <a:lnTo>
                  <a:pt x="2501" y="1158"/>
                </a:lnTo>
                <a:lnTo>
                  <a:pt x="2499" y="1140"/>
                </a:lnTo>
                <a:close/>
                <a:moveTo>
                  <a:pt x="1479" y="1690"/>
                </a:moveTo>
                <a:lnTo>
                  <a:pt x="1390" y="1690"/>
                </a:lnTo>
                <a:lnTo>
                  <a:pt x="1390" y="1179"/>
                </a:lnTo>
                <a:lnTo>
                  <a:pt x="1298" y="1179"/>
                </a:lnTo>
                <a:lnTo>
                  <a:pt x="1298" y="1095"/>
                </a:lnTo>
                <a:lnTo>
                  <a:pt x="1577" y="1095"/>
                </a:lnTo>
                <a:lnTo>
                  <a:pt x="1577" y="1179"/>
                </a:lnTo>
                <a:lnTo>
                  <a:pt x="1479" y="1179"/>
                </a:lnTo>
                <a:lnTo>
                  <a:pt x="1479" y="1690"/>
                </a:lnTo>
                <a:close/>
                <a:moveTo>
                  <a:pt x="1799" y="1690"/>
                </a:moveTo>
                <a:lnTo>
                  <a:pt x="1714" y="1690"/>
                </a:lnTo>
                <a:lnTo>
                  <a:pt x="1714" y="1641"/>
                </a:lnTo>
                <a:lnTo>
                  <a:pt x="1702" y="1654"/>
                </a:lnTo>
                <a:lnTo>
                  <a:pt x="1691" y="1666"/>
                </a:lnTo>
                <a:lnTo>
                  <a:pt x="1680" y="1674"/>
                </a:lnTo>
                <a:lnTo>
                  <a:pt x="1669" y="1683"/>
                </a:lnTo>
                <a:lnTo>
                  <a:pt x="1659" y="1688"/>
                </a:lnTo>
                <a:lnTo>
                  <a:pt x="1648" y="1693"/>
                </a:lnTo>
                <a:lnTo>
                  <a:pt x="1643" y="1694"/>
                </a:lnTo>
                <a:lnTo>
                  <a:pt x="1637" y="1695"/>
                </a:lnTo>
                <a:lnTo>
                  <a:pt x="1625" y="1696"/>
                </a:lnTo>
                <a:lnTo>
                  <a:pt x="1617" y="1695"/>
                </a:lnTo>
                <a:lnTo>
                  <a:pt x="1608" y="1694"/>
                </a:lnTo>
                <a:lnTo>
                  <a:pt x="1604" y="1693"/>
                </a:lnTo>
                <a:lnTo>
                  <a:pt x="1601" y="1691"/>
                </a:lnTo>
                <a:lnTo>
                  <a:pt x="1593" y="1688"/>
                </a:lnTo>
                <a:lnTo>
                  <a:pt x="1587" y="1683"/>
                </a:lnTo>
                <a:lnTo>
                  <a:pt x="1581" y="1677"/>
                </a:lnTo>
                <a:lnTo>
                  <a:pt x="1577" y="1669"/>
                </a:lnTo>
                <a:lnTo>
                  <a:pt x="1575" y="1666"/>
                </a:lnTo>
                <a:lnTo>
                  <a:pt x="1573" y="1662"/>
                </a:lnTo>
                <a:lnTo>
                  <a:pt x="1571" y="1657"/>
                </a:lnTo>
                <a:lnTo>
                  <a:pt x="1570" y="1651"/>
                </a:lnTo>
                <a:lnTo>
                  <a:pt x="1566" y="1636"/>
                </a:lnTo>
                <a:lnTo>
                  <a:pt x="1565" y="1627"/>
                </a:lnTo>
                <a:lnTo>
                  <a:pt x="1565" y="1618"/>
                </a:lnTo>
                <a:lnTo>
                  <a:pt x="1564" y="1596"/>
                </a:lnTo>
                <a:lnTo>
                  <a:pt x="1564" y="1246"/>
                </a:lnTo>
                <a:lnTo>
                  <a:pt x="1648" y="1246"/>
                </a:lnTo>
                <a:lnTo>
                  <a:pt x="1648" y="1574"/>
                </a:lnTo>
                <a:lnTo>
                  <a:pt x="1648" y="1606"/>
                </a:lnTo>
                <a:lnTo>
                  <a:pt x="1650" y="1614"/>
                </a:lnTo>
                <a:lnTo>
                  <a:pt x="1651" y="1616"/>
                </a:lnTo>
                <a:lnTo>
                  <a:pt x="1654" y="1618"/>
                </a:lnTo>
                <a:lnTo>
                  <a:pt x="1656" y="1621"/>
                </a:lnTo>
                <a:lnTo>
                  <a:pt x="1659" y="1622"/>
                </a:lnTo>
                <a:lnTo>
                  <a:pt x="1662" y="1622"/>
                </a:lnTo>
                <a:lnTo>
                  <a:pt x="1666" y="1622"/>
                </a:lnTo>
                <a:lnTo>
                  <a:pt x="1672" y="1622"/>
                </a:lnTo>
                <a:lnTo>
                  <a:pt x="1677" y="1620"/>
                </a:lnTo>
                <a:lnTo>
                  <a:pt x="1684" y="1617"/>
                </a:lnTo>
                <a:lnTo>
                  <a:pt x="1690" y="1612"/>
                </a:lnTo>
                <a:lnTo>
                  <a:pt x="1696" y="1607"/>
                </a:lnTo>
                <a:lnTo>
                  <a:pt x="1702" y="1600"/>
                </a:lnTo>
                <a:lnTo>
                  <a:pt x="1714" y="1584"/>
                </a:lnTo>
                <a:lnTo>
                  <a:pt x="1714" y="1246"/>
                </a:lnTo>
                <a:lnTo>
                  <a:pt x="1799" y="1246"/>
                </a:lnTo>
                <a:lnTo>
                  <a:pt x="1799" y="1690"/>
                </a:lnTo>
                <a:close/>
                <a:moveTo>
                  <a:pt x="2104" y="1557"/>
                </a:moveTo>
                <a:lnTo>
                  <a:pt x="2104" y="1585"/>
                </a:lnTo>
                <a:lnTo>
                  <a:pt x="2103" y="1597"/>
                </a:lnTo>
                <a:lnTo>
                  <a:pt x="2102" y="1610"/>
                </a:lnTo>
                <a:lnTo>
                  <a:pt x="2099" y="1630"/>
                </a:lnTo>
                <a:lnTo>
                  <a:pt x="2098" y="1638"/>
                </a:lnTo>
                <a:lnTo>
                  <a:pt x="2096" y="1646"/>
                </a:lnTo>
                <a:lnTo>
                  <a:pt x="2093" y="1652"/>
                </a:lnTo>
                <a:lnTo>
                  <a:pt x="2091" y="1657"/>
                </a:lnTo>
                <a:lnTo>
                  <a:pt x="2086" y="1667"/>
                </a:lnTo>
                <a:lnTo>
                  <a:pt x="2078" y="1675"/>
                </a:lnTo>
                <a:lnTo>
                  <a:pt x="2071" y="1683"/>
                </a:lnTo>
                <a:lnTo>
                  <a:pt x="2066" y="1685"/>
                </a:lnTo>
                <a:lnTo>
                  <a:pt x="2062" y="1688"/>
                </a:lnTo>
                <a:lnTo>
                  <a:pt x="2052" y="1693"/>
                </a:lnTo>
                <a:lnTo>
                  <a:pt x="2041" y="1695"/>
                </a:lnTo>
                <a:lnTo>
                  <a:pt x="2030" y="1695"/>
                </a:lnTo>
                <a:lnTo>
                  <a:pt x="2019" y="1695"/>
                </a:lnTo>
                <a:lnTo>
                  <a:pt x="2014" y="1694"/>
                </a:lnTo>
                <a:lnTo>
                  <a:pt x="2008" y="1693"/>
                </a:lnTo>
                <a:lnTo>
                  <a:pt x="2003" y="1690"/>
                </a:lnTo>
                <a:lnTo>
                  <a:pt x="1998" y="1688"/>
                </a:lnTo>
                <a:lnTo>
                  <a:pt x="1987" y="1683"/>
                </a:lnTo>
                <a:lnTo>
                  <a:pt x="1982" y="1679"/>
                </a:lnTo>
                <a:lnTo>
                  <a:pt x="1977" y="1675"/>
                </a:lnTo>
                <a:lnTo>
                  <a:pt x="1966" y="1667"/>
                </a:lnTo>
                <a:lnTo>
                  <a:pt x="1956" y="1657"/>
                </a:lnTo>
                <a:lnTo>
                  <a:pt x="1945" y="1646"/>
                </a:lnTo>
                <a:lnTo>
                  <a:pt x="1945" y="1690"/>
                </a:lnTo>
                <a:lnTo>
                  <a:pt x="1865" y="1690"/>
                </a:lnTo>
                <a:lnTo>
                  <a:pt x="1865" y="1095"/>
                </a:lnTo>
                <a:lnTo>
                  <a:pt x="1945" y="1095"/>
                </a:lnTo>
                <a:lnTo>
                  <a:pt x="1945" y="1289"/>
                </a:lnTo>
                <a:lnTo>
                  <a:pt x="1954" y="1278"/>
                </a:lnTo>
                <a:lnTo>
                  <a:pt x="1964" y="1268"/>
                </a:lnTo>
                <a:lnTo>
                  <a:pt x="1976" y="1260"/>
                </a:lnTo>
                <a:lnTo>
                  <a:pt x="1985" y="1252"/>
                </a:lnTo>
                <a:lnTo>
                  <a:pt x="1997" y="1247"/>
                </a:lnTo>
                <a:lnTo>
                  <a:pt x="2003" y="1245"/>
                </a:lnTo>
                <a:lnTo>
                  <a:pt x="2008" y="1242"/>
                </a:lnTo>
                <a:lnTo>
                  <a:pt x="2013" y="1241"/>
                </a:lnTo>
                <a:lnTo>
                  <a:pt x="2019" y="1240"/>
                </a:lnTo>
                <a:lnTo>
                  <a:pt x="2030" y="1240"/>
                </a:lnTo>
                <a:lnTo>
                  <a:pt x="2041" y="1240"/>
                </a:lnTo>
                <a:lnTo>
                  <a:pt x="2052" y="1242"/>
                </a:lnTo>
                <a:lnTo>
                  <a:pt x="2057" y="1245"/>
                </a:lnTo>
                <a:lnTo>
                  <a:pt x="2061" y="1247"/>
                </a:lnTo>
                <a:lnTo>
                  <a:pt x="2066" y="1250"/>
                </a:lnTo>
                <a:lnTo>
                  <a:pt x="2070" y="1252"/>
                </a:lnTo>
                <a:lnTo>
                  <a:pt x="2073" y="1256"/>
                </a:lnTo>
                <a:lnTo>
                  <a:pt x="2077" y="1260"/>
                </a:lnTo>
                <a:lnTo>
                  <a:pt x="2081" y="1265"/>
                </a:lnTo>
                <a:lnTo>
                  <a:pt x="2084" y="1268"/>
                </a:lnTo>
                <a:lnTo>
                  <a:pt x="2089" y="1279"/>
                </a:lnTo>
                <a:lnTo>
                  <a:pt x="2094" y="1291"/>
                </a:lnTo>
                <a:lnTo>
                  <a:pt x="2098" y="1307"/>
                </a:lnTo>
                <a:lnTo>
                  <a:pt x="2099" y="1315"/>
                </a:lnTo>
                <a:lnTo>
                  <a:pt x="2102" y="1326"/>
                </a:lnTo>
                <a:lnTo>
                  <a:pt x="2104" y="1350"/>
                </a:lnTo>
                <a:lnTo>
                  <a:pt x="2104" y="1365"/>
                </a:lnTo>
                <a:lnTo>
                  <a:pt x="2104" y="1380"/>
                </a:lnTo>
                <a:lnTo>
                  <a:pt x="2104" y="1557"/>
                </a:lnTo>
                <a:close/>
                <a:moveTo>
                  <a:pt x="2281" y="1622"/>
                </a:moveTo>
                <a:lnTo>
                  <a:pt x="2289" y="1622"/>
                </a:lnTo>
                <a:lnTo>
                  <a:pt x="2295" y="1621"/>
                </a:lnTo>
                <a:lnTo>
                  <a:pt x="2300" y="1618"/>
                </a:lnTo>
                <a:lnTo>
                  <a:pt x="2305" y="1615"/>
                </a:lnTo>
                <a:lnTo>
                  <a:pt x="2307" y="1612"/>
                </a:lnTo>
                <a:lnTo>
                  <a:pt x="2308" y="1610"/>
                </a:lnTo>
                <a:lnTo>
                  <a:pt x="2312" y="1605"/>
                </a:lnTo>
                <a:lnTo>
                  <a:pt x="2315" y="1597"/>
                </a:lnTo>
                <a:lnTo>
                  <a:pt x="2317" y="1590"/>
                </a:lnTo>
                <a:lnTo>
                  <a:pt x="2317" y="1584"/>
                </a:lnTo>
                <a:lnTo>
                  <a:pt x="2317" y="1573"/>
                </a:lnTo>
                <a:lnTo>
                  <a:pt x="2317" y="1534"/>
                </a:lnTo>
                <a:lnTo>
                  <a:pt x="2401" y="1534"/>
                </a:lnTo>
                <a:lnTo>
                  <a:pt x="2401" y="1547"/>
                </a:lnTo>
                <a:lnTo>
                  <a:pt x="2401" y="1565"/>
                </a:lnTo>
                <a:lnTo>
                  <a:pt x="2401" y="1580"/>
                </a:lnTo>
                <a:lnTo>
                  <a:pt x="2399" y="1600"/>
                </a:lnTo>
                <a:lnTo>
                  <a:pt x="2396" y="1612"/>
                </a:lnTo>
                <a:lnTo>
                  <a:pt x="2392" y="1625"/>
                </a:lnTo>
                <a:lnTo>
                  <a:pt x="2386" y="1637"/>
                </a:lnTo>
                <a:lnTo>
                  <a:pt x="2384" y="1642"/>
                </a:lnTo>
                <a:lnTo>
                  <a:pt x="2380" y="1647"/>
                </a:lnTo>
                <a:lnTo>
                  <a:pt x="2376" y="1653"/>
                </a:lnTo>
                <a:lnTo>
                  <a:pt x="2371" y="1659"/>
                </a:lnTo>
                <a:lnTo>
                  <a:pt x="2362" y="1668"/>
                </a:lnTo>
                <a:lnTo>
                  <a:pt x="2357" y="1673"/>
                </a:lnTo>
                <a:lnTo>
                  <a:pt x="2350" y="1677"/>
                </a:lnTo>
                <a:lnTo>
                  <a:pt x="2339" y="1684"/>
                </a:lnTo>
                <a:lnTo>
                  <a:pt x="2327" y="1689"/>
                </a:lnTo>
                <a:lnTo>
                  <a:pt x="2319" y="1690"/>
                </a:lnTo>
                <a:lnTo>
                  <a:pt x="2313" y="1693"/>
                </a:lnTo>
                <a:lnTo>
                  <a:pt x="2306" y="1694"/>
                </a:lnTo>
                <a:lnTo>
                  <a:pt x="2298" y="1695"/>
                </a:lnTo>
                <a:lnTo>
                  <a:pt x="2291" y="1695"/>
                </a:lnTo>
                <a:lnTo>
                  <a:pt x="2284" y="1695"/>
                </a:lnTo>
                <a:lnTo>
                  <a:pt x="2268" y="1695"/>
                </a:lnTo>
                <a:lnTo>
                  <a:pt x="2254" y="1693"/>
                </a:lnTo>
                <a:lnTo>
                  <a:pt x="2240" y="1689"/>
                </a:lnTo>
                <a:lnTo>
                  <a:pt x="2228" y="1684"/>
                </a:lnTo>
                <a:lnTo>
                  <a:pt x="2222" y="1682"/>
                </a:lnTo>
                <a:lnTo>
                  <a:pt x="2216" y="1678"/>
                </a:lnTo>
                <a:lnTo>
                  <a:pt x="2204" y="1670"/>
                </a:lnTo>
                <a:lnTo>
                  <a:pt x="2199" y="1666"/>
                </a:lnTo>
                <a:lnTo>
                  <a:pt x="2195" y="1661"/>
                </a:lnTo>
                <a:lnTo>
                  <a:pt x="2186" y="1651"/>
                </a:lnTo>
                <a:lnTo>
                  <a:pt x="2180" y="1641"/>
                </a:lnTo>
                <a:lnTo>
                  <a:pt x="2175" y="1631"/>
                </a:lnTo>
                <a:lnTo>
                  <a:pt x="2172" y="1626"/>
                </a:lnTo>
                <a:lnTo>
                  <a:pt x="2170" y="1621"/>
                </a:lnTo>
                <a:lnTo>
                  <a:pt x="2165" y="1609"/>
                </a:lnTo>
                <a:lnTo>
                  <a:pt x="2162" y="1595"/>
                </a:lnTo>
                <a:lnTo>
                  <a:pt x="2160" y="1580"/>
                </a:lnTo>
                <a:lnTo>
                  <a:pt x="2159" y="1565"/>
                </a:lnTo>
                <a:lnTo>
                  <a:pt x="2157" y="1548"/>
                </a:lnTo>
                <a:lnTo>
                  <a:pt x="2157" y="1393"/>
                </a:lnTo>
                <a:lnTo>
                  <a:pt x="2159" y="1376"/>
                </a:lnTo>
                <a:lnTo>
                  <a:pt x="2160" y="1359"/>
                </a:lnTo>
                <a:lnTo>
                  <a:pt x="2162" y="1344"/>
                </a:lnTo>
                <a:lnTo>
                  <a:pt x="2165" y="1330"/>
                </a:lnTo>
                <a:lnTo>
                  <a:pt x="2169" y="1318"/>
                </a:lnTo>
                <a:lnTo>
                  <a:pt x="2173" y="1305"/>
                </a:lnTo>
                <a:lnTo>
                  <a:pt x="2178" y="1296"/>
                </a:lnTo>
                <a:lnTo>
                  <a:pt x="2185" y="1287"/>
                </a:lnTo>
                <a:lnTo>
                  <a:pt x="2195" y="1276"/>
                </a:lnTo>
                <a:lnTo>
                  <a:pt x="2198" y="1271"/>
                </a:lnTo>
                <a:lnTo>
                  <a:pt x="2204" y="1266"/>
                </a:lnTo>
                <a:lnTo>
                  <a:pt x="2214" y="1258"/>
                </a:lnTo>
                <a:lnTo>
                  <a:pt x="2227" y="1252"/>
                </a:lnTo>
                <a:lnTo>
                  <a:pt x="2239" y="1246"/>
                </a:lnTo>
                <a:lnTo>
                  <a:pt x="2245" y="1245"/>
                </a:lnTo>
                <a:lnTo>
                  <a:pt x="2251" y="1242"/>
                </a:lnTo>
                <a:lnTo>
                  <a:pt x="2259" y="1241"/>
                </a:lnTo>
                <a:lnTo>
                  <a:pt x="2266" y="1241"/>
                </a:lnTo>
                <a:lnTo>
                  <a:pt x="2274" y="1240"/>
                </a:lnTo>
                <a:lnTo>
                  <a:pt x="2281" y="1240"/>
                </a:lnTo>
                <a:lnTo>
                  <a:pt x="2296" y="1241"/>
                </a:lnTo>
                <a:lnTo>
                  <a:pt x="2310" y="1242"/>
                </a:lnTo>
                <a:lnTo>
                  <a:pt x="2316" y="1245"/>
                </a:lnTo>
                <a:lnTo>
                  <a:pt x="2323" y="1246"/>
                </a:lnTo>
                <a:lnTo>
                  <a:pt x="2329" y="1249"/>
                </a:lnTo>
                <a:lnTo>
                  <a:pt x="2336" y="1252"/>
                </a:lnTo>
                <a:lnTo>
                  <a:pt x="2341" y="1255"/>
                </a:lnTo>
                <a:lnTo>
                  <a:pt x="2347" y="1258"/>
                </a:lnTo>
                <a:lnTo>
                  <a:pt x="2352" y="1262"/>
                </a:lnTo>
                <a:lnTo>
                  <a:pt x="2357" y="1266"/>
                </a:lnTo>
                <a:lnTo>
                  <a:pt x="2366" y="1276"/>
                </a:lnTo>
                <a:lnTo>
                  <a:pt x="2371" y="1281"/>
                </a:lnTo>
                <a:lnTo>
                  <a:pt x="2375" y="1287"/>
                </a:lnTo>
                <a:lnTo>
                  <a:pt x="2381" y="1296"/>
                </a:lnTo>
                <a:lnTo>
                  <a:pt x="2386" y="1305"/>
                </a:lnTo>
                <a:lnTo>
                  <a:pt x="2391" y="1317"/>
                </a:lnTo>
                <a:lnTo>
                  <a:pt x="2395" y="1329"/>
                </a:lnTo>
                <a:lnTo>
                  <a:pt x="2396" y="1336"/>
                </a:lnTo>
                <a:lnTo>
                  <a:pt x="2397" y="1343"/>
                </a:lnTo>
                <a:lnTo>
                  <a:pt x="2400" y="1357"/>
                </a:lnTo>
                <a:lnTo>
                  <a:pt x="2401" y="1374"/>
                </a:lnTo>
                <a:lnTo>
                  <a:pt x="2402" y="1391"/>
                </a:lnTo>
                <a:lnTo>
                  <a:pt x="2402" y="1481"/>
                </a:lnTo>
                <a:lnTo>
                  <a:pt x="2242" y="1481"/>
                </a:lnTo>
                <a:lnTo>
                  <a:pt x="2242" y="1562"/>
                </a:lnTo>
                <a:lnTo>
                  <a:pt x="2243" y="1575"/>
                </a:lnTo>
                <a:lnTo>
                  <a:pt x="2244" y="1588"/>
                </a:lnTo>
                <a:lnTo>
                  <a:pt x="2245" y="1594"/>
                </a:lnTo>
                <a:lnTo>
                  <a:pt x="2246" y="1599"/>
                </a:lnTo>
                <a:lnTo>
                  <a:pt x="2249" y="1602"/>
                </a:lnTo>
                <a:lnTo>
                  <a:pt x="2251" y="1607"/>
                </a:lnTo>
                <a:lnTo>
                  <a:pt x="2256" y="1614"/>
                </a:lnTo>
                <a:lnTo>
                  <a:pt x="2264" y="1618"/>
                </a:lnTo>
                <a:lnTo>
                  <a:pt x="2268" y="1621"/>
                </a:lnTo>
                <a:lnTo>
                  <a:pt x="2271" y="1621"/>
                </a:lnTo>
                <a:lnTo>
                  <a:pt x="2281" y="1622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2"/>
                </a:lnTo>
                <a:lnTo>
                  <a:pt x="2804" y="1403"/>
                </a:lnTo>
                <a:lnTo>
                  <a:pt x="2804" y="2105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11">
            <a:hlinkClick r:id="rId5" tooltip="Instagram"/>
          </p:cNvPr>
          <p:cNvSpPr>
            <a:spLocks noChangeAspect="1" noEditPoints="1"/>
          </p:cNvSpPr>
          <p:nvPr userDrawn="1"/>
        </p:nvSpPr>
        <p:spPr bwMode="auto">
          <a:xfrm>
            <a:off x="6672096" y="620688"/>
            <a:ext cx="288000" cy="288000"/>
          </a:xfrm>
          <a:custGeom>
            <a:avLst/>
            <a:gdLst>
              <a:gd name="T0" fmla="*/ 1898 w 2806"/>
              <a:gd name="T1" fmla="*/ 704 h 2806"/>
              <a:gd name="T2" fmla="*/ 2038 w 2806"/>
              <a:gd name="T3" fmla="*/ 791 h 2806"/>
              <a:gd name="T4" fmla="*/ 2114 w 2806"/>
              <a:gd name="T5" fmla="*/ 964 h 2806"/>
              <a:gd name="T6" fmla="*/ 2126 w 2806"/>
              <a:gd name="T7" fmla="*/ 1699 h 2806"/>
              <a:gd name="T8" fmla="*/ 2072 w 2806"/>
              <a:gd name="T9" fmla="*/ 1967 h 2806"/>
              <a:gd name="T10" fmla="*/ 1954 w 2806"/>
              <a:gd name="T11" fmla="*/ 2080 h 2806"/>
              <a:gd name="T12" fmla="*/ 1699 w 2806"/>
              <a:gd name="T13" fmla="*/ 2126 h 2806"/>
              <a:gd name="T14" fmla="*/ 943 w 2806"/>
              <a:gd name="T15" fmla="*/ 2111 h 2806"/>
              <a:gd name="T16" fmla="*/ 792 w 2806"/>
              <a:gd name="T17" fmla="*/ 2038 h 2806"/>
              <a:gd name="T18" fmla="*/ 700 w 2806"/>
              <a:gd name="T19" fmla="*/ 1882 h 2806"/>
              <a:gd name="T20" fmla="*/ 678 w 2806"/>
              <a:gd name="T21" fmla="*/ 1210 h 2806"/>
              <a:gd name="T22" fmla="*/ 720 w 2806"/>
              <a:gd name="T23" fmla="*/ 866 h 2806"/>
              <a:gd name="T24" fmla="*/ 826 w 2806"/>
              <a:gd name="T25" fmla="*/ 741 h 2806"/>
              <a:gd name="T26" fmla="*/ 1029 w 2806"/>
              <a:gd name="T27" fmla="*/ 684 h 2806"/>
              <a:gd name="T28" fmla="*/ 1005 w 2806"/>
              <a:gd name="T29" fmla="*/ 526 h 2806"/>
              <a:gd name="T30" fmla="*/ 762 w 2806"/>
              <a:gd name="T31" fmla="*/ 594 h 2806"/>
              <a:gd name="T32" fmla="*/ 594 w 2806"/>
              <a:gd name="T33" fmla="*/ 761 h 2806"/>
              <a:gd name="T34" fmla="*/ 523 w 2806"/>
              <a:gd name="T35" fmla="*/ 1038 h 2806"/>
              <a:gd name="T36" fmla="*/ 533 w 2806"/>
              <a:gd name="T37" fmla="*/ 1862 h 2806"/>
              <a:gd name="T38" fmla="*/ 619 w 2806"/>
              <a:gd name="T39" fmla="*/ 2084 h 2806"/>
              <a:gd name="T40" fmla="*/ 782 w 2806"/>
              <a:gd name="T41" fmla="*/ 2222 h 2806"/>
              <a:gd name="T42" fmla="*/ 1101 w 2806"/>
              <a:gd name="T43" fmla="*/ 2284 h 2806"/>
              <a:gd name="T44" fmla="*/ 1889 w 2806"/>
              <a:gd name="T45" fmla="*/ 2268 h 2806"/>
              <a:gd name="T46" fmla="*/ 2092 w 2806"/>
              <a:gd name="T47" fmla="*/ 2180 h 2806"/>
              <a:gd name="T48" fmla="*/ 2241 w 2806"/>
              <a:gd name="T49" fmla="*/ 1982 h 2806"/>
              <a:gd name="T50" fmla="*/ 2288 w 2806"/>
              <a:gd name="T51" fmla="*/ 1548 h 2806"/>
              <a:gd name="T52" fmla="*/ 2259 w 2806"/>
              <a:gd name="T53" fmla="*/ 880 h 2806"/>
              <a:gd name="T54" fmla="*/ 2165 w 2806"/>
              <a:gd name="T55" fmla="*/ 694 h 2806"/>
              <a:gd name="T56" fmla="*/ 1961 w 2806"/>
              <a:gd name="T57" fmla="*/ 557 h 2806"/>
              <a:gd name="T58" fmla="*/ 1403 w 2806"/>
              <a:gd name="T59" fmla="*/ 518 h 2806"/>
              <a:gd name="T60" fmla="*/ 1168 w 2806"/>
              <a:gd name="T61" fmla="*/ 1015 h 2806"/>
              <a:gd name="T62" fmla="*/ 994 w 2806"/>
              <a:gd name="T63" fmla="*/ 1206 h 2806"/>
              <a:gd name="T64" fmla="*/ 951 w 2806"/>
              <a:gd name="T65" fmla="*/ 1449 h 2806"/>
              <a:gd name="T66" fmla="*/ 1053 w 2806"/>
              <a:gd name="T67" fmla="*/ 1691 h 2806"/>
              <a:gd name="T68" fmla="*/ 1268 w 2806"/>
              <a:gd name="T69" fmla="*/ 1836 h 2806"/>
              <a:gd name="T70" fmla="*/ 1517 w 2806"/>
              <a:gd name="T71" fmla="*/ 1842 h 2806"/>
              <a:gd name="T72" fmla="*/ 1740 w 2806"/>
              <a:gd name="T73" fmla="*/ 1709 h 2806"/>
              <a:gd name="T74" fmla="*/ 1848 w 2806"/>
              <a:gd name="T75" fmla="*/ 1495 h 2806"/>
              <a:gd name="T76" fmla="*/ 1821 w 2806"/>
              <a:gd name="T77" fmla="*/ 1226 h 2806"/>
              <a:gd name="T78" fmla="*/ 1657 w 2806"/>
              <a:gd name="T79" fmla="*/ 1027 h 2806"/>
              <a:gd name="T80" fmla="*/ 1427 w 2806"/>
              <a:gd name="T81" fmla="*/ 949 h 2806"/>
              <a:gd name="T82" fmla="*/ 1262 w 2806"/>
              <a:gd name="T83" fmla="*/ 1662 h 2806"/>
              <a:gd name="T84" fmla="*/ 1143 w 2806"/>
              <a:gd name="T85" fmla="*/ 1543 h 2806"/>
              <a:gd name="T86" fmla="*/ 1110 w 2806"/>
              <a:gd name="T87" fmla="*/ 1373 h 2806"/>
              <a:gd name="T88" fmla="*/ 1175 w 2806"/>
              <a:gd name="T89" fmla="*/ 1215 h 2806"/>
              <a:gd name="T90" fmla="*/ 1315 w 2806"/>
              <a:gd name="T91" fmla="*/ 1121 h 2806"/>
              <a:gd name="T92" fmla="*/ 1491 w 2806"/>
              <a:gd name="T93" fmla="*/ 1121 h 2806"/>
              <a:gd name="T94" fmla="*/ 1631 w 2806"/>
              <a:gd name="T95" fmla="*/ 1215 h 2806"/>
              <a:gd name="T96" fmla="*/ 1696 w 2806"/>
              <a:gd name="T97" fmla="*/ 1373 h 2806"/>
              <a:gd name="T98" fmla="*/ 1662 w 2806"/>
              <a:gd name="T99" fmla="*/ 1543 h 2806"/>
              <a:gd name="T100" fmla="*/ 1544 w 2806"/>
              <a:gd name="T101" fmla="*/ 1662 h 2806"/>
              <a:gd name="T102" fmla="*/ 1769 w 2806"/>
              <a:gd name="T103" fmla="*/ 921 h 2806"/>
              <a:gd name="T104" fmla="*/ 1834 w 2806"/>
              <a:gd name="T105" fmla="*/ 833 h 2806"/>
              <a:gd name="T106" fmla="*/ 1946 w 2806"/>
              <a:gd name="T107" fmla="*/ 852 h 2806"/>
              <a:gd name="T108" fmla="*/ 1976 w 2806"/>
              <a:gd name="T109" fmla="*/ 963 h 2806"/>
              <a:gd name="T110" fmla="*/ 1897 w 2806"/>
              <a:gd name="T111" fmla="*/ 1034 h 2806"/>
              <a:gd name="T112" fmla="*/ 1793 w 2806"/>
              <a:gd name="T113" fmla="*/ 998 h 2806"/>
              <a:gd name="T114" fmla="*/ 2806 w 2806"/>
              <a:gd name="T115" fmla="*/ 0 h 2806"/>
              <a:gd name="T116" fmla="*/ 0 w 2806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6" h="2806">
                <a:moveTo>
                  <a:pt x="1403" y="678"/>
                </a:moveTo>
                <a:lnTo>
                  <a:pt x="1545" y="678"/>
                </a:lnTo>
                <a:lnTo>
                  <a:pt x="1595" y="678"/>
                </a:lnTo>
                <a:lnTo>
                  <a:pt x="1636" y="679"/>
                </a:lnTo>
                <a:lnTo>
                  <a:pt x="1699" y="681"/>
                </a:lnTo>
                <a:lnTo>
                  <a:pt x="1761" y="683"/>
                </a:lnTo>
                <a:lnTo>
                  <a:pt x="1790" y="685"/>
                </a:lnTo>
                <a:lnTo>
                  <a:pt x="1818" y="688"/>
                </a:lnTo>
                <a:lnTo>
                  <a:pt x="1842" y="692"/>
                </a:lnTo>
                <a:lnTo>
                  <a:pt x="1863" y="695"/>
                </a:lnTo>
                <a:lnTo>
                  <a:pt x="1882" y="699"/>
                </a:lnTo>
                <a:lnTo>
                  <a:pt x="1898" y="704"/>
                </a:lnTo>
                <a:lnTo>
                  <a:pt x="1912" y="709"/>
                </a:lnTo>
                <a:lnTo>
                  <a:pt x="1925" y="714"/>
                </a:lnTo>
                <a:lnTo>
                  <a:pt x="1940" y="720"/>
                </a:lnTo>
                <a:lnTo>
                  <a:pt x="1954" y="726"/>
                </a:lnTo>
                <a:lnTo>
                  <a:pt x="1967" y="734"/>
                </a:lnTo>
                <a:lnTo>
                  <a:pt x="1980" y="741"/>
                </a:lnTo>
                <a:lnTo>
                  <a:pt x="1992" y="750"/>
                </a:lnTo>
                <a:lnTo>
                  <a:pt x="2003" y="758"/>
                </a:lnTo>
                <a:lnTo>
                  <a:pt x="2009" y="763"/>
                </a:lnTo>
                <a:lnTo>
                  <a:pt x="2014" y="768"/>
                </a:lnTo>
                <a:lnTo>
                  <a:pt x="2027" y="779"/>
                </a:lnTo>
                <a:lnTo>
                  <a:pt x="2038" y="791"/>
                </a:lnTo>
                <a:lnTo>
                  <a:pt x="2048" y="803"/>
                </a:lnTo>
                <a:lnTo>
                  <a:pt x="2056" y="814"/>
                </a:lnTo>
                <a:lnTo>
                  <a:pt x="2065" y="827"/>
                </a:lnTo>
                <a:lnTo>
                  <a:pt x="2072" y="839"/>
                </a:lnTo>
                <a:lnTo>
                  <a:pt x="2080" y="852"/>
                </a:lnTo>
                <a:lnTo>
                  <a:pt x="2086" y="866"/>
                </a:lnTo>
                <a:lnTo>
                  <a:pt x="2092" y="881"/>
                </a:lnTo>
                <a:lnTo>
                  <a:pt x="2097" y="893"/>
                </a:lnTo>
                <a:lnTo>
                  <a:pt x="2102" y="908"/>
                </a:lnTo>
                <a:lnTo>
                  <a:pt x="2106" y="924"/>
                </a:lnTo>
                <a:lnTo>
                  <a:pt x="2111" y="943"/>
                </a:lnTo>
                <a:lnTo>
                  <a:pt x="2114" y="964"/>
                </a:lnTo>
                <a:lnTo>
                  <a:pt x="2118" y="987"/>
                </a:lnTo>
                <a:lnTo>
                  <a:pt x="2121" y="1015"/>
                </a:lnTo>
                <a:lnTo>
                  <a:pt x="2122" y="1029"/>
                </a:lnTo>
                <a:lnTo>
                  <a:pt x="2123" y="1046"/>
                </a:lnTo>
                <a:lnTo>
                  <a:pt x="2126" y="1107"/>
                </a:lnTo>
                <a:lnTo>
                  <a:pt x="2127" y="1170"/>
                </a:lnTo>
                <a:lnTo>
                  <a:pt x="2128" y="1261"/>
                </a:lnTo>
                <a:lnTo>
                  <a:pt x="2128" y="1403"/>
                </a:lnTo>
                <a:lnTo>
                  <a:pt x="2128" y="1545"/>
                </a:lnTo>
                <a:lnTo>
                  <a:pt x="2128" y="1595"/>
                </a:lnTo>
                <a:lnTo>
                  <a:pt x="2127" y="1636"/>
                </a:lnTo>
                <a:lnTo>
                  <a:pt x="2126" y="1699"/>
                </a:lnTo>
                <a:lnTo>
                  <a:pt x="2123" y="1761"/>
                </a:lnTo>
                <a:lnTo>
                  <a:pt x="2121" y="1790"/>
                </a:lnTo>
                <a:lnTo>
                  <a:pt x="2118" y="1818"/>
                </a:lnTo>
                <a:lnTo>
                  <a:pt x="2114" y="1842"/>
                </a:lnTo>
                <a:lnTo>
                  <a:pt x="2111" y="1863"/>
                </a:lnTo>
                <a:lnTo>
                  <a:pt x="2106" y="1882"/>
                </a:lnTo>
                <a:lnTo>
                  <a:pt x="2102" y="1898"/>
                </a:lnTo>
                <a:lnTo>
                  <a:pt x="2097" y="1912"/>
                </a:lnTo>
                <a:lnTo>
                  <a:pt x="2092" y="1924"/>
                </a:lnTo>
                <a:lnTo>
                  <a:pt x="2086" y="1940"/>
                </a:lnTo>
                <a:lnTo>
                  <a:pt x="2080" y="1954"/>
                </a:lnTo>
                <a:lnTo>
                  <a:pt x="2072" y="1967"/>
                </a:lnTo>
                <a:lnTo>
                  <a:pt x="2065" y="1980"/>
                </a:lnTo>
                <a:lnTo>
                  <a:pt x="2056" y="1991"/>
                </a:lnTo>
                <a:lnTo>
                  <a:pt x="2048" y="2003"/>
                </a:lnTo>
                <a:lnTo>
                  <a:pt x="2043" y="2009"/>
                </a:lnTo>
                <a:lnTo>
                  <a:pt x="2038" y="2014"/>
                </a:lnTo>
                <a:lnTo>
                  <a:pt x="2027" y="2027"/>
                </a:lnTo>
                <a:lnTo>
                  <a:pt x="2014" y="2038"/>
                </a:lnTo>
                <a:lnTo>
                  <a:pt x="2003" y="2048"/>
                </a:lnTo>
                <a:lnTo>
                  <a:pt x="1992" y="2056"/>
                </a:lnTo>
                <a:lnTo>
                  <a:pt x="1980" y="2065"/>
                </a:lnTo>
                <a:lnTo>
                  <a:pt x="1967" y="2072"/>
                </a:lnTo>
                <a:lnTo>
                  <a:pt x="1954" y="2080"/>
                </a:lnTo>
                <a:lnTo>
                  <a:pt x="1940" y="2086"/>
                </a:lnTo>
                <a:lnTo>
                  <a:pt x="1925" y="2092"/>
                </a:lnTo>
                <a:lnTo>
                  <a:pt x="1912" y="2097"/>
                </a:lnTo>
                <a:lnTo>
                  <a:pt x="1898" y="2102"/>
                </a:lnTo>
                <a:lnTo>
                  <a:pt x="1882" y="2106"/>
                </a:lnTo>
                <a:lnTo>
                  <a:pt x="1863" y="2111"/>
                </a:lnTo>
                <a:lnTo>
                  <a:pt x="1842" y="2115"/>
                </a:lnTo>
                <a:lnTo>
                  <a:pt x="1818" y="2118"/>
                </a:lnTo>
                <a:lnTo>
                  <a:pt x="1790" y="2121"/>
                </a:lnTo>
                <a:lnTo>
                  <a:pt x="1777" y="2122"/>
                </a:lnTo>
                <a:lnTo>
                  <a:pt x="1761" y="2123"/>
                </a:lnTo>
                <a:lnTo>
                  <a:pt x="1699" y="2126"/>
                </a:lnTo>
                <a:lnTo>
                  <a:pt x="1636" y="2127"/>
                </a:lnTo>
                <a:lnTo>
                  <a:pt x="1545" y="2128"/>
                </a:lnTo>
                <a:lnTo>
                  <a:pt x="1403" y="2128"/>
                </a:lnTo>
                <a:lnTo>
                  <a:pt x="1261" y="2128"/>
                </a:lnTo>
                <a:lnTo>
                  <a:pt x="1211" y="2127"/>
                </a:lnTo>
                <a:lnTo>
                  <a:pt x="1170" y="2127"/>
                </a:lnTo>
                <a:lnTo>
                  <a:pt x="1107" y="2126"/>
                </a:lnTo>
                <a:lnTo>
                  <a:pt x="1045" y="2123"/>
                </a:lnTo>
                <a:lnTo>
                  <a:pt x="1015" y="2121"/>
                </a:lnTo>
                <a:lnTo>
                  <a:pt x="989" y="2118"/>
                </a:lnTo>
                <a:lnTo>
                  <a:pt x="964" y="2115"/>
                </a:lnTo>
                <a:lnTo>
                  <a:pt x="943" y="2111"/>
                </a:lnTo>
                <a:lnTo>
                  <a:pt x="924" y="2106"/>
                </a:lnTo>
                <a:lnTo>
                  <a:pt x="908" y="2102"/>
                </a:lnTo>
                <a:lnTo>
                  <a:pt x="893" y="2097"/>
                </a:lnTo>
                <a:lnTo>
                  <a:pt x="881" y="2092"/>
                </a:lnTo>
                <a:lnTo>
                  <a:pt x="866" y="2086"/>
                </a:lnTo>
                <a:lnTo>
                  <a:pt x="852" y="2080"/>
                </a:lnTo>
                <a:lnTo>
                  <a:pt x="839" y="2072"/>
                </a:lnTo>
                <a:lnTo>
                  <a:pt x="826" y="2065"/>
                </a:lnTo>
                <a:lnTo>
                  <a:pt x="814" y="2056"/>
                </a:lnTo>
                <a:lnTo>
                  <a:pt x="803" y="2048"/>
                </a:lnTo>
                <a:lnTo>
                  <a:pt x="797" y="2043"/>
                </a:lnTo>
                <a:lnTo>
                  <a:pt x="792" y="2038"/>
                </a:lnTo>
                <a:lnTo>
                  <a:pt x="779" y="2027"/>
                </a:lnTo>
                <a:lnTo>
                  <a:pt x="768" y="2014"/>
                </a:lnTo>
                <a:lnTo>
                  <a:pt x="758" y="2003"/>
                </a:lnTo>
                <a:lnTo>
                  <a:pt x="750" y="1991"/>
                </a:lnTo>
                <a:lnTo>
                  <a:pt x="741" y="1980"/>
                </a:lnTo>
                <a:lnTo>
                  <a:pt x="734" y="1967"/>
                </a:lnTo>
                <a:lnTo>
                  <a:pt x="726" y="1954"/>
                </a:lnTo>
                <a:lnTo>
                  <a:pt x="720" y="1940"/>
                </a:lnTo>
                <a:lnTo>
                  <a:pt x="714" y="1924"/>
                </a:lnTo>
                <a:lnTo>
                  <a:pt x="709" y="1912"/>
                </a:lnTo>
                <a:lnTo>
                  <a:pt x="704" y="1898"/>
                </a:lnTo>
                <a:lnTo>
                  <a:pt x="700" y="1882"/>
                </a:lnTo>
                <a:lnTo>
                  <a:pt x="695" y="1863"/>
                </a:lnTo>
                <a:lnTo>
                  <a:pt x="692" y="1842"/>
                </a:lnTo>
                <a:lnTo>
                  <a:pt x="688" y="1818"/>
                </a:lnTo>
                <a:lnTo>
                  <a:pt x="685" y="1790"/>
                </a:lnTo>
                <a:lnTo>
                  <a:pt x="684" y="1776"/>
                </a:lnTo>
                <a:lnTo>
                  <a:pt x="683" y="1761"/>
                </a:lnTo>
                <a:lnTo>
                  <a:pt x="680" y="1699"/>
                </a:lnTo>
                <a:lnTo>
                  <a:pt x="679" y="1636"/>
                </a:lnTo>
                <a:lnTo>
                  <a:pt x="678" y="1545"/>
                </a:lnTo>
                <a:lnTo>
                  <a:pt x="678" y="1403"/>
                </a:lnTo>
                <a:lnTo>
                  <a:pt x="678" y="1261"/>
                </a:lnTo>
                <a:lnTo>
                  <a:pt x="678" y="1210"/>
                </a:lnTo>
                <a:lnTo>
                  <a:pt x="679" y="1170"/>
                </a:lnTo>
                <a:lnTo>
                  <a:pt x="680" y="1107"/>
                </a:lnTo>
                <a:lnTo>
                  <a:pt x="683" y="1046"/>
                </a:lnTo>
                <a:lnTo>
                  <a:pt x="685" y="1015"/>
                </a:lnTo>
                <a:lnTo>
                  <a:pt x="688" y="987"/>
                </a:lnTo>
                <a:lnTo>
                  <a:pt x="692" y="964"/>
                </a:lnTo>
                <a:lnTo>
                  <a:pt x="695" y="943"/>
                </a:lnTo>
                <a:lnTo>
                  <a:pt x="700" y="924"/>
                </a:lnTo>
                <a:lnTo>
                  <a:pt x="704" y="908"/>
                </a:lnTo>
                <a:lnTo>
                  <a:pt x="709" y="893"/>
                </a:lnTo>
                <a:lnTo>
                  <a:pt x="714" y="881"/>
                </a:lnTo>
                <a:lnTo>
                  <a:pt x="720" y="866"/>
                </a:lnTo>
                <a:lnTo>
                  <a:pt x="726" y="852"/>
                </a:lnTo>
                <a:lnTo>
                  <a:pt x="734" y="839"/>
                </a:lnTo>
                <a:lnTo>
                  <a:pt x="741" y="827"/>
                </a:lnTo>
                <a:lnTo>
                  <a:pt x="750" y="814"/>
                </a:lnTo>
                <a:lnTo>
                  <a:pt x="758" y="803"/>
                </a:lnTo>
                <a:lnTo>
                  <a:pt x="763" y="797"/>
                </a:lnTo>
                <a:lnTo>
                  <a:pt x="768" y="791"/>
                </a:lnTo>
                <a:lnTo>
                  <a:pt x="779" y="779"/>
                </a:lnTo>
                <a:lnTo>
                  <a:pt x="792" y="768"/>
                </a:lnTo>
                <a:lnTo>
                  <a:pt x="803" y="758"/>
                </a:lnTo>
                <a:lnTo>
                  <a:pt x="814" y="750"/>
                </a:lnTo>
                <a:lnTo>
                  <a:pt x="826" y="741"/>
                </a:lnTo>
                <a:lnTo>
                  <a:pt x="839" y="734"/>
                </a:lnTo>
                <a:lnTo>
                  <a:pt x="852" y="726"/>
                </a:lnTo>
                <a:lnTo>
                  <a:pt x="866" y="720"/>
                </a:lnTo>
                <a:lnTo>
                  <a:pt x="881" y="714"/>
                </a:lnTo>
                <a:lnTo>
                  <a:pt x="893" y="709"/>
                </a:lnTo>
                <a:lnTo>
                  <a:pt x="908" y="704"/>
                </a:lnTo>
                <a:lnTo>
                  <a:pt x="924" y="699"/>
                </a:lnTo>
                <a:lnTo>
                  <a:pt x="943" y="695"/>
                </a:lnTo>
                <a:lnTo>
                  <a:pt x="964" y="692"/>
                </a:lnTo>
                <a:lnTo>
                  <a:pt x="989" y="688"/>
                </a:lnTo>
                <a:lnTo>
                  <a:pt x="1015" y="685"/>
                </a:lnTo>
                <a:lnTo>
                  <a:pt x="1029" y="684"/>
                </a:lnTo>
                <a:lnTo>
                  <a:pt x="1045" y="683"/>
                </a:lnTo>
                <a:lnTo>
                  <a:pt x="1107" y="681"/>
                </a:lnTo>
                <a:lnTo>
                  <a:pt x="1170" y="679"/>
                </a:lnTo>
                <a:lnTo>
                  <a:pt x="1261" y="678"/>
                </a:lnTo>
                <a:lnTo>
                  <a:pt x="1403" y="678"/>
                </a:lnTo>
                <a:close/>
                <a:moveTo>
                  <a:pt x="1403" y="518"/>
                </a:moveTo>
                <a:lnTo>
                  <a:pt x="1258" y="518"/>
                </a:lnTo>
                <a:lnTo>
                  <a:pt x="1208" y="520"/>
                </a:lnTo>
                <a:lnTo>
                  <a:pt x="1165" y="520"/>
                </a:lnTo>
                <a:lnTo>
                  <a:pt x="1101" y="521"/>
                </a:lnTo>
                <a:lnTo>
                  <a:pt x="1038" y="523"/>
                </a:lnTo>
                <a:lnTo>
                  <a:pt x="1005" y="526"/>
                </a:lnTo>
                <a:lnTo>
                  <a:pt x="972" y="530"/>
                </a:lnTo>
                <a:lnTo>
                  <a:pt x="944" y="533"/>
                </a:lnTo>
                <a:lnTo>
                  <a:pt x="917" y="538"/>
                </a:lnTo>
                <a:lnTo>
                  <a:pt x="892" y="543"/>
                </a:lnTo>
                <a:lnTo>
                  <a:pt x="880" y="547"/>
                </a:lnTo>
                <a:lnTo>
                  <a:pt x="867" y="549"/>
                </a:lnTo>
                <a:lnTo>
                  <a:pt x="845" y="557"/>
                </a:lnTo>
                <a:lnTo>
                  <a:pt x="824" y="565"/>
                </a:lnTo>
                <a:lnTo>
                  <a:pt x="802" y="574"/>
                </a:lnTo>
                <a:lnTo>
                  <a:pt x="782" y="584"/>
                </a:lnTo>
                <a:lnTo>
                  <a:pt x="772" y="589"/>
                </a:lnTo>
                <a:lnTo>
                  <a:pt x="762" y="594"/>
                </a:lnTo>
                <a:lnTo>
                  <a:pt x="742" y="606"/>
                </a:lnTo>
                <a:lnTo>
                  <a:pt x="723" y="619"/>
                </a:lnTo>
                <a:lnTo>
                  <a:pt x="714" y="626"/>
                </a:lnTo>
                <a:lnTo>
                  <a:pt x="704" y="633"/>
                </a:lnTo>
                <a:lnTo>
                  <a:pt x="685" y="650"/>
                </a:lnTo>
                <a:lnTo>
                  <a:pt x="667" y="667"/>
                </a:lnTo>
                <a:lnTo>
                  <a:pt x="650" y="685"/>
                </a:lnTo>
                <a:lnTo>
                  <a:pt x="633" y="704"/>
                </a:lnTo>
                <a:lnTo>
                  <a:pt x="619" y="723"/>
                </a:lnTo>
                <a:lnTo>
                  <a:pt x="612" y="732"/>
                </a:lnTo>
                <a:lnTo>
                  <a:pt x="606" y="742"/>
                </a:lnTo>
                <a:lnTo>
                  <a:pt x="594" y="761"/>
                </a:lnTo>
                <a:lnTo>
                  <a:pt x="584" y="782"/>
                </a:lnTo>
                <a:lnTo>
                  <a:pt x="574" y="802"/>
                </a:lnTo>
                <a:lnTo>
                  <a:pt x="565" y="824"/>
                </a:lnTo>
                <a:lnTo>
                  <a:pt x="557" y="845"/>
                </a:lnTo>
                <a:lnTo>
                  <a:pt x="551" y="867"/>
                </a:lnTo>
                <a:lnTo>
                  <a:pt x="543" y="891"/>
                </a:lnTo>
                <a:lnTo>
                  <a:pt x="541" y="904"/>
                </a:lnTo>
                <a:lnTo>
                  <a:pt x="538" y="917"/>
                </a:lnTo>
                <a:lnTo>
                  <a:pt x="533" y="944"/>
                </a:lnTo>
                <a:lnTo>
                  <a:pt x="530" y="973"/>
                </a:lnTo>
                <a:lnTo>
                  <a:pt x="526" y="1005"/>
                </a:lnTo>
                <a:lnTo>
                  <a:pt x="523" y="1038"/>
                </a:lnTo>
                <a:lnTo>
                  <a:pt x="521" y="1101"/>
                </a:lnTo>
                <a:lnTo>
                  <a:pt x="520" y="1166"/>
                </a:lnTo>
                <a:lnTo>
                  <a:pt x="518" y="1258"/>
                </a:lnTo>
                <a:lnTo>
                  <a:pt x="518" y="1403"/>
                </a:lnTo>
                <a:lnTo>
                  <a:pt x="518" y="1548"/>
                </a:lnTo>
                <a:lnTo>
                  <a:pt x="520" y="1599"/>
                </a:lnTo>
                <a:lnTo>
                  <a:pt x="520" y="1639"/>
                </a:lnTo>
                <a:lnTo>
                  <a:pt x="521" y="1705"/>
                </a:lnTo>
                <a:lnTo>
                  <a:pt x="523" y="1768"/>
                </a:lnTo>
                <a:lnTo>
                  <a:pt x="526" y="1801"/>
                </a:lnTo>
                <a:lnTo>
                  <a:pt x="530" y="1832"/>
                </a:lnTo>
                <a:lnTo>
                  <a:pt x="533" y="1862"/>
                </a:lnTo>
                <a:lnTo>
                  <a:pt x="538" y="1889"/>
                </a:lnTo>
                <a:lnTo>
                  <a:pt x="543" y="1914"/>
                </a:lnTo>
                <a:lnTo>
                  <a:pt x="547" y="1926"/>
                </a:lnTo>
                <a:lnTo>
                  <a:pt x="551" y="1938"/>
                </a:lnTo>
                <a:lnTo>
                  <a:pt x="557" y="1961"/>
                </a:lnTo>
                <a:lnTo>
                  <a:pt x="565" y="1982"/>
                </a:lnTo>
                <a:lnTo>
                  <a:pt x="574" y="2003"/>
                </a:lnTo>
                <a:lnTo>
                  <a:pt x="584" y="2024"/>
                </a:lnTo>
                <a:lnTo>
                  <a:pt x="589" y="2034"/>
                </a:lnTo>
                <a:lnTo>
                  <a:pt x="594" y="2044"/>
                </a:lnTo>
                <a:lnTo>
                  <a:pt x="606" y="2064"/>
                </a:lnTo>
                <a:lnTo>
                  <a:pt x="619" y="2084"/>
                </a:lnTo>
                <a:lnTo>
                  <a:pt x="626" y="2092"/>
                </a:lnTo>
                <a:lnTo>
                  <a:pt x="633" y="2102"/>
                </a:lnTo>
                <a:lnTo>
                  <a:pt x="641" y="2111"/>
                </a:lnTo>
                <a:lnTo>
                  <a:pt x="650" y="2121"/>
                </a:lnTo>
                <a:lnTo>
                  <a:pt x="667" y="2139"/>
                </a:lnTo>
                <a:lnTo>
                  <a:pt x="685" y="2157"/>
                </a:lnTo>
                <a:lnTo>
                  <a:pt x="704" y="2173"/>
                </a:lnTo>
                <a:lnTo>
                  <a:pt x="723" y="2186"/>
                </a:lnTo>
                <a:lnTo>
                  <a:pt x="732" y="2194"/>
                </a:lnTo>
                <a:lnTo>
                  <a:pt x="742" y="2200"/>
                </a:lnTo>
                <a:lnTo>
                  <a:pt x="762" y="2211"/>
                </a:lnTo>
                <a:lnTo>
                  <a:pt x="782" y="2222"/>
                </a:lnTo>
                <a:lnTo>
                  <a:pt x="802" y="2232"/>
                </a:lnTo>
                <a:lnTo>
                  <a:pt x="824" y="2241"/>
                </a:lnTo>
                <a:lnTo>
                  <a:pt x="845" y="2248"/>
                </a:lnTo>
                <a:lnTo>
                  <a:pt x="867" y="2256"/>
                </a:lnTo>
                <a:lnTo>
                  <a:pt x="892" y="2262"/>
                </a:lnTo>
                <a:lnTo>
                  <a:pt x="904" y="2265"/>
                </a:lnTo>
                <a:lnTo>
                  <a:pt x="917" y="2268"/>
                </a:lnTo>
                <a:lnTo>
                  <a:pt x="944" y="2273"/>
                </a:lnTo>
                <a:lnTo>
                  <a:pt x="972" y="2277"/>
                </a:lnTo>
                <a:lnTo>
                  <a:pt x="1005" y="2280"/>
                </a:lnTo>
                <a:lnTo>
                  <a:pt x="1038" y="2282"/>
                </a:lnTo>
                <a:lnTo>
                  <a:pt x="1101" y="2284"/>
                </a:lnTo>
                <a:lnTo>
                  <a:pt x="1165" y="2287"/>
                </a:lnTo>
                <a:lnTo>
                  <a:pt x="1258" y="2287"/>
                </a:lnTo>
                <a:lnTo>
                  <a:pt x="1403" y="2288"/>
                </a:lnTo>
                <a:lnTo>
                  <a:pt x="1548" y="2287"/>
                </a:lnTo>
                <a:lnTo>
                  <a:pt x="1599" y="2287"/>
                </a:lnTo>
                <a:lnTo>
                  <a:pt x="1641" y="2287"/>
                </a:lnTo>
                <a:lnTo>
                  <a:pt x="1705" y="2284"/>
                </a:lnTo>
                <a:lnTo>
                  <a:pt x="1768" y="2282"/>
                </a:lnTo>
                <a:lnTo>
                  <a:pt x="1801" y="2280"/>
                </a:lnTo>
                <a:lnTo>
                  <a:pt x="1834" y="2277"/>
                </a:lnTo>
                <a:lnTo>
                  <a:pt x="1862" y="2273"/>
                </a:lnTo>
                <a:lnTo>
                  <a:pt x="1889" y="2268"/>
                </a:lnTo>
                <a:lnTo>
                  <a:pt x="1914" y="2262"/>
                </a:lnTo>
                <a:lnTo>
                  <a:pt x="1926" y="2259"/>
                </a:lnTo>
                <a:lnTo>
                  <a:pt x="1939" y="2256"/>
                </a:lnTo>
                <a:lnTo>
                  <a:pt x="1961" y="2248"/>
                </a:lnTo>
                <a:lnTo>
                  <a:pt x="1982" y="2241"/>
                </a:lnTo>
                <a:lnTo>
                  <a:pt x="2004" y="2232"/>
                </a:lnTo>
                <a:lnTo>
                  <a:pt x="2024" y="2222"/>
                </a:lnTo>
                <a:lnTo>
                  <a:pt x="2034" y="2217"/>
                </a:lnTo>
                <a:lnTo>
                  <a:pt x="2044" y="2211"/>
                </a:lnTo>
                <a:lnTo>
                  <a:pt x="2064" y="2200"/>
                </a:lnTo>
                <a:lnTo>
                  <a:pt x="2084" y="2186"/>
                </a:lnTo>
                <a:lnTo>
                  <a:pt x="2092" y="2180"/>
                </a:lnTo>
                <a:lnTo>
                  <a:pt x="2102" y="2173"/>
                </a:lnTo>
                <a:lnTo>
                  <a:pt x="2121" y="2157"/>
                </a:lnTo>
                <a:lnTo>
                  <a:pt x="2139" y="2139"/>
                </a:lnTo>
                <a:lnTo>
                  <a:pt x="2157" y="2121"/>
                </a:lnTo>
                <a:lnTo>
                  <a:pt x="2173" y="2102"/>
                </a:lnTo>
                <a:lnTo>
                  <a:pt x="2187" y="2084"/>
                </a:lnTo>
                <a:lnTo>
                  <a:pt x="2194" y="2074"/>
                </a:lnTo>
                <a:lnTo>
                  <a:pt x="2200" y="2064"/>
                </a:lnTo>
                <a:lnTo>
                  <a:pt x="2212" y="2044"/>
                </a:lnTo>
                <a:lnTo>
                  <a:pt x="2222" y="2024"/>
                </a:lnTo>
                <a:lnTo>
                  <a:pt x="2232" y="2003"/>
                </a:lnTo>
                <a:lnTo>
                  <a:pt x="2241" y="1982"/>
                </a:lnTo>
                <a:lnTo>
                  <a:pt x="2249" y="1961"/>
                </a:lnTo>
                <a:lnTo>
                  <a:pt x="2256" y="1938"/>
                </a:lnTo>
                <a:lnTo>
                  <a:pt x="2263" y="1914"/>
                </a:lnTo>
                <a:lnTo>
                  <a:pt x="2265" y="1902"/>
                </a:lnTo>
                <a:lnTo>
                  <a:pt x="2268" y="1889"/>
                </a:lnTo>
                <a:lnTo>
                  <a:pt x="2273" y="1862"/>
                </a:lnTo>
                <a:lnTo>
                  <a:pt x="2277" y="1832"/>
                </a:lnTo>
                <a:lnTo>
                  <a:pt x="2280" y="1801"/>
                </a:lnTo>
                <a:lnTo>
                  <a:pt x="2281" y="1768"/>
                </a:lnTo>
                <a:lnTo>
                  <a:pt x="2285" y="1705"/>
                </a:lnTo>
                <a:lnTo>
                  <a:pt x="2286" y="1639"/>
                </a:lnTo>
                <a:lnTo>
                  <a:pt x="2288" y="1548"/>
                </a:lnTo>
                <a:lnTo>
                  <a:pt x="2288" y="1403"/>
                </a:lnTo>
                <a:lnTo>
                  <a:pt x="2288" y="1258"/>
                </a:lnTo>
                <a:lnTo>
                  <a:pt x="2286" y="1206"/>
                </a:lnTo>
                <a:lnTo>
                  <a:pt x="2286" y="1166"/>
                </a:lnTo>
                <a:lnTo>
                  <a:pt x="2285" y="1101"/>
                </a:lnTo>
                <a:lnTo>
                  <a:pt x="2281" y="1038"/>
                </a:lnTo>
                <a:lnTo>
                  <a:pt x="2280" y="1005"/>
                </a:lnTo>
                <a:lnTo>
                  <a:pt x="2277" y="973"/>
                </a:lnTo>
                <a:lnTo>
                  <a:pt x="2273" y="944"/>
                </a:lnTo>
                <a:lnTo>
                  <a:pt x="2268" y="917"/>
                </a:lnTo>
                <a:lnTo>
                  <a:pt x="2263" y="891"/>
                </a:lnTo>
                <a:lnTo>
                  <a:pt x="2259" y="880"/>
                </a:lnTo>
                <a:lnTo>
                  <a:pt x="2256" y="867"/>
                </a:lnTo>
                <a:lnTo>
                  <a:pt x="2249" y="845"/>
                </a:lnTo>
                <a:lnTo>
                  <a:pt x="2241" y="824"/>
                </a:lnTo>
                <a:lnTo>
                  <a:pt x="2232" y="802"/>
                </a:lnTo>
                <a:lnTo>
                  <a:pt x="2222" y="782"/>
                </a:lnTo>
                <a:lnTo>
                  <a:pt x="2217" y="771"/>
                </a:lnTo>
                <a:lnTo>
                  <a:pt x="2212" y="761"/>
                </a:lnTo>
                <a:lnTo>
                  <a:pt x="2200" y="742"/>
                </a:lnTo>
                <a:lnTo>
                  <a:pt x="2187" y="723"/>
                </a:lnTo>
                <a:lnTo>
                  <a:pt x="2180" y="714"/>
                </a:lnTo>
                <a:lnTo>
                  <a:pt x="2173" y="704"/>
                </a:lnTo>
                <a:lnTo>
                  <a:pt x="2165" y="694"/>
                </a:lnTo>
                <a:lnTo>
                  <a:pt x="2157" y="685"/>
                </a:lnTo>
                <a:lnTo>
                  <a:pt x="2139" y="667"/>
                </a:lnTo>
                <a:lnTo>
                  <a:pt x="2121" y="650"/>
                </a:lnTo>
                <a:lnTo>
                  <a:pt x="2102" y="633"/>
                </a:lnTo>
                <a:lnTo>
                  <a:pt x="2084" y="619"/>
                </a:lnTo>
                <a:lnTo>
                  <a:pt x="2074" y="612"/>
                </a:lnTo>
                <a:lnTo>
                  <a:pt x="2064" y="606"/>
                </a:lnTo>
                <a:lnTo>
                  <a:pt x="2044" y="594"/>
                </a:lnTo>
                <a:lnTo>
                  <a:pt x="2024" y="584"/>
                </a:lnTo>
                <a:lnTo>
                  <a:pt x="2004" y="574"/>
                </a:lnTo>
                <a:lnTo>
                  <a:pt x="1982" y="565"/>
                </a:lnTo>
                <a:lnTo>
                  <a:pt x="1961" y="557"/>
                </a:lnTo>
                <a:lnTo>
                  <a:pt x="1939" y="549"/>
                </a:lnTo>
                <a:lnTo>
                  <a:pt x="1914" y="543"/>
                </a:lnTo>
                <a:lnTo>
                  <a:pt x="1902" y="541"/>
                </a:lnTo>
                <a:lnTo>
                  <a:pt x="1889" y="538"/>
                </a:lnTo>
                <a:lnTo>
                  <a:pt x="1862" y="533"/>
                </a:lnTo>
                <a:lnTo>
                  <a:pt x="1834" y="530"/>
                </a:lnTo>
                <a:lnTo>
                  <a:pt x="1801" y="526"/>
                </a:lnTo>
                <a:lnTo>
                  <a:pt x="1768" y="523"/>
                </a:lnTo>
                <a:lnTo>
                  <a:pt x="1705" y="521"/>
                </a:lnTo>
                <a:lnTo>
                  <a:pt x="1641" y="520"/>
                </a:lnTo>
                <a:lnTo>
                  <a:pt x="1548" y="518"/>
                </a:lnTo>
                <a:lnTo>
                  <a:pt x="1403" y="518"/>
                </a:lnTo>
                <a:close/>
                <a:moveTo>
                  <a:pt x="1403" y="949"/>
                </a:moveTo>
                <a:lnTo>
                  <a:pt x="1380" y="949"/>
                </a:lnTo>
                <a:lnTo>
                  <a:pt x="1356" y="951"/>
                </a:lnTo>
                <a:lnTo>
                  <a:pt x="1334" y="954"/>
                </a:lnTo>
                <a:lnTo>
                  <a:pt x="1311" y="958"/>
                </a:lnTo>
                <a:lnTo>
                  <a:pt x="1289" y="963"/>
                </a:lnTo>
                <a:lnTo>
                  <a:pt x="1268" y="969"/>
                </a:lnTo>
                <a:lnTo>
                  <a:pt x="1247" y="976"/>
                </a:lnTo>
                <a:lnTo>
                  <a:pt x="1226" y="985"/>
                </a:lnTo>
                <a:lnTo>
                  <a:pt x="1206" y="994"/>
                </a:lnTo>
                <a:lnTo>
                  <a:pt x="1187" y="1003"/>
                </a:lnTo>
                <a:lnTo>
                  <a:pt x="1168" y="1015"/>
                </a:lnTo>
                <a:lnTo>
                  <a:pt x="1149" y="1027"/>
                </a:lnTo>
                <a:lnTo>
                  <a:pt x="1131" y="1039"/>
                </a:lnTo>
                <a:lnTo>
                  <a:pt x="1115" y="1053"/>
                </a:lnTo>
                <a:lnTo>
                  <a:pt x="1097" y="1067"/>
                </a:lnTo>
                <a:lnTo>
                  <a:pt x="1081" y="1081"/>
                </a:lnTo>
                <a:lnTo>
                  <a:pt x="1067" y="1097"/>
                </a:lnTo>
                <a:lnTo>
                  <a:pt x="1053" y="1114"/>
                </a:lnTo>
                <a:lnTo>
                  <a:pt x="1039" y="1131"/>
                </a:lnTo>
                <a:lnTo>
                  <a:pt x="1027" y="1149"/>
                </a:lnTo>
                <a:lnTo>
                  <a:pt x="1015" y="1168"/>
                </a:lnTo>
                <a:lnTo>
                  <a:pt x="1003" y="1187"/>
                </a:lnTo>
                <a:lnTo>
                  <a:pt x="994" y="1206"/>
                </a:lnTo>
                <a:lnTo>
                  <a:pt x="985" y="1226"/>
                </a:lnTo>
                <a:lnTo>
                  <a:pt x="976" y="1247"/>
                </a:lnTo>
                <a:lnTo>
                  <a:pt x="969" y="1268"/>
                </a:lnTo>
                <a:lnTo>
                  <a:pt x="963" y="1289"/>
                </a:lnTo>
                <a:lnTo>
                  <a:pt x="960" y="1300"/>
                </a:lnTo>
                <a:lnTo>
                  <a:pt x="958" y="1312"/>
                </a:lnTo>
                <a:lnTo>
                  <a:pt x="954" y="1334"/>
                </a:lnTo>
                <a:lnTo>
                  <a:pt x="951" y="1356"/>
                </a:lnTo>
                <a:lnTo>
                  <a:pt x="949" y="1380"/>
                </a:lnTo>
                <a:lnTo>
                  <a:pt x="949" y="1403"/>
                </a:lnTo>
                <a:lnTo>
                  <a:pt x="949" y="1427"/>
                </a:lnTo>
                <a:lnTo>
                  <a:pt x="951" y="1449"/>
                </a:lnTo>
                <a:lnTo>
                  <a:pt x="954" y="1472"/>
                </a:lnTo>
                <a:lnTo>
                  <a:pt x="958" y="1495"/>
                </a:lnTo>
                <a:lnTo>
                  <a:pt x="963" y="1517"/>
                </a:lnTo>
                <a:lnTo>
                  <a:pt x="969" y="1538"/>
                </a:lnTo>
                <a:lnTo>
                  <a:pt x="976" y="1559"/>
                </a:lnTo>
                <a:lnTo>
                  <a:pt x="985" y="1580"/>
                </a:lnTo>
                <a:lnTo>
                  <a:pt x="994" y="1600"/>
                </a:lnTo>
                <a:lnTo>
                  <a:pt x="1003" y="1620"/>
                </a:lnTo>
                <a:lnTo>
                  <a:pt x="1015" y="1638"/>
                </a:lnTo>
                <a:lnTo>
                  <a:pt x="1027" y="1657"/>
                </a:lnTo>
                <a:lnTo>
                  <a:pt x="1039" y="1674"/>
                </a:lnTo>
                <a:lnTo>
                  <a:pt x="1053" y="1691"/>
                </a:lnTo>
                <a:lnTo>
                  <a:pt x="1067" y="1709"/>
                </a:lnTo>
                <a:lnTo>
                  <a:pt x="1081" y="1724"/>
                </a:lnTo>
                <a:lnTo>
                  <a:pt x="1097" y="1740"/>
                </a:lnTo>
                <a:lnTo>
                  <a:pt x="1115" y="1753"/>
                </a:lnTo>
                <a:lnTo>
                  <a:pt x="1131" y="1767"/>
                </a:lnTo>
                <a:lnTo>
                  <a:pt x="1149" y="1779"/>
                </a:lnTo>
                <a:lnTo>
                  <a:pt x="1168" y="1792"/>
                </a:lnTo>
                <a:lnTo>
                  <a:pt x="1187" y="1803"/>
                </a:lnTo>
                <a:lnTo>
                  <a:pt x="1206" y="1813"/>
                </a:lnTo>
                <a:lnTo>
                  <a:pt x="1226" y="1821"/>
                </a:lnTo>
                <a:lnTo>
                  <a:pt x="1247" y="1830"/>
                </a:lnTo>
                <a:lnTo>
                  <a:pt x="1268" y="1836"/>
                </a:lnTo>
                <a:lnTo>
                  <a:pt x="1289" y="1842"/>
                </a:lnTo>
                <a:lnTo>
                  <a:pt x="1300" y="1846"/>
                </a:lnTo>
                <a:lnTo>
                  <a:pt x="1311" y="1847"/>
                </a:lnTo>
                <a:lnTo>
                  <a:pt x="1334" y="1852"/>
                </a:lnTo>
                <a:lnTo>
                  <a:pt x="1356" y="1855"/>
                </a:lnTo>
                <a:lnTo>
                  <a:pt x="1380" y="1856"/>
                </a:lnTo>
                <a:lnTo>
                  <a:pt x="1403" y="1857"/>
                </a:lnTo>
                <a:lnTo>
                  <a:pt x="1427" y="1856"/>
                </a:lnTo>
                <a:lnTo>
                  <a:pt x="1450" y="1855"/>
                </a:lnTo>
                <a:lnTo>
                  <a:pt x="1472" y="1852"/>
                </a:lnTo>
                <a:lnTo>
                  <a:pt x="1495" y="1847"/>
                </a:lnTo>
                <a:lnTo>
                  <a:pt x="1517" y="1842"/>
                </a:lnTo>
                <a:lnTo>
                  <a:pt x="1538" y="1836"/>
                </a:lnTo>
                <a:lnTo>
                  <a:pt x="1559" y="1830"/>
                </a:lnTo>
                <a:lnTo>
                  <a:pt x="1580" y="1821"/>
                </a:lnTo>
                <a:lnTo>
                  <a:pt x="1600" y="1813"/>
                </a:lnTo>
                <a:lnTo>
                  <a:pt x="1620" y="1803"/>
                </a:lnTo>
                <a:lnTo>
                  <a:pt x="1638" y="1792"/>
                </a:lnTo>
                <a:lnTo>
                  <a:pt x="1657" y="1779"/>
                </a:lnTo>
                <a:lnTo>
                  <a:pt x="1675" y="1767"/>
                </a:lnTo>
                <a:lnTo>
                  <a:pt x="1691" y="1753"/>
                </a:lnTo>
                <a:lnTo>
                  <a:pt x="1709" y="1740"/>
                </a:lnTo>
                <a:lnTo>
                  <a:pt x="1725" y="1724"/>
                </a:lnTo>
                <a:lnTo>
                  <a:pt x="1740" y="1709"/>
                </a:lnTo>
                <a:lnTo>
                  <a:pt x="1753" y="1691"/>
                </a:lnTo>
                <a:lnTo>
                  <a:pt x="1767" y="1674"/>
                </a:lnTo>
                <a:lnTo>
                  <a:pt x="1779" y="1657"/>
                </a:lnTo>
                <a:lnTo>
                  <a:pt x="1792" y="1638"/>
                </a:lnTo>
                <a:lnTo>
                  <a:pt x="1803" y="1620"/>
                </a:lnTo>
                <a:lnTo>
                  <a:pt x="1813" y="1600"/>
                </a:lnTo>
                <a:lnTo>
                  <a:pt x="1821" y="1580"/>
                </a:lnTo>
                <a:lnTo>
                  <a:pt x="1830" y="1559"/>
                </a:lnTo>
                <a:lnTo>
                  <a:pt x="1837" y="1538"/>
                </a:lnTo>
                <a:lnTo>
                  <a:pt x="1842" y="1517"/>
                </a:lnTo>
                <a:lnTo>
                  <a:pt x="1846" y="1506"/>
                </a:lnTo>
                <a:lnTo>
                  <a:pt x="1848" y="1495"/>
                </a:lnTo>
                <a:lnTo>
                  <a:pt x="1852" y="1472"/>
                </a:lnTo>
                <a:lnTo>
                  <a:pt x="1855" y="1449"/>
                </a:lnTo>
                <a:lnTo>
                  <a:pt x="1857" y="1427"/>
                </a:lnTo>
                <a:lnTo>
                  <a:pt x="1857" y="1403"/>
                </a:lnTo>
                <a:lnTo>
                  <a:pt x="1857" y="1380"/>
                </a:lnTo>
                <a:lnTo>
                  <a:pt x="1855" y="1356"/>
                </a:lnTo>
                <a:lnTo>
                  <a:pt x="1852" y="1334"/>
                </a:lnTo>
                <a:lnTo>
                  <a:pt x="1848" y="1312"/>
                </a:lnTo>
                <a:lnTo>
                  <a:pt x="1842" y="1289"/>
                </a:lnTo>
                <a:lnTo>
                  <a:pt x="1837" y="1268"/>
                </a:lnTo>
                <a:lnTo>
                  <a:pt x="1830" y="1247"/>
                </a:lnTo>
                <a:lnTo>
                  <a:pt x="1821" y="1226"/>
                </a:lnTo>
                <a:lnTo>
                  <a:pt x="1813" y="1206"/>
                </a:lnTo>
                <a:lnTo>
                  <a:pt x="1803" y="1187"/>
                </a:lnTo>
                <a:lnTo>
                  <a:pt x="1792" y="1168"/>
                </a:lnTo>
                <a:lnTo>
                  <a:pt x="1779" y="1149"/>
                </a:lnTo>
                <a:lnTo>
                  <a:pt x="1767" y="1131"/>
                </a:lnTo>
                <a:lnTo>
                  <a:pt x="1753" y="1114"/>
                </a:lnTo>
                <a:lnTo>
                  <a:pt x="1740" y="1097"/>
                </a:lnTo>
                <a:lnTo>
                  <a:pt x="1725" y="1081"/>
                </a:lnTo>
                <a:lnTo>
                  <a:pt x="1709" y="1067"/>
                </a:lnTo>
                <a:lnTo>
                  <a:pt x="1691" y="1053"/>
                </a:lnTo>
                <a:lnTo>
                  <a:pt x="1675" y="1039"/>
                </a:lnTo>
                <a:lnTo>
                  <a:pt x="1657" y="1027"/>
                </a:lnTo>
                <a:lnTo>
                  <a:pt x="1638" y="1015"/>
                </a:lnTo>
                <a:lnTo>
                  <a:pt x="1620" y="1003"/>
                </a:lnTo>
                <a:lnTo>
                  <a:pt x="1600" y="994"/>
                </a:lnTo>
                <a:lnTo>
                  <a:pt x="1580" y="985"/>
                </a:lnTo>
                <a:lnTo>
                  <a:pt x="1559" y="976"/>
                </a:lnTo>
                <a:lnTo>
                  <a:pt x="1538" y="969"/>
                </a:lnTo>
                <a:lnTo>
                  <a:pt x="1517" y="963"/>
                </a:lnTo>
                <a:lnTo>
                  <a:pt x="1506" y="960"/>
                </a:lnTo>
                <a:lnTo>
                  <a:pt x="1495" y="958"/>
                </a:lnTo>
                <a:lnTo>
                  <a:pt x="1472" y="954"/>
                </a:lnTo>
                <a:lnTo>
                  <a:pt x="1450" y="951"/>
                </a:lnTo>
                <a:lnTo>
                  <a:pt x="1427" y="949"/>
                </a:lnTo>
                <a:lnTo>
                  <a:pt x="1403" y="949"/>
                </a:lnTo>
                <a:close/>
                <a:moveTo>
                  <a:pt x="1403" y="1698"/>
                </a:moveTo>
                <a:lnTo>
                  <a:pt x="1388" y="1698"/>
                </a:lnTo>
                <a:lnTo>
                  <a:pt x="1373" y="1696"/>
                </a:lnTo>
                <a:lnTo>
                  <a:pt x="1359" y="1694"/>
                </a:lnTo>
                <a:lnTo>
                  <a:pt x="1344" y="1691"/>
                </a:lnTo>
                <a:lnTo>
                  <a:pt x="1329" y="1689"/>
                </a:lnTo>
                <a:lnTo>
                  <a:pt x="1315" y="1684"/>
                </a:lnTo>
                <a:lnTo>
                  <a:pt x="1302" y="1680"/>
                </a:lnTo>
                <a:lnTo>
                  <a:pt x="1288" y="1674"/>
                </a:lnTo>
                <a:lnTo>
                  <a:pt x="1276" y="1669"/>
                </a:lnTo>
                <a:lnTo>
                  <a:pt x="1262" y="1662"/>
                </a:lnTo>
                <a:lnTo>
                  <a:pt x="1250" y="1655"/>
                </a:lnTo>
                <a:lnTo>
                  <a:pt x="1238" y="1647"/>
                </a:lnTo>
                <a:lnTo>
                  <a:pt x="1226" y="1639"/>
                </a:lnTo>
                <a:lnTo>
                  <a:pt x="1215" y="1631"/>
                </a:lnTo>
                <a:lnTo>
                  <a:pt x="1205" y="1621"/>
                </a:lnTo>
                <a:lnTo>
                  <a:pt x="1195" y="1611"/>
                </a:lnTo>
                <a:lnTo>
                  <a:pt x="1185" y="1601"/>
                </a:lnTo>
                <a:lnTo>
                  <a:pt x="1175" y="1590"/>
                </a:lnTo>
                <a:lnTo>
                  <a:pt x="1167" y="1579"/>
                </a:lnTo>
                <a:lnTo>
                  <a:pt x="1158" y="1568"/>
                </a:lnTo>
                <a:lnTo>
                  <a:pt x="1151" y="1555"/>
                </a:lnTo>
                <a:lnTo>
                  <a:pt x="1143" y="1543"/>
                </a:lnTo>
                <a:lnTo>
                  <a:pt x="1137" y="1531"/>
                </a:lnTo>
                <a:lnTo>
                  <a:pt x="1131" y="1518"/>
                </a:lnTo>
                <a:lnTo>
                  <a:pt x="1126" y="1505"/>
                </a:lnTo>
                <a:lnTo>
                  <a:pt x="1121" y="1491"/>
                </a:lnTo>
                <a:lnTo>
                  <a:pt x="1117" y="1476"/>
                </a:lnTo>
                <a:lnTo>
                  <a:pt x="1115" y="1462"/>
                </a:lnTo>
                <a:lnTo>
                  <a:pt x="1111" y="1448"/>
                </a:lnTo>
                <a:lnTo>
                  <a:pt x="1110" y="1433"/>
                </a:lnTo>
                <a:lnTo>
                  <a:pt x="1109" y="1418"/>
                </a:lnTo>
                <a:lnTo>
                  <a:pt x="1109" y="1403"/>
                </a:lnTo>
                <a:lnTo>
                  <a:pt x="1109" y="1388"/>
                </a:lnTo>
                <a:lnTo>
                  <a:pt x="1110" y="1373"/>
                </a:lnTo>
                <a:lnTo>
                  <a:pt x="1111" y="1359"/>
                </a:lnTo>
                <a:lnTo>
                  <a:pt x="1115" y="1344"/>
                </a:lnTo>
                <a:lnTo>
                  <a:pt x="1117" y="1329"/>
                </a:lnTo>
                <a:lnTo>
                  <a:pt x="1121" y="1315"/>
                </a:lnTo>
                <a:lnTo>
                  <a:pt x="1126" y="1302"/>
                </a:lnTo>
                <a:lnTo>
                  <a:pt x="1131" y="1288"/>
                </a:lnTo>
                <a:lnTo>
                  <a:pt x="1137" y="1276"/>
                </a:lnTo>
                <a:lnTo>
                  <a:pt x="1143" y="1262"/>
                </a:lnTo>
                <a:lnTo>
                  <a:pt x="1151" y="1250"/>
                </a:lnTo>
                <a:lnTo>
                  <a:pt x="1158" y="1239"/>
                </a:lnTo>
                <a:lnTo>
                  <a:pt x="1167" y="1226"/>
                </a:lnTo>
                <a:lnTo>
                  <a:pt x="1175" y="1215"/>
                </a:lnTo>
                <a:lnTo>
                  <a:pt x="1185" y="1205"/>
                </a:lnTo>
                <a:lnTo>
                  <a:pt x="1195" y="1194"/>
                </a:lnTo>
                <a:lnTo>
                  <a:pt x="1205" y="1185"/>
                </a:lnTo>
                <a:lnTo>
                  <a:pt x="1215" y="1175"/>
                </a:lnTo>
                <a:lnTo>
                  <a:pt x="1226" y="1167"/>
                </a:lnTo>
                <a:lnTo>
                  <a:pt x="1238" y="1158"/>
                </a:lnTo>
                <a:lnTo>
                  <a:pt x="1250" y="1151"/>
                </a:lnTo>
                <a:lnTo>
                  <a:pt x="1262" y="1143"/>
                </a:lnTo>
                <a:lnTo>
                  <a:pt x="1276" y="1137"/>
                </a:lnTo>
                <a:lnTo>
                  <a:pt x="1288" y="1131"/>
                </a:lnTo>
                <a:lnTo>
                  <a:pt x="1302" y="1126"/>
                </a:lnTo>
                <a:lnTo>
                  <a:pt x="1315" y="1121"/>
                </a:lnTo>
                <a:lnTo>
                  <a:pt x="1329" y="1117"/>
                </a:lnTo>
                <a:lnTo>
                  <a:pt x="1344" y="1114"/>
                </a:lnTo>
                <a:lnTo>
                  <a:pt x="1359" y="1111"/>
                </a:lnTo>
                <a:lnTo>
                  <a:pt x="1373" y="1110"/>
                </a:lnTo>
                <a:lnTo>
                  <a:pt x="1388" y="1109"/>
                </a:lnTo>
                <a:lnTo>
                  <a:pt x="1403" y="1109"/>
                </a:lnTo>
                <a:lnTo>
                  <a:pt x="1418" y="1109"/>
                </a:lnTo>
                <a:lnTo>
                  <a:pt x="1433" y="1110"/>
                </a:lnTo>
                <a:lnTo>
                  <a:pt x="1448" y="1111"/>
                </a:lnTo>
                <a:lnTo>
                  <a:pt x="1462" y="1114"/>
                </a:lnTo>
                <a:lnTo>
                  <a:pt x="1477" y="1117"/>
                </a:lnTo>
                <a:lnTo>
                  <a:pt x="1491" y="1121"/>
                </a:lnTo>
                <a:lnTo>
                  <a:pt x="1505" y="1126"/>
                </a:lnTo>
                <a:lnTo>
                  <a:pt x="1518" y="1131"/>
                </a:lnTo>
                <a:lnTo>
                  <a:pt x="1530" y="1137"/>
                </a:lnTo>
                <a:lnTo>
                  <a:pt x="1544" y="1143"/>
                </a:lnTo>
                <a:lnTo>
                  <a:pt x="1556" y="1151"/>
                </a:lnTo>
                <a:lnTo>
                  <a:pt x="1568" y="1158"/>
                </a:lnTo>
                <a:lnTo>
                  <a:pt x="1580" y="1167"/>
                </a:lnTo>
                <a:lnTo>
                  <a:pt x="1591" y="1175"/>
                </a:lnTo>
                <a:lnTo>
                  <a:pt x="1601" y="1185"/>
                </a:lnTo>
                <a:lnTo>
                  <a:pt x="1611" y="1194"/>
                </a:lnTo>
                <a:lnTo>
                  <a:pt x="1621" y="1205"/>
                </a:lnTo>
                <a:lnTo>
                  <a:pt x="1631" y="1215"/>
                </a:lnTo>
                <a:lnTo>
                  <a:pt x="1639" y="1226"/>
                </a:lnTo>
                <a:lnTo>
                  <a:pt x="1648" y="1239"/>
                </a:lnTo>
                <a:lnTo>
                  <a:pt x="1655" y="1250"/>
                </a:lnTo>
                <a:lnTo>
                  <a:pt x="1662" y="1262"/>
                </a:lnTo>
                <a:lnTo>
                  <a:pt x="1669" y="1276"/>
                </a:lnTo>
                <a:lnTo>
                  <a:pt x="1675" y="1288"/>
                </a:lnTo>
                <a:lnTo>
                  <a:pt x="1680" y="1302"/>
                </a:lnTo>
                <a:lnTo>
                  <a:pt x="1685" y="1315"/>
                </a:lnTo>
                <a:lnTo>
                  <a:pt x="1689" y="1329"/>
                </a:lnTo>
                <a:lnTo>
                  <a:pt x="1691" y="1344"/>
                </a:lnTo>
                <a:lnTo>
                  <a:pt x="1694" y="1359"/>
                </a:lnTo>
                <a:lnTo>
                  <a:pt x="1696" y="1373"/>
                </a:lnTo>
                <a:lnTo>
                  <a:pt x="1698" y="1388"/>
                </a:lnTo>
                <a:lnTo>
                  <a:pt x="1698" y="1403"/>
                </a:lnTo>
                <a:lnTo>
                  <a:pt x="1698" y="1418"/>
                </a:lnTo>
                <a:lnTo>
                  <a:pt x="1696" y="1433"/>
                </a:lnTo>
                <a:lnTo>
                  <a:pt x="1694" y="1448"/>
                </a:lnTo>
                <a:lnTo>
                  <a:pt x="1691" y="1462"/>
                </a:lnTo>
                <a:lnTo>
                  <a:pt x="1689" y="1476"/>
                </a:lnTo>
                <a:lnTo>
                  <a:pt x="1685" y="1491"/>
                </a:lnTo>
                <a:lnTo>
                  <a:pt x="1680" y="1505"/>
                </a:lnTo>
                <a:lnTo>
                  <a:pt x="1675" y="1518"/>
                </a:lnTo>
                <a:lnTo>
                  <a:pt x="1669" y="1531"/>
                </a:lnTo>
                <a:lnTo>
                  <a:pt x="1662" y="1543"/>
                </a:lnTo>
                <a:lnTo>
                  <a:pt x="1655" y="1555"/>
                </a:lnTo>
                <a:lnTo>
                  <a:pt x="1648" y="1568"/>
                </a:lnTo>
                <a:lnTo>
                  <a:pt x="1639" y="1579"/>
                </a:lnTo>
                <a:lnTo>
                  <a:pt x="1631" y="1590"/>
                </a:lnTo>
                <a:lnTo>
                  <a:pt x="1621" y="1601"/>
                </a:lnTo>
                <a:lnTo>
                  <a:pt x="1611" y="1611"/>
                </a:lnTo>
                <a:lnTo>
                  <a:pt x="1601" y="1621"/>
                </a:lnTo>
                <a:lnTo>
                  <a:pt x="1591" y="1631"/>
                </a:lnTo>
                <a:lnTo>
                  <a:pt x="1580" y="1639"/>
                </a:lnTo>
                <a:lnTo>
                  <a:pt x="1568" y="1647"/>
                </a:lnTo>
                <a:lnTo>
                  <a:pt x="1556" y="1655"/>
                </a:lnTo>
                <a:lnTo>
                  <a:pt x="1544" y="1662"/>
                </a:lnTo>
                <a:lnTo>
                  <a:pt x="1530" y="1669"/>
                </a:lnTo>
                <a:lnTo>
                  <a:pt x="1518" y="1674"/>
                </a:lnTo>
                <a:lnTo>
                  <a:pt x="1505" y="1680"/>
                </a:lnTo>
                <a:lnTo>
                  <a:pt x="1491" y="1684"/>
                </a:lnTo>
                <a:lnTo>
                  <a:pt x="1477" y="1689"/>
                </a:lnTo>
                <a:lnTo>
                  <a:pt x="1462" y="1691"/>
                </a:lnTo>
                <a:lnTo>
                  <a:pt x="1448" y="1694"/>
                </a:lnTo>
                <a:lnTo>
                  <a:pt x="1433" y="1696"/>
                </a:lnTo>
                <a:lnTo>
                  <a:pt x="1418" y="1698"/>
                </a:lnTo>
                <a:lnTo>
                  <a:pt x="1403" y="1698"/>
                </a:lnTo>
                <a:close/>
                <a:moveTo>
                  <a:pt x="1769" y="930"/>
                </a:moveTo>
                <a:lnTo>
                  <a:pt x="1769" y="921"/>
                </a:lnTo>
                <a:lnTo>
                  <a:pt x="1772" y="909"/>
                </a:lnTo>
                <a:lnTo>
                  <a:pt x="1774" y="900"/>
                </a:lnTo>
                <a:lnTo>
                  <a:pt x="1778" y="890"/>
                </a:lnTo>
                <a:lnTo>
                  <a:pt x="1782" y="880"/>
                </a:lnTo>
                <a:lnTo>
                  <a:pt x="1787" y="871"/>
                </a:lnTo>
                <a:lnTo>
                  <a:pt x="1793" y="864"/>
                </a:lnTo>
                <a:lnTo>
                  <a:pt x="1796" y="860"/>
                </a:lnTo>
                <a:lnTo>
                  <a:pt x="1800" y="856"/>
                </a:lnTo>
                <a:lnTo>
                  <a:pt x="1808" y="849"/>
                </a:lnTo>
                <a:lnTo>
                  <a:pt x="1816" y="843"/>
                </a:lnTo>
                <a:lnTo>
                  <a:pt x="1825" y="838"/>
                </a:lnTo>
                <a:lnTo>
                  <a:pt x="1834" y="833"/>
                </a:lnTo>
                <a:lnTo>
                  <a:pt x="1844" y="829"/>
                </a:lnTo>
                <a:lnTo>
                  <a:pt x="1853" y="827"/>
                </a:lnTo>
                <a:lnTo>
                  <a:pt x="1865" y="825"/>
                </a:lnTo>
                <a:lnTo>
                  <a:pt x="1876" y="825"/>
                </a:lnTo>
                <a:lnTo>
                  <a:pt x="1886" y="825"/>
                </a:lnTo>
                <a:lnTo>
                  <a:pt x="1897" y="827"/>
                </a:lnTo>
                <a:lnTo>
                  <a:pt x="1907" y="829"/>
                </a:lnTo>
                <a:lnTo>
                  <a:pt x="1917" y="833"/>
                </a:lnTo>
                <a:lnTo>
                  <a:pt x="1925" y="838"/>
                </a:lnTo>
                <a:lnTo>
                  <a:pt x="1934" y="843"/>
                </a:lnTo>
                <a:lnTo>
                  <a:pt x="1942" y="849"/>
                </a:lnTo>
                <a:lnTo>
                  <a:pt x="1946" y="852"/>
                </a:lnTo>
                <a:lnTo>
                  <a:pt x="1950" y="856"/>
                </a:lnTo>
                <a:lnTo>
                  <a:pt x="1957" y="864"/>
                </a:lnTo>
                <a:lnTo>
                  <a:pt x="1964" y="871"/>
                </a:lnTo>
                <a:lnTo>
                  <a:pt x="1968" y="880"/>
                </a:lnTo>
                <a:lnTo>
                  <a:pt x="1973" y="890"/>
                </a:lnTo>
                <a:lnTo>
                  <a:pt x="1976" y="900"/>
                </a:lnTo>
                <a:lnTo>
                  <a:pt x="1980" y="909"/>
                </a:lnTo>
                <a:lnTo>
                  <a:pt x="1981" y="921"/>
                </a:lnTo>
                <a:lnTo>
                  <a:pt x="1981" y="930"/>
                </a:lnTo>
                <a:lnTo>
                  <a:pt x="1981" y="942"/>
                </a:lnTo>
                <a:lnTo>
                  <a:pt x="1980" y="953"/>
                </a:lnTo>
                <a:lnTo>
                  <a:pt x="1976" y="963"/>
                </a:lnTo>
                <a:lnTo>
                  <a:pt x="1973" y="973"/>
                </a:lnTo>
                <a:lnTo>
                  <a:pt x="1968" y="981"/>
                </a:lnTo>
                <a:lnTo>
                  <a:pt x="1964" y="990"/>
                </a:lnTo>
                <a:lnTo>
                  <a:pt x="1957" y="998"/>
                </a:lnTo>
                <a:lnTo>
                  <a:pt x="1954" y="1002"/>
                </a:lnTo>
                <a:lnTo>
                  <a:pt x="1950" y="1006"/>
                </a:lnTo>
                <a:lnTo>
                  <a:pt x="1942" y="1013"/>
                </a:lnTo>
                <a:lnTo>
                  <a:pt x="1934" y="1018"/>
                </a:lnTo>
                <a:lnTo>
                  <a:pt x="1925" y="1024"/>
                </a:lnTo>
                <a:lnTo>
                  <a:pt x="1917" y="1028"/>
                </a:lnTo>
                <a:lnTo>
                  <a:pt x="1907" y="1032"/>
                </a:lnTo>
                <a:lnTo>
                  <a:pt x="1897" y="1034"/>
                </a:lnTo>
                <a:lnTo>
                  <a:pt x="1886" y="1037"/>
                </a:lnTo>
                <a:lnTo>
                  <a:pt x="1876" y="1037"/>
                </a:lnTo>
                <a:lnTo>
                  <a:pt x="1865" y="1037"/>
                </a:lnTo>
                <a:lnTo>
                  <a:pt x="1853" y="1034"/>
                </a:lnTo>
                <a:lnTo>
                  <a:pt x="1844" y="1032"/>
                </a:lnTo>
                <a:lnTo>
                  <a:pt x="1834" y="1028"/>
                </a:lnTo>
                <a:lnTo>
                  <a:pt x="1825" y="1024"/>
                </a:lnTo>
                <a:lnTo>
                  <a:pt x="1816" y="1018"/>
                </a:lnTo>
                <a:lnTo>
                  <a:pt x="1808" y="1013"/>
                </a:lnTo>
                <a:lnTo>
                  <a:pt x="1804" y="1010"/>
                </a:lnTo>
                <a:lnTo>
                  <a:pt x="1800" y="1006"/>
                </a:lnTo>
                <a:lnTo>
                  <a:pt x="1793" y="998"/>
                </a:lnTo>
                <a:lnTo>
                  <a:pt x="1787" y="990"/>
                </a:lnTo>
                <a:lnTo>
                  <a:pt x="1782" y="981"/>
                </a:lnTo>
                <a:lnTo>
                  <a:pt x="1778" y="973"/>
                </a:lnTo>
                <a:lnTo>
                  <a:pt x="1774" y="963"/>
                </a:lnTo>
                <a:lnTo>
                  <a:pt x="1772" y="953"/>
                </a:lnTo>
                <a:lnTo>
                  <a:pt x="1769" y="942"/>
                </a:lnTo>
                <a:lnTo>
                  <a:pt x="1769" y="930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2"/>
                </a:lnTo>
                <a:lnTo>
                  <a:pt x="2806" y="1403"/>
                </a:lnTo>
                <a:lnTo>
                  <a:pt x="2806" y="2105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2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620688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5516563"/>
            <a:ext cx="10512425" cy="576262"/>
          </a:xfrm>
        </p:spPr>
        <p:txBody>
          <a:bodyPr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 algn="ctr">
              <a:spcBef>
                <a:spcPts val="200"/>
              </a:spcBef>
              <a:buFontTx/>
              <a:buNone/>
              <a:defRPr sz="1000"/>
            </a:lvl3pPr>
            <a:lvl4pPr marL="0" indent="0" algn="ctr">
              <a:spcBef>
                <a:spcPts val="200"/>
              </a:spcBef>
              <a:buFontTx/>
              <a:buNone/>
              <a:defRPr sz="1000"/>
            </a:lvl4pPr>
            <a:lvl5pPr marL="0" indent="0" algn="ctr">
              <a:spcBef>
                <a:spcPts val="200"/>
              </a:spcBef>
              <a:buFontTx/>
              <a:buNone/>
              <a:defRPr sz="1000"/>
            </a:lvl5pPr>
          </a:lstStyle>
          <a:p>
            <a:pPr lvl="0"/>
            <a:r>
              <a:rPr lang="en-US"/>
              <a:t>Your contact details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042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672064" y="620688"/>
                </a:moveTo>
                <a:lnTo>
                  <a:pt x="6672064" y="908720"/>
                </a:lnTo>
                <a:lnTo>
                  <a:pt x="6960096" y="908720"/>
                </a:lnTo>
                <a:lnTo>
                  <a:pt x="6960096" y="620688"/>
                </a:lnTo>
                <a:close/>
                <a:moveTo>
                  <a:pt x="6312024" y="620688"/>
                </a:moveTo>
                <a:lnTo>
                  <a:pt x="6312024" y="908720"/>
                </a:lnTo>
                <a:lnTo>
                  <a:pt x="6600056" y="908720"/>
                </a:lnTo>
                <a:lnTo>
                  <a:pt x="6600056" y="620688"/>
                </a:lnTo>
                <a:close/>
                <a:moveTo>
                  <a:pt x="5951984" y="620688"/>
                </a:moveTo>
                <a:lnTo>
                  <a:pt x="5951984" y="908720"/>
                </a:lnTo>
                <a:lnTo>
                  <a:pt x="6240016" y="908720"/>
                </a:lnTo>
                <a:lnTo>
                  <a:pt x="6240016" y="620688"/>
                </a:lnTo>
                <a:close/>
                <a:moveTo>
                  <a:pt x="5591944" y="620688"/>
                </a:moveTo>
                <a:lnTo>
                  <a:pt x="5591944" y="908720"/>
                </a:lnTo>
                <a:lnTo>
                  <a:pt x="5879976" y="908720"/>
                </a:lnTo>
                <a:lnTo>
                  <a:pt x="5879976" y="620688"/>
                </a:lnTo>
                <a:close/>
                <a:moveTo>
                  <a:pt x="5231904" y="620688"/>
                </a:moveTo>
                <a:lnTo>
                  <a:pt x="5231904" y="908720"/>
                </a:lnTo>
                <a:lnTo>
                  <a:pt x="5519936" y="908720"/>
                </a:lnTo>
                <a:lnTo>
                  <a:pt x="5519936" y="62068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700213"/>
            <a:ext cx="10514013" cy="1584771"/>
          </a:xfrm>
        </p:spPr>
        <p:txBody>
          <a:bodyPr/>
          <a:lstStyle>
            <a:lvl1pPr algn="ctr">
              <a:defRPr sz="6000" spc="-300" baseline="0"/>
            </a:lvl1pPr>
          </a:lstStyle>
          <a:p>
            <a:r>
              <a:rPr lang="en-US"/>
              <a:t>Click to add Thank you Text.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14F5CFD-AC5F-4606-ABA3-2DB8CEE3591B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5591976" y="621234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8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15" y="620688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10">
            <a:hlinkClick r:id="rId4" tooltip="YouTube"/>
          </p:cNvPr>
          <p:cNvSpPr>
            <a:spLocks noChangeAspect="1" noEditPoints="1"/>
          </p:cNvSpPr>
          <p:nvPr userDrawn="1"/>
        </p:nvSpPr>
        <p:spPr bwMode="auto">
          <a:xfrm>
            <a:off x="6312056" y="620688"/>
            <a:ext cx="288000" cy="288000"/>
          </a:xfrm>
          <a:custGeom>
            <a:avLst/>
            <a:gdLst>
              <a:gd name="T0" fmla="*/ 793 w 2804"/>
              <a:gd name="T1" fmla="*/ 1276 h 2806"/>
              <a:gd name="T2" fmla="*/ 704 w 2804"/>
              <a:gd name="T3" fmla="*/ 1239 h 2806"/>
              <a:gd name="T4" fmla="*/ 605 w 2804"/>
              <a:gd name="T5" fmla="*/ 1291 h 2806"/>
              <a:gd name="T6" fmla="*/ 587 w 2804"/>
              <a:gd name="T7" fmla="*/ 1595 h 2806"/>
              <a:gd name="T8" fmla="*/ 645 w 2804"/>
              <a:gd name="T9" fmla="*/ 1683 h 2806"/>
              <a:gd name="T10" fmla="*/ 749 w 2804"/>
              <a:gd name="T11" fmla="*/ 1688 h 2806"/>
              <a:gd name="T12" fmla="*/ 814 w 2804"/>
              <a:gd name="T13" fmla="*/ 1621 h 2806"/>
              <a:gd name="T14" fmla="*/ 738 w 2804"/>
              <a:gd name="T15" fmla="*/ 1591 h 2806"/>
              <a:gd name="T16" fmla="*/ 704 w 2804"/>
              <a:gd name="T17" fmla="*/ 1623 h 2806"/>
              <a:gd name="T18" fmla="*/ 668 w 2804"/>
              <a:gd name="T19" fmla="*/ 1579 h 2806"/>
              <a:gd name="T20" fmla="*/ 676 w 2804"/>
              <a:gd name="T21" fmla="*/ 1326 h 2806"/>
              <a:gd name="T22" fmla="*/ 725 w 2804"/>
              <a:gd name="T23" fmla="*/ 1320 h 2806"/>
              <a:gd name="T24" fmla="*/ 491 w 2804"/>
              <a:gd name="T25" fmla="*/ 1690 h 2806"/>
              <a:gd name="T26" fmla="*/ 491 w 2804"/>
              <a:gd name="T27" fmla="*/ 1447 h 2806"/>
              <a:gd name="T28" fmla="*/ 959 w 2804"/>
              <a:gd name="T29" fmla="*/ 1695 h 2806"/>
              <a:gd name="T30" fmla="*/ 894 w 2804"/>
              <a:gd name="T31" fmla="*/ 1662 h 2806"/>
              <a:gd name="T32" fmla="*/ 972 w 2804"/>
              <a:gd name="T33" fmla="*/ 1614 h 2806"/>
              <a:gd name="T34" fmla="*/ 1017 w 2804"/>
              <a:gd name="T35" fmla="*/ 1607 h 2806"/>
              <a:gd name="T36" fmla="*/ 1956 w 2804"/>
              <a:gd name="T37" fmla="*/ 1325 h 2806"/>
              <a:gd name="T38" fmla="*/ 1995 w 2804"/>
              <a:gd name="T39" fmla="*/ 1622 h 2806"/>
              <a:gd name="T40" fmla="*/ 2020 w 2804"/>
              <a:gd name="T41" fmla="*/ 1371 h 2806"/>
              <a:gd name="T42" fmla="*/ 1987 w 2804"/>
              <a:gd name="T43" fmla="*/ 1313 h 2806"/>
              <a:gd name="T44" fmla="*/ 2293 w 2804"/>
              <a:gd name="T45" fmla="*/ 1314 h 2806"/>
              <a:gd name="T46" fmla="*/ 2246 w 2804"/>
              <a:gd name="T47" fmla="*/ 1331 h 2806"/>
              <a:gd name="T48" fmla="*/ 2488 w 2804"/>
              <a:gd name="T49" fmla="*/ 1089 h 2806"/>
              <a:gd name="T50" fmla="*/ 2427 w 2804"/>
              <a:gd name="T51" fmla="*/ 991 h 2806"/>
              <a:gd name="T52" fmla="*/ 2315 w 2804"/>
              <a:gd name="T53" fmla="*/ 953 h 2806"/>
              <a:gd name="T54" fmla="*/ 1461 w 2804"/>
              <a:gd name="T55" fmla="*/ 948 h 2806"/>
              <a:gd name="T56" fmla="*/ 1274 w 2804"/>
              <a:gd name="T57" fmla="*/ 991 h 2806"/>
              <a:gd name="T58" fmla="*/ 1205 w 2804"/>
              <a:gd name="T59" fmla="*/ 1125 h 2806"/>
              <a:gd name="T60" fmla="*/ 1192 w 2804"/>
              <a:gd name="T61" fmla="*/ 1568 h 2806"/>
              <a:gd name="T62" fmla="*/ 1229 w 2804"/>
              <a:gd name="T63" fmla="*/ 1760 h 2806"/>
              <a:gd name="T64" fmla="*/ 1336 w 2804"/>
              <a:gd name="T65" fmla="*/ 1842 h 2806"/>
              <a:gd name="T66" fmla="*/ 1851 w 2804"/>
              <a:gd name="T67" fmla="*/ 1867 h 2806"/>
              <a:gd name="T68" fmla="*/ 2371 w 2804"/>
              <a:gd name="T69" fmla="*/ 1844 h 2806"/>
              <a:gd name="T70" fmla="*/ 2472 w 2804"/>
              <a:gd name="T71" fmla="*/ 1760 h 2806"/>
              <a:gd name="T72" fmla="*/ 2512 w 2804"/>
              <a:gd name="T73" fmla="*/ 1492 h 2806"/>
              <a:gd name="T74" fmla="*/ 1390 w 2804"/>
              <a:gd name="T75" fmla="*/ 1690 h 2806"/>
              <a:gd name="T76" fmla="*/ 1702 w 2804"/>
              <a:gd name="T77" fmla="*/ 1654 h 2806"/>
              <a:gd name="T78" fmla="*/ 1604 w 2804"/>
              <a:gd name="T79" fmla="*/ 1693 h 2806"/>
              <a:gd name="T80" fmla="*/ 1565 w 2804"/>
              <a:gd name="T81" fmla="*/ 1627 h 2806"/>
              <a:gd name="T82" fmla="*/ 1659 w 2804"/>
              <a:gd name="T83" fmla="*/ 1622 h 2806"/>
              <a:gd name="T84" fmla="*/ 1799 w 2804"/>
              <a:gd name="T85" fmla="*/ 1246 h 2806"/>
              <a:gd name="T86" fmla="*/ 2086 w 2804"/>
              <a:gd name="T87" fmla="*/ 1667 h 2806"/>
              <a:gd name="T88" fmla="*/ 2003 w 2804"/>
              <a:gd name="T89" fmla="*/ 1690 h 2806"/>
              <a:gd name="T90" fmla="*/ 1945 w 2804"/>
              <a:gd name="T91" fmla="*/ 1095 h 2806"/>
              <a:gd name="T92" fmla="*/ 2030 w 2804"/>
              <a:gd name="T93" fmla="*/ 1240 h 2806"/>
              <a:gd name="T94" fmla="*/ 2089 w 2804"/>
              <a:gd name="T95" fmla="*/ 1279 h 2806"/>
              <a:gd name="T96" fmla="*/ 2295 w 2804"/>
              <a:gd name="T97" fmla="*/ 1621 h 2806"/>
              <a:gd name="T98" fmla="*/ 2401 w 2804"/>
              <a:gd name="T99" fmla="*/ 1534 h 2806"/>
              <a:gd name="T100" fmla="*/ 2371 w 2804"/>
              <a:gd name="T101" fmla="*/ 1659 h 2806"/>
              <a:gd name="T102" fmla="*/ 2284 w 2804"/>
              <a:gd name="T103" fmla="*/ 1695 h 2806"/>
              <a:gd name="T104" fmla="*/ 2180 w 2804"/>
              <a:gd name="T105" fmla="*/ 1641 h 2806"/>
              <a:gd name="T106" fmla="*/ 2160 w 2804"/>
              <a:gd name="T107" fmla="*/ 1359 h 2806"/>
              <a:gd name="T108" fmla="*/ 2227 w 2804"/>
              <a:gd name="T109" fmla="*/ 1252 h 2806"/>
              <a:gd name="T110" fmla="*/ 2323 w 2804"/>
              <a:gd name="T111" fmla="*/ 1246 h 2806"/>
              <a:gd name="T112" fmla="*/ 2386 w 2804"/>
              <a:gd name="T113" fmla="*/ 1305 h 2806"/>
              <a:gd name="T114" fmla="*/ 2243 w 2804"/>
              <a:gd name="T115" fmla="*/ 1575 h 2806"/>
              <a:gd name="T116" fmla="*/ 0 w 2804"/>
              <a:gd name="T117" fmla="*/ 0 h 2806"/>
              <a:gd name="T118" fmla="*/ 700 w 2804"/>
              <a:gd name="T119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4" h="2806">
                <a:moveTo>
                  <a:pt x="824" y="1388"/>
                </a:moveTo>
                <a:lnTo>
                  <a:pt x="822" y="1371"/>
                </a:lnTo>
                <a:lnTo>
                  <a:pt x="821" y="1355"/>
                </a:lnTo>
                <a:lnTo>
                  <a:pt x="819" y="1340"/>
                </a:lnTo>
                <a:lnTo>
                  <a:pt x="816" y="1325"/>
                </a:lnTo>
                <a:lnTo>
                  <a:pt x="813" y="1313"/>
                </a:lnTo>
                <a:lnTo>
                  <a:pt x="810" y="1307"/>
                </a:lnTo>
                <a:lnTo>
                  <a:pt x="808" y="1302"/>
                </a:lnTo>
                <a:lnTo>
                  <a:pt x="803" y="1291"/>
                </a:lnTo>
                <a:lnTo>
                  <a:pt x="796" y="1282"/>
                </a:lnTo>
                <a:lnTo>
                  <a:pt x="793" y="1276"/>
                </a:lnTo>
                <a:lnTo>
                  <a:pt x="788" y="1271"/>
                </a:lnTo>
                <a:lnTo>
                  <a:pt x="783" y="1267"/>
                </a:lnTo>
                <a:lnTo>
                  <a:pt x="778" y="1262"/>
                </a:lnTo>
                <a:lnTo>
                  <a:pt x="772" y="1258"/>
                </a:lnTo>
                <a:lnTo>
                  <a:pt x="767" y="1255"/>
                </a:lnTo>
                <a:lnTo>
                  <a:pt x="761" y="1251"/>
                </a:lnTo>
                <a:lnTo>
                  <a:pt x="754" y="1249"/>
                </a:lnTo>
                <a:lnTo>
                  <a:pt x="743" y="1245"/>
                </a:lnTo>
                <a:lnTo>
                  <a:pt x="730" y="1241"/>
                </a:lnTo>
                <a:lnTo>
                  <a:pt x="717" y="1240"/>
                </a:lnTo>
                <a:lnTo>
                  <a:pt x="704" y="1239"/>
                </a:lnTo>
                <a:lnTo>
                  <a:pt x="689" y="1240"/>
                </a:lnTo>
                <a:lnTo>
                  <a:pt x="681" y="1240"/>
                </a:lnTo>
                <a:lnTo>
                  <a:pt x="675" y="1241"/>
                </a:lnTo>
                <a:lnTo>
                  <a:pt x="663" y="1245"/>
                </a:lnTo>
                <a:lnTo>
                  <a:pt x="650" y="1249"/>
                </a:lnTo>
                <a:lnTo>
                  <a:pt x="639" y="1255"/>
                </a:lnTo>
                <a:lnTo>
                  <a:pt x="634" y="1258"/>
                </a:lnTo>
                <a:lnTo>
                  <a:pt x="628" y="1262"/>
                </a:lnTo>
                <a:lnTo>
                  <a:pt x="619" y="1271"/>
                </a:lnTo>
                <a:lnTo>
                  <a:pt x="611" y="1282"/>
                </a:lnTo>
                <a:lnTo>
                  <a:pt x="605" y="1291"/>
                </a:lnTo>
                <a:lnTo>
                  <a:pt x="598" y="1302"/>
                </a:lnTo>
                <a:lnTo>
                  <a:pt x="595" y="1313"/>
                </a:lnTo>
                <a:lnTo>
                  <a:pt x="591" y="1325"/>
                </a:lnTo>
                <a:lnTo>
                  <a:pt x="587" y="1340"/>
                </a:lnTo>
                <a:lnTo>
                  <a:pt x="586" y="1355"/>
                </a:lnTo>
                <a:lnTo>
                  <a:pt x="585" y="1371"/>
                </a:lnTo>
                <a:lnTo>
                  <a:pt x="584" y="1388"/>
                </a:lnTo>
                <a:lnTo>
                  <a:pt x="584" y="1548"/>
                </a:lnTo>
                <a:lnTo>
                  <a:pt x="584" y="1565"/>
                </a:lnTo>
                <a:lnTo>
                  <a:pt x="585" y="1581"/>
                </a:lnTo>
                <a:lnTo>
                  <a:pt x="587" y="1595"/>
                </a:lnTo>
                <a:lnTo>
                  <a:pt x="590" y="1609"/>
                </a:lnTo>
                <a:lnTo>
                  <a:pt x="592" y="1615"/>
                </a:lnTo>
                <a:lnTo>
                  <a:pt x="594" y="1621"/>
                </a:lnTo>
                <a:lnTo>
                  <a:pt x="598" y="1632"/>
                </a:lnTo>
                <a:lnTo>
                  <a:pt x="603" y="1642"/>
                </a:lnTo>
                <a:lnTo>
                  <a:pt x="610" y="1651"/>
                </a:lnTo>
                <a:lnTo>
                  <a:pt x="618" y="1662"/>
                </a:lnTo>
                <a:lnTo>
                  <a:pt x="623" y="1667"/>
                </a:lnTo>
                <a:lnTo>
                  <a:pt x="628" y="1670"/>
                </a:lnTo>
                <a:lnTo>
                  <a:pt x="639" y="1679"/>
                </a:lnTo>
                <a:lnTo>
                  <a:pt x="645" y="1683"/>
                </a:lnTo>
                <a:lnTo>
                  <a:pt x="652" y="1685"/>
                </a:lnTo>
                <a:lnTo>
                  <a:pt x="664" y="1690"/>
                </a:lnTo>
                <a:lnTo>
                  <a:pt x="676" y="1694"/>
                </a:lnTo>
                <a:lnTo>
                  <a:pt x="684" y="1695"/>
                </a:lnTo>
                <a:lnTo>
                  <a:pt x="690" y="1696"/>
                </a:lnTo>
                <a:lnTo>
                  <a:pt x="696" y="1698"/>
                </a:lnTo>
                <a:lnTo>
                  <a:pt x="704" y="1698"/>
                </a:lnTo>
                <a:lnTo>
                  <a:pt x="717" y="1696"/>
                </a:lnTo>
                <a:lnTo>
                  <a:pt x="730" y="1694"/>
                </a:lnTo>
                <a:lnTo>
                  <a:pt x="743" y="1690"/>
                </a:lnTo>
                <a:lnTo>
                  <a:pt x="749" y="1688"/>
                </a:lnTo>
                <a:lnTo>
                  <a:pt x="756" y="1685"/>
                </a:lnTo>
                <a:lnTo>
                  <a:pt x="768" y="1679"/>
                </a:lnTo>
                <a:lnTo>
                  <a:pt x="774" y="1675"/>
                </a:lnTo>
                <a:lnTo>
                  <a:pt x="779" y="1670"/>
                </a:lnTo>
                <a:lnTo>
                  <a:pt x="784" y="1667"/>
                </a:lnTo>
                <a:lnTo>
                  <a:pt x="789" y="1662"/>
                </a:lnTo>
                <a:lnTo>
                  <a:pt x="794" y="1657"/>
                </a:lnTo>
                <a:lnTo>
                  <a:pt x="799" y="1651"/>
                </a:lnTo>
                <a:lnTo>
                  <a:pt x="804" y="1642"/>
                </a:lnTo>
                <a:lnTo>
                  <a:pt x="810" y="1632"/>
                </a:lnTo>
                <a:lnTo>
                  <a:pt x="814" y="1621"/>
                </a:lnTo>
                <a:lnTo>
                  <a:pt x="817" y="1609"/>
                </a:lnTo>
                <a:lnTo>
                  <a:pt x="820" y="1595"/>
                </a:lnTo>
                <a:lnTo>
                  <a:pt x="821" y="1581"/>
                </a:lnTo>
                <a:lnTo>
                  <a:pt x="822" y="1565"/>
                </a:lnTo>
                <a:lnTo>
                  <a:pt x="824" y="1548"/>
                </a:lnTo>
                <a:lnTo>
                  <a:pt x="824" y="1388"/>
                </a:lnTo>
                <a:close/>
                <a:moveTo>
                  <a:pt x="740" y="1557"/>
                </a:moveTo>
                <a:lnTo>
                  <a:pt x="740" y="1573"/>
                </a:lnTo>
                <a:lnTo>
                  <a:pt x="740" y="1579"/>
                </a:lnTo>
                <a:lnTo>
                  <a:pt x="740" y="1586"/>
                </a:lnTo>
                <a:lnTo>
                  <a:pt x="738" y="1591"/>
                </a:lnTo>
                <a:lnTo>
                  <a:pt x="737" y="1597"/>
                </a:lnTo>
                <a:lnTo>
                  <a:pt x="735" y="1602"/>
                </a:lnTo>
                <a:lnTo>
                  <a:pt x="732" y="1606"/>
                </a:lnTo>
                <a:lnTo>
                  <a:pt x="730" y="1610"/>
                </a:lnTo>
                <a:lnTo>
                  <a:pt x="727" y="1614"/>
                </a:lnTo>
                <a:lnTo>
                  <a:pt x="725" y="1617"/>
                </a:lnTo>
                <a:lnTo>
                  <a:pt x="721" y="1618"/>
                </a:lnTo>
                <a:lnTo>
                  <a:pt x="717" y="1621"/>
                </a:lnTo>
                <a:lnTo>
                  <a:pt x="712" y="1622"/>
                </a:lnTo>
                <a:lnTo>
                  <a:pt x="709" y="1623"/>
                </a:lnTo>
                <a:lnTo>
                  <a:pt x="704" y="1623"/>
                </a:lnTo>
                <a:lnTo>
                  <a:pt x="699" y="1623"/>
                </a:lnTo>
                <a:lnTo>
                  <a:pt x="694" y="1622"/>
                </a:lnTo>
                <a:lnTo>
                  <a:pt x="690" y="1621"/>
                </a:lnTo>
                <a:lnTo>
                  <a:pt x="686" y="1618"/>
                </a:lnTo>
                <a:lnTo>
                  <a:pt x="683" y="1617"/>
                </a:lnTo>
                <a:lnTo>
                  <a:pt x="680" y="1614"/>
                </a:lnTo>
                <a:lnTo>
                  <a:pt x="676" y="1610"/>
                </a:lnTo>
                <a:lnTo>
                  <a:pt x="674" y="1606"/>
                </a:lnTo>
                <a:lnTo>
                  <a:pt x="670" y="1597"/>
                </a:lnTo>
                <a:lnTo>
                  <a:pt x="668" y="1586"/>
                </a:lnTo>
                <a:lnTo>
                  <a:pt x="668" y="1579"/>
                </a:lnTo>
                <a:lnTo>
                  <a:pt x="668" y="1573"/>
                </a:lnTo>
                <a:lnTo>
                  <a:pt x="668" y="1557"/>
                </a:lnTo>
                <a:lnTo>
                  <a:pt x="668" y="1380"/>
                </a:lnTo>
                <a:lnTo>
                  <a:pt x="668" y="1364"/>
                </a:lnTo>
                <a:lnTo>
                  <a:pt x="668" y="1357"/>
                </a:lnTo>
                <a:lnTo>
                  <a:pt x="668" y="1350"/>
                </a:lnTo>
                <a:lnTo>
                  <a:pt x="669" y="1345"/>
                </a:lnTo>
                <a:lnTo>
                  <a:pt x="670" y="1339"/>
                </a:lnTo>
                <a:lnTo>
                  <a:pt x="673" y="1334"/>
                </a:lnTo>
                <a:lnTo>
                  <a:pt x="674" y="1330"/>
                </a:lnTo>
                <a:lnTo>
                  <a:pt x="676" y="1326"/>
                </a:lnTo>
                <a:lnTo>
                  <a:pt x="680" y="1323"/>
                </a:lnTo>
                <a:lnTo>
                  <a:pt x="683" y="1320"/>
                </a:lnTo>
                <a:lnTo>
                  <a:pt x="686" y="1318"/>
                </a:lnTo>
                <a:lnTo>
                  <a:pt x="694" y="1315"/>
                </a:lnTo>
                <a:lnTo>
                  <a:pt x="699" y="1314"/>
                </a:lnTo>
                <a:lnTo>
                  <a:pt x="704" y="1314"/>
                </a:lnTo>
                <a:lnTo>
                  <a:pt x="709" y="1314"/>
                </a:lnTo>
                <a:lnTo>
                  <a:pt x="712" y="1315"/>
                </a:lnTo>
                <a:lnTo>
                  <a:pt x="717" y="1317"/>
                </a:lnTo>
                <a:lnTo>
                  <a:pt x="721" y="1318"/>
                </a:lnTo>
                <a:lnTo>
                  <a:pt x="725" y="1320"/>
                </a:lnTo>
                <a:lnTo>
                  <a:pt x="727" y="1323"/>
                </a:lnTo>
                <a:lnTo>
                  <a:pt x="730" y="1326"/>
                </a:lnTo>
                <a:lnTo>
                  <a:pt x="733" y="1330"/>
                </a:lnTo>
                <a:lnTo>
                  <a:pt x="737" y="1339"/>
                </a:lnTo>
                <a:lnTo>
                  <a:pt x="740" y="1350"/>
                </a:lnTo>
                <a:lnTo>
                  <a:pt x="740" y="1357"/>
                </a:lnTo>
                <a:lnTo>
                  <a:pt x="740" y="1364"/>
                </a:lnTo>
                <a:lnTo>
                  <a:pt x="740" y="1380"/>
                </a:lnTo>
                <a:lnTo>
                  <a:pt x="740" y="1557"/>
                </a:lnTo>
                <a:close/>
                <a:moveTo>
                  <a:pt x="491" y="1447"/>
                </a:moveTo>
                <a:lnTo>
                  <a:pt x="491" y="1690"/>
                </a:lnTo>
                <a:lnTo>
                  <a:pt x="402" y="1690"/>
                </a:lnTo>
                <a:lnTo>
                  <a:pt x="402" y="1447"/>
                </a:lnTo>
                <a:lnTo>
                  <a:pt x="353" y="1289"/>
                </a:lnTo>
                <a:lnTo>
                  <a:pt x="316" y="1171"/>
                </a:lnTo>
                <a:lnTo>
                  <a:pt x="302" y="1122"/>
                </a:lnTo>
                <a:lnTo>
                  <a:pt x="292" y="1091"/>
                </a:lnTo>
                <a:lnTo>
                  <a:pt x="384" y="1091"/>
                </a:lnTo>
                <a:lnTo>
                  <a:pt x="446" y="1325"/>
                </a:lnTo>
                <a:lnTo>
                  <a:pt x="508" y="1091"/>
                </a:lnTo>
                <a:lnTo>
                  <a:pt x="601" y="1091"/>
                </a:lnTo>
                <a:lnTo>
                  <a:pt x="491" y="1447"/>
                </a:lnTo>
                <a:close/>
                <a:moveTo>
                  <a:pt x="1121" y="1690"/>
                </a:moveTo>
                <a:lnTo>
                  <a:pt x="1036" y="1690"/>
                </a:lnTo>
                <a:lnTo>
                  <a:pt x="1036" y="1641"/>
                </a:lnTo>
                <a:lnTo>
                  <a:pt x="1024" y="1654"/>
                </a:lnTo>
                <a:lnTo>
                  <a:pt x="1013" y="1666"/>
                </a:lnTo>
                <a:lnTo>
                  <a:pt x="1002" y="1674"/>
                </a:lnTo>
                <a:lnTo>
                  <a:pt x="991" y="1683"/>
                </a:lnTo>
                <a:lnTo>
                  <a:pt x="980" y="1688"/>
                </a:lnTo>
                <a:lnTo>
                  <a:pt x="970" y="1693"/>
                </a:lnTo>
                <a:lnTo>
                  <a:pt x="963" y="1694"/>
                </a:lnTo>
                <a:lnTo>
                  <a:pt x="959" y="1695"/>
                </a:lnTo>
                <a:lnTo>
                  <a:pt x="947" y="1696"/>
                </a:lnTo>
                <a:lnTo>
                  <a:pt x="939" y="1695"/>
                </a:lnTo>
                <a:lnTo>
                  <a:pt x="930" y="1694"/>
                </a:lnTo>
                <a:lnTo>
                  <a:pt x="925" y="1693"/>
                </a:lnTo>
                <a:lnTo>
                  <a:pt x="921" y="1691"/>
                </a:lnTo>
                <a:lnTo>
                  <a:pt x="915" y="1688"/>
                </a:lnTo>
                <a:lnTo>
                  <a:pt x="909" y="1683"/>
                </a:lnTo>
                <a:lnTo>
                  <a:pt x="903" y="1677"/>
                </a:lnTo>
                <a:lnTo>
                  <a:pt x="898" y="1669"/>
                </a:lnTo>
                <a:lnTo>
                  <a:pt x="897" y="1666"/>
                </a:lnTo>
                <a:lnTo>
                  <a:pt x="894" y="1662"/>
                </a:lnTo>
                <a:lnTo>
                  <a:pt x="893" y="1657"/>
                </a:lnTo>
                <a:lnTo>
                  <a:pt x="890" y="1651"/>
                </a:lnTo>
                <a:lnTo>
                  <a:pt x="888" y="1636"/>
                </a:lnTo>
                <a:lnTo>
                  <a:pt x="887" y="1627"/>
                </a:lnTo>
                <a:lnTo>
                  <a:pt x="886" y="1618"/>
                </a:lnTo>
                <a:lnTo>
                  <a:pt x="886" y="1596"/>
                </a:lnTo>
                <a:lnTo>
                  <a:pt x="886" y="1242"/>
                </a:lnTo>
                <a:lnTo>
                  <a:pt x="970" y="1242"/>
                </a:lnTo>
                <a:lnTo>
                  <a:pt x="970" y="1574"/>
                </a:lnTo>
                <a:lnTo>
                  <a:pt x="970" y="1606"/>
                </a:lnTo>
                <a:lnTo>
                  <a:pt x="972" y="1614"/>
                </a:lnTo>
                <a:lnTo>
                  <a:pt x="973" y="1616"/>
                </a:lnTo>
                <a:lnTo>
                  <a:pt x="976" y="1618"/>
                </a:lnTo>
                <a:lnTo>
                  <a:pt x="977" y="1621"/>
                </a:lnTo>
                <a:lnTo>
                  <a:pt x="981" y="1622"/>
                </a:lnTo>
                <a:lnTo>
                  <a:pt x="983" y="1622"/>
                </a:lnTo>
                <a:lnTo>
                  <a:pt x="987" y="1622"/>
                </a:lnTo>
                <a:lnTo>
                  <a:pt x="993" y="1622"/>
                </a:lnTo>
                <a:lnTo>
                  <a:pt x="999" y="1620"/>
                </a:lnTo>
                <a:lnTo>
                  <a:pt x="1006" y="1617"/>
                </a:lnTo>
                <a:lnTo>
                  <a:pt x="1012" y="1612"/>
                </a:lnTo>
                <a:lnTo>
                  <a:pt x="1017" y="1607"/>
                </a:lnTo>
                <a:lnTo>
                  <a:pt x="1023" y="1600"/>
                </a:lnTo>
                <a:lnTo>
                  <a:pt x="1036" y="1584"/>
                </a:lnTo>
                <a:lnTo>
                  <a:pt x="1036" y="1242"/>
                </a:lnTo>
                <a:lnTo>
                  <a:pt x="1121" y="1242"/>
                </a:lnTo>
                <a:lnTo>
                  <a:pt x="1121" y="1690"/>
                </a:lnTo>
                <a:close/>
                <a:moveTo>
                  <a:pt x="1987" y="1313"/>
                </a:moveTo>
                <a:lnTo>
                  <a:pt x="1982" y="1313"/>
                </a:lnTo>
                <a:lnTo>
                  <a:pt x="1977" y="1314"/>
                </a:lnTo>
                <a:lnTo>
                  <a:pt x="1966" y="1318"/>
                </a:lnTo>
                <a:lnTo>
                  <a:pt x="1961" y="1322"/>
                </a:lnTo>
                <a:lnTo>
                  <a:pt x="1956" y="1325"/>
                </a:lnTo>
                <a:lnTo>
                  <a:pt x="1950" y="1329"/>
                </a:lnTo>
                <a:lnTo>
                  <a:pt x="1945" y="1334"/>
                </a:lnTo>
                <a:lnTo>
                  <a:pt x="1945" y="1602"/>
                </a:lnTo>
                <a:lnTo>
                  <a:pt x="1956" y="1611"/>
                </a:lnTo>
                <a:lnTo>
                  <a:pt x="1961" y="1615"/>
                </a:lnTo>
                <a:lnTo>
                  <a:pt x="1966" y="1617"/>
                </a:lnTo>
                <a:lnTo>
                  <a:pt x="1972" y="1620"/>
                </a:lnTo>
                <a:lnTo>
                  <a:pt x="1977" y="1621"/>
                </a:lnTo>
                <a:lnTo>
                  <a:pt x="1982" y="1622"/>
                </a:lnTo>
                <a:lnTo>
                  <a:pt x="1987" y="1622"/>
                </a:lnTo>
                <a:lnTo>
                  <a:pt x="1995" y="1622"/>
                </a:lnTo>
                <a:lnTo>
                  <a:pt x="1999" y="1621"/>
                </a:lnTo>
                <a:lnTo>
                  <a:pt x="2002" y="1620"/>
                </a:lnTo>
                <a:lnTo>
                  <a:pt x="2005" y="1617"/>
                </a:lnTo>
                <a:lnTo>
                  <a:pt x="2008" y="1615"/>
                </a:lnTo>
                <a:lnTo>
                  <a:pt x="2010" y="1612"/>
                </a:lnTo>
                <a:lnTo>
                  <a:pt x="2013" y="1609"/>
                </a:lnTo>
                <a:lnTo>
                  <a:pt x="2016" y="1600"/>
                </a:lnTo>
                <a:lnTo>
                  <a:pt x="2019" y="1590"/>
                </a:lnTo>
                <a:lnTo>
                  <a:pt x="2020" y="1576"/>
                </a:lnTo>
                <a:lnTo>
                  <a:pt x="2020" y="1562"/>
                </a:lnTo>
                <a:lnTo>
                  <a:pt x="2020" y="1371"/>
                </a:lnTo>
                <a:lnTo>
                  <a:pt x="2020" y="1355"/>
                </a:lnTo>
                <a:lnTo>
                  <a:pt x="2019" y="1343"/>
                </a:lnTo>
                <a:lnTo>
                  <a:pt x="2016" y="1333"/>
                </a:lnTo>
                <a:lnTo>
                  <a:pt x="2014" y="1329"/>
                </a:lnTo>
                <a:lnTo>
                  <a:pt x="2013" y="1325"/>
                </a:lnTo>
                <a:lnTo>
                  <a:pt x="2010" y="1323"/>
                </a:lnTo>
                <a:lnTo>
                  <a:pt x="2008" y="1319"/>
                </a:lnTo>
                <a:lnTo>
                  <a:pt x="2005" y="1318"/>
                </a:lnTo>
                <a:lnTo>
                  <a:pt x="2002" y="1315"/>
                </a:lnTo>
                <a:lnTo>
                  <a:pt x="1995" y="1314"/>
                </a:lnTo>
                <a:lnTo>
                  <a:pt x="1987" y="1313"/>
                </a:lnTo>
                <a:close/>
                <a:moveTo>
                  <a:pt x="2317" y="1366"/>
                </a:moveTo>
                <a:lnTo>
                  <a:pt x="2317" y="1352"/>
                </a:lnTo>
                <a:lnTo>
                  <a:pt x="2316" y="1341"/>
                </a:lnTo>
                <a:lnTo>
                  <a:pt x="2315" y="1336"/>
                </a:lnTo>
                <a:lnTo>
                  <a:pt x="2313" y="1331"/>
                </a:lnTo>
                <a:lnTo>
                  <a:pt x="2308" y="1324"/>
                </a:lnTo>
                <a:lnTo>
                  <a:pt x="2306" y="1322"/>
                </a:lnTo>
                <a:lnTo>
                  <a:pt x="2303" y="1319"/>
                </a:lnTo>
                <a:lnTo>
                  <a:pt x="2301" y="1318"/>
                </a:lnTo>
                <a:lnTo>
                  <a:pt x="2297" y="1315"/>
                </a:lnTo>
                <a:lnTo>
                  <a:pt x="2293" y="1314"/>
                </a:lnTo>
                <a:lnTo>
                  <a:pt x="2290" y="1314"/>
                </a:lnTo>
                <a:lnTo>
                  <a:pt x="2280" y="1313"/>
                </a:lnTo>
                <a:lnTo>
                  <a:pt x="2271" y="1314"/>
                </a:lnTo>
                <a:lnTo>
                  <a:pt x="2266" y="1314"/>
                </a:lnTo>
                <a:lnTo>
                  <a:pt x="2263" y="1315"/>
                </a:lnTo>
                <a:lnTo>
                  <a:pt x="2260" y="1317"/>
                </a:lnTo>
                <a:lnTo>
                  <a:pt x="2256" y="1319"/>
                </a:lnTo>
                <a:lnTo>
                  <a:pt x="2254" y="1322"/>
                </a:lnTo>
                <a:lnTo>
                  <a:pt x="2251" y="1324"/>
                </a:lnTo>
                <a:lnTo>
                  <a:pt x="2249" y="1328"/>
                </a:lnTo>
                <a:lnTo>
                  <a:pt x="2246" y="1331"/>
                </a:lnTo>
                <a:lnTo>
                  <a:pt x="2245" y="1335"/>
                </a:lnTo>
                <a:lnTo>
                  <a:pt x="2244" y="1340"/>
                </a:lnTo>
                <a:lnTo>
                  <a:pt x="2243" y="1351"/>
                </a:lnTo>
                <a:lnTo>
                  <a:pt x="2242" y="1366"/>
                </a:lnTo>
                <a:lnTo>
                  <a:pt x="2242" y="1414"/>
                </a:lnTo>
                <a:lnTo>
                  <a:pt x="2317" y="1414"/>
                </a:lnTo>
                <a:lnTo>
                  <a:pt x="2317" y="1366"/>
                </a:lnTo>
                <a:close/>
                <a:moveTo>
                  <a:pt x="2499" y="1140"/>
                </a:moveTo>
                <a:lnTo>
                  <a:pt x="2496" y="1125"/>
                </a:lnTo>
                <a:lnTo>
                  <a:pt x="2493" y="1109"/>
                </a:lnTo>
                <a:lnTo>
                  <a:pt x="2488" y="1089"/>
                </a:lnTo>
                <a:lnTo>
                  <a:pt x="2485" y="1079"/>
                </a:lnTo>
                <a:lnTo>
                  <a:pt x="2480" y="1068"/>
                </a:lnTo>
                <a:lnTo>
                  <a:pt x="2477" y="1057"/>
                </a:lnTo>
                <a:lnTo>
                  <a:pt x="2472" y="1046"/>
                </a:lnTo>
                <a:lnTo>
                  <a:pt x="2467" y="1036"/>
                </a:lnTo>
                <a:lnTo>
                  <a:pt x="2461" y="1026"/>
                </a:lnTo>
                <a:lnTo>
                  <a:pt x="2454" y="1017"/>
                </a:lnTo>
                <a:lnTo>
                  <a:pt x="2447" y="1009"/>
                </a:lnTo>
                <a:lnTo>
                  <a:pt x="2442" y="1004"/>
                </a:lnTo>
                <a:lnTo>
                  <a:pt x="2437" y="1000"/>
                </a:lnTo>
                <a:lnTo>
                  <a:pt x="2427" y="991"/>
                </a:lnTo>
                <a:lnTo>
                  <a:pt x="2418" y="984"/>
                </a:lnTo>
                <a:lnTo>
                  <a:pt x="2409" y="979"/>
                </a:lnTo>
                <a:lnTo>
                  <a:pt x="2399" y="973"/>
                </a:lnTo>
                <a:lnTo>
                  <a:pt x="2390" y="969"/>
                </a:lnTo>
                <a:lnTo>
                  <a:pt x="2380" y="965"/>
                </a:lnTo>
                <a:lnTo>
                  <a:pt x="2371" y="963"/>
                </a:lnTo>
                <a:lnTo>
                  <a:pt x="2363" y="960"/>
                </a:lnTo>
                <a:lnTo>
                  <a:pt x="2354" y="958"/>
                </a:lnTo>
                <a:lnTo>
                  <a:pt x="2347" y="957"/>
                </a:lnTo>
                <a:lnTo>
                  <a:pt x="2339" y="955"/>
                </a:lnTo>
                <a:lnTo>
                  <a:pt x="2315" y="953"/>
                </a:lnTo>
                <a:lnTo>
                  <a:pt x="2242" y="948"/>
                </a:lnTo>
                <a:lnTo>
                  <a:pt x="2164" y="945"/>
                </a:lnTo>
                <a:lnTo>
                  <a:pt x="2086" y="943"/>
                </a:lnTo>
                <a:lnTo>
                  <a:pt x="2013" y="942"/>
                </a:lnTo>
                <a:lnTo>
                  <a:pt x="1898" y="939"/>
                </a:lnTo>
                <a:lnTo>
                  <a:pt x="1851" y="939"/>
                </a:lnTo>
                <a:lnTo>
                  <a:pt x="1805" y="939"/>
                </a:lnTo>
                <a:lnTo>
                  <a:pt x="1688" y="942"/>
                </a:lnTo>
                <a:lnTo>
                  <a:pt x="1615" y="943"/>
                </a:lnTo>
                <a:lnTo>
                  <a:pt x="1538" y="945"/>
                </a:lnTo>
                <a:lnTo>
                  <a:pt x="1461" y="948"/>
                </a:lnTo>
                <a:lnTo>
                  <a:pt x="1387" y="953"/>
                </a:lnTo>
                <a:lnTo>
                  <a:pt x="1377" y="954"/>
                </a:lnTo>
                <a:lnTo>
                  <a:pt x="1363" y="955"/>
                </a:lnTo>
                <a:lnTo>
                  <a:pt x="1347" y="958"/>
                </a:lnTo>
                <a:lnTo>
                  <a:pt x="1338" y="960"/>
                </a:lnTo>
                <a:lnTo>
                  <a:pt x="1330" y="963"/>
                </a:lnTo>
                <a:lnTo>
                  <a:pt x="1312" y="969"/>
                </a:lnTo>
                <a:lnTo>
                  <a:pt x="1302" y="973"/>
                </a:lnTo>
                <a:lnTo>
                  <a:pt x="1293" y="979"/>
                </a:lnTo>
                <a:lnTo>
                  <a:pt x="1283" y="984"/>
                </a:lnTo>
                <a:lnTo>
                  <a:pt x="1274" y="991"/>
                </a:lnTo>
                <a:lnTo>
                  <a:pt x="1264" y="1000"/>
                </a:lnTo>
                <a:lnTo>
                  <a:pt x="1254" y="1009"/>
                </a:lnTo>
                <a:lnTo>
                  <a:pt x="1247" y="1017"/>
                </a:lnTo>
                <a:lnTo>
                  <a:pt x="1241" y="1026"/>
                </a:lnTo>
                <a:lnTo>
                  <a:pt x="1234" y="1036"/>
                </a:lnTo>
                <a:lnTo>
                  <a:pt x="1229" y="1046"/>
                </a:lnTo>
                <a:lnTo>
                  <a:pt x="1225" y="1057"/>
                </a:lnTo>
                <a:lnTo>
                  <a:pt x="1221" y="1068"/>
                </a:lnTo>
                <a:lnTo>
                  <a:pt x="1213" y="1089"/>
                </a:lnTo>
                <a:lnTo>
                  <a:pt x="1208" y="1109"/>
                </a:lnTo>
                <a:lnTo>
                  <a:pt x="1205" y="1125"/>
                </a:lnTo>
                <a:lnTo>
                  <a:pt x="1202" y="1140"/>
                </a:lnTo>
                <a:lnTo>
                  <a:pt x="1200" y="1158"/>
                </a:lnTo>
                <a:lnTo>
                  <a:pt x="1195" y="1206"/>
                </a:lnTo>
                <a:lnTo>
                  <a:pt x="1192" y="1239"/>
                </a:lnTo>
                <a:lnTo>
                  <a:pt x="1191" y="1275"/>
                </a:lnTo>
                <a:lnTo>
                  <a:pt x="1189" y="1313"/>
                </a:lnTo>
                <a:lnTo>
                  <a:pt x="1189" y="1352"/>
                </a:lnTo>
                <a:lnTo>
                  <a:pt x="1189" y="1453"/>
                </a:lnTo>
                <a:lnTo>
                  <a:pt x="1189" y="1492"/>
                </a:lnTo>
                <a:lnTo>
                  <a:pt x="1191" y="1531"/>
                </a:lnTo>
                <a:lnTo>
                  <a:pt x="1192" y="1568"/>
                </a:lnTo>
                <a:lnTo>
                  <a:pt x="1195" y="1600"/>
                </a:lnTo>
                <a:lnTo>
                  <a:pt x="1197" y="1627"/>
                </a:lnTo>
                <a:lnTo>
                  <a:pt x="1200" y="1648"/>
                </a:lnTo>
                <a:lnTo>
                  <a:pt x="1202" y="1667"/>
                </a:lnTo>
                <a:lnTo>
                  <a:pt x="1205" y="1682"/>
                </a:lnTo>
                <a:lnTo>
                  <a:pt x="1208" y="1696"/>
                </a:lnTo>
                <a:lnTo>
                  <a:pt x="1213" y="1716"/>
                </a:lnTo>
                <a:lnTo>
                  <a:pt x="1217" y="1727"/>
                </a:lnTo>
                <a:lnTo>
                  <a:pt x="1221" y="1739"/>
                </a:lnTo>
                <a:lnTo>
                  <a:pt x="1225" y="1748"/>
                </a:lnTo>
                <a:lnTo>
                  <a:pt x="1229" y="1760"/>
                </a:lnTo>
                <a:lnTo>
                  <a:pt x="1234" y="1771"/>
                </a:lnTo>
                <a:lnTo>
                  <a:pt x="1241" y="1779"/>
                </a:lnTo>
                <a:lnTo>
                  <a:pt x="1247" y="1789"/>
                </a:lnTo>
                <a:lnTo>
                  <a:pt x="1254" y="1797"/>
                </a:lnTo>
                <a:lnTo>
                  <a:pt x="1264" y="1807"/>
                </a:lnTo>
                <a:lnTo>
                  <a:pt x="1274" y="1814"/>
                </a:lnTo>
                <a:lnTo>
                  <a:pt x="1284" y="1821"/>
                </a:lnTo>
                <a:lnTo>
                  <a:pt x="1294" y="1828"/>
                </a:lnTo>
                <a:lnTo>
                  <a:pt x="1305" y="1833"/>
                </a:lnTo>
                <a:lnTo>
                  <a:pt x="1315" y="1836"/>
                </a:lnTo>
                <a:lnTo>
                  <a:pt x="1336" y="1842"/>
                </a:lnTo>
                <a:lnTo>
                  <a:pt x="1345" y="1845"/>
                </a:lnTo>
                <a:lnTo>
                  <a:pt x="1354" y="1847"/>
                </a:lnTo>
                <a:lnTo>
                  <a:pt x="1372" y="1850"/>
                </a:lnTo>
                <a:lnTo>
                  <a:pt x="1400" y="1854"/>
                </a:lnTo>
                <a:lnTo>
                  <a:pt x="1422" y="1855"/>
                </a:lnTo>
                <a:lnTo>
                  <a:pt x="1450" y="1857"/>
                </a:lnTo>
                <a:lnTo>
                  <a:pt x="1515" y="1860"/>
                </a:lnTo>
                <a:lnTo>
                  <a:pt x="1590" y="1862"/>
                </a:lnTo>
                <a:lnTo>
                  <a:pt x="1665" y="1863"/>
                </a:lnTo>
                <a:lnTo>
                  <a:pt x="1795" y="1866"/>
                </a:lnTo>
                <a:lnTo>
                  <a:pt x="1851" y="1867"/>
                </a:lnTo>
                <a:lnTo>
                  <a:pt x="1898" y="1866"/>
                </a:lnTo>
                <a:lnTo>
                  <a:pt x="2013" y="1865"/>
                </a:lnTo>
                <a:lnTo>
                  <a:pt x="2086" y="1863"/>
                </a:lnTo>
                <a:lnTo>
                  <a:pt x="2164" y="1861"/>
                </a:lnTo>
                <a:lnTo>
                  <a:pt x="2242" y="1857"/>
                </a:lnTo>
                <a:lnTo>
                  <a:pt x="2315" y="1852"/>
                </a:lnTo>
                <a:lnTo>
                  <a:pt x="2326" y="1852"/>
                </a:lnTo>
                <a:lnTo>
                  <a:pt x="2339" y="1850"/>
                </a:lnTo>
                <a:lnTo>
                  <a:pt x="2354" y="1847"/>
                </a:lnTo>
                <a:lnTo>
                  <a:pt x="2363" y="1846"/>
                </a:lnTo>
                <a:lnTo>
                  <a:pt x="2371" y="1844"/>
                </a:lnTo>
                <a:lnTo>
                  <a:pt x="2390" y="1837"/>
                </a:lnTo>
                <a:lnTo>
                  <a:pt x="2399" y="1833"/>
                </a:lnTo>
                <a:lnTo>
                  <a:pt x="2409" y="1828"/>
                </a:lnTo>
                <a:lnTo>
                  <a:pt x="2418" y="1821"/>
                </a:lnTo>
                <a:lnTo>
                  <a:pt x="2427" y="1814"/>
                </a:lnTo>
                <a:lnTo>
                  <a:pt x="2437" y="1807"/>
                </a:lnTo>
                <a:lnTo>
                  <a:pt x="2447" y="1797"/>
                </a:lnTo>
                <a:lnTo>
                  <a:pt x="2454" y="1789"/>
                </a:lnTo>
                <a:lnTo>
                  <a:pt x="2461" y="1779"/>
                </a:lnTo>
                <a:lnTo>
                  <a:pt x="2467" y="1771"/>
                </a:lnTo>
                <a:lnTo>
                  <a:pt x="2472" y="1760"/>
                </a:lnTo>
                <a:lnTo>
                  <a:pt x="2477" y="1748"/>
                </a:lnTo>
                <a:lnTo>
                  <a:pt x="2480" y="1739"/>
                </a:lnTo>
                <a:lnTo>
                  <a:pt x="2488" y="1716"/>
                </a:lnTo>
                <a:lnTo>
                  <a:pt x="2493" y="1696"/>
                </a:lnTo>
                <a:lnTo>
                  <a:pt x="2496" y="1682"/>
                </a:lnTo>
                <a:lnTo>
                  <a:pt x="2499" y="1667"/>
                </a:lnTo>
                <a:lnTo>
                  <a:pt x="2501" y="1648"/>
                </a:lnTo>
                <a:lnTo>
                  <a:pt x="2506" y="1600"/>
                </a:lnTo>
                <a:lnTo>
                  <a:pt x="2509" y="1568"/>
                </a:lnTo>
                <a:lnTo>
                  <a:pt x="2510" y="1531"/>
                </a:lnTo>
                <a:lnTo>
                  <a:pt x="2512" y="1492"/>
                </a:lnTo>
                <a:lnTo>
                  <a:pt x="2512" y="1453"/>
                </a:lnTo>
                <a:lnTo>
                  <a:pt x="2512" y="1352"/>
                </a:lnTo>
                <a:lnTo>
                  <a:pt x="2512" y="1313"/>
                </a:lnTo>
                <a:lnTo>
                  <a:pt x="2510" y="1275"/>
                </a:lnTo>
                <a:lnTo>
                  <a:pt x="2509" y="1239"/>
                </a:lnTo>
                <a:lnTo>
                  <a:pt x="2506" y="1206"/>
                </a:lnTo>
                <a:lnTo>
                  <a:pt x="2504" y="1179"/>
                </a:lnTo>
                <a:lnTo>
                  <a:pt x="2501" y="1158"/>
                </a:lnTo>
                <a:lnTo>
                  <a:pt x="2499" y="1140"/>
                </a:lnTo>
                <a:close/>
                <a:moveTo>
                  <a:pt x="1479" y="1690"/>
                </a:moveTo>
                <a:lnTo>
                  <a:pt x="1390" y="1690"/>
                </a:lnTo>
                <a:lnTo>
                  <a:pt x="1390" y="1179"/>
                </a:lnTo>
                <a:lnTo>
                  <a:pt x="1298" y="1179"/>
                </a:lnTo>
                <a:lnTo>
                  <a:pt x="1298" y="1095"/>
                </a:lnTo>
                <a:lnTo>
                  <a:pt x="1577" y="1095"/>
                </a:lnTo>
                <a:lnTo>
                  <a:pt x="1577" y="1179"/>
                </a:lnTo>
                <a:lnTo>
                  <a:pt x="1479" y="1179"/>
                </a:lnTo>
                <a:lnTo>
                  <a:pt x="1479" y="1690"/>
                </a:lnTo>
                <a:close/>
                <a:moveTo>
                  <a:pt x="1799" y="1690"/>
                </a:moveTo>
                <a:lnTo>
                  <a:pt x="1714" y="1690"/>
                </a:lnTo>
                <a:lnTo>
                  <a:pt x="1714" y="1641"/>
                </a:lnTo>
                <a:lnTo>
                  <a:pt x="1702" y="1654"/>
                </a:lnTo>
                <a:lnTo>
                  <a:pt x="1691" y="1666"/>
                </a:lnTo>
                <a:lnTo>
                  <a:pt x="1680" y="1674"/>
                </a:lnTo>
                <a:lnTo>
                  <a:pt x="1669" y="1683"/>
                </a:lnTo>
                <a:lnTo>
                  <a:pt x="1659" y="1688"/>
                </a:lnTo>
                <a:lnTo>
                  <a:pt x="1648" y="1693"/>
                </a:lnTo>
                <a:lnTo>
                  <a:pt x="1643" y="1694"/>
                </a:lnTo>
                <a:lnTo>
                  <a:pt x="1637" y="1695"/>
                </a:lnTo>
                <a:lnTo>
                  <a:pt x="1625" y="1696"/>
                </a:lnTo>
                <a:lnTo>
                  <a:pt x="1617" y="1695"/>
                </a:lnTo>
                <a:lnTo>
                  <a:pt x="1608" y="1694"/>
                </a:lnTo>
                <a:lnTo>
                  <a:pt x="1604" y="1693"/>
                </a:lnTo>
                <a:lnTo>
                  <a:pt x="1601" y="1691"/>
                </a:lnTo>
                <a:lnTo>
                  <a:pt x="1593" y="1688"/>
                </a:lnTo>
                <a:lnTo>
                  <a:pt x="1587" y="1683"/>
                </a:lnTo>
                <a:lnTo>
                  <a:pt x="1581" y="1677"/>
                </a:lnTo>
                <a:lnTo>
                  <a:pt x="1577" y="1669"/>
                </a:lnTo>
                <a:lnTo>
                  <a:pt x="1575" y="1666"/>
                </a:lnTo>
                <a:lnTo>
                  <a:pt x="1573" y="1662"/>
                </a:lnTo>
                <a:lnTo>
                  <a:pt x="1571" y="1657"/>
                </a:lnTo>
                <a:lnTo>
                  <a:pt x="1570" y="1651"/>
                </a:lnTo>
                <a:lnTo>
                  <a:pt x="1566" y="1636"/>
                </a:lnTo>
                <a:lnTo>
                  <a:pt x="1565" y="1627"/>
                </a:lnTo>
                <a:lnTo>
                  <a:pt x="1565" y="1618"/>
                </a:lnTo>
                <a:lnTo>
                  <a:pt x="1564" y="1596"/>
                </a:lnTo>
                <a:lnTo>
                  <a:pt x="1564" y="1246"/>
                </a:lnTo>
                <a:lnTo>
                  <a:pt x="1648" y="1246"/>
                </a:lnTo>
                <a:lnTo>
                  <a:pt x="1648" y="1574"/>
                </a:lnTo>
                <a:lnTo>
                  <a:pt x="1648" y="1606"/>
                </a:lnTo>
                <a:lnTo>
                  <a:pt x="1650" y="1614"/>
                </a:lnTo>
                <a:lnTo>
                  <a:pt x="1651" y="1616"/>
                </a:lnTo>
                <a:lnTo>
                  <a:pt x="1654" y="1618"/>
                </a:lnTo>
                <a:lnTo>
                  <a:pt x="1656" y="1621"/>
                </a:lnTo>
                <a:lnTo>
                  <a:pt x="1659" y="1622"/>
                </a:lnTo>
                <a:lnTo>
                  <a:pt x="1662" y="1622"/>
                </a:lnTo>
                <a:lnTo>
                  <a:pt x="1666" y="1622"/>
                </a:lnTo>
                <a:lnTo>
                  <a:pt x="1672" y="1622"/>
                </a:lnTo>
                <a:lnTo>
                  <a:pt x="1677" y="1620"/>
                </a:lnTo>
                <a:lnTo>
                  <a:pt x="1684" y="1617"/>
                </a:lnTo>
                <a:lnTo>
                  <a:pt x="1690" y="1612"/>
                </a:lnTo>
                <a:lnTo>
                  <a:pt x="1696" y="1607"/>
                </a:lnTo>
                <a:lnTo>
                  <a:pt x="1702" y="1600"/>
                </a:lnTo>
                <a:lnTo>
                  <a:pt x="1714" y="1584"/>
                </a:lnTo>
                <a:lnTo>
                  <a:pt x="1714" y="1246"/>
                </a:lnTo>
                <a:lnTo>
                  <a:pt x="1799" y="1246"/>
                </a:lnTo>
                <a:lnTo>
                  <a:pt x="1799" y="1690"/>
                </a:lnTo>
                <a:close/>
                <a:moveTo>
                  <a:pt x="2104" y="1557"/>
                </a:moveTo>
                <a:lnTo>
                  <a:pt x="2104" y="1585"/>
                </a:lnTo>
                <a:lnTo>
                  <a:pt x="2103" y="1597"/>
                </a:lnTo>
                <a:lnTo>
                  <a:pt x="2102" y="1610"/>
                </a:lnTo>
                <a:lnTo>
                  <a:pt x="2099" y="1630"/>
                </a:lnTo>
                <a:lnTo>
                  <a:pt x="2098" y="1638"/>
                </a:lnTo>
                <a:lnTo>
                  <a:pt x="2096" y="1646"/>
                </a:lnTo>
                <a:lnTo>
                  <a:pt x="2093" y="1652"/>
                </a:lnTo>
                <a:lnTo>
                  <a:pt x="2091" y="1657"/>
                </a:lnTo>
                <a:lnTo>
                  <a:pt x="2086" y="1667"/>
                </a:lnTo>
                <a:lnTo>
                  <a:pt x="2078" y="1675"/>
                </a:lnTo>
                <a:lnTo>
                  <a:pt x="2071" y="1683"/>
                </a:lnTo>
                <a:lnTo>
                  <a:pt x="2066" y="1685"/>
                </a:lnTo>
                <a:lnTo>
                  <a:pt x="2062" y="1688"/>
                </a:lnTo>
                <a:lnTo>
                  <a:pt x="2052" y="1693"/>
                </a:lnTo>
                <a:lnTo>
                  <a:pt x="2041" y="1695"/>
                </a:lnTo>
                <a:lnTo>
                  <a:pt x="2030" y="1695"/>
                </a:lnTo>
                <a:lnTo>
                  <a:pt x="2019" y="1695"/>
                </a:lnTo>
                <a:lnTo>
                  <a:pt x="2014" y="1694"/>
                </a:lnTo>
                <a:lnTo>
                  <a:pt x="2008" y="1693"/>
                </a:lnTo>
                <a:lnTo>
                  <a:pt x="2003" y="1690"/>
                </a:lnTo>
                <a:lnTo>
                  <a:pt x="1998" y="1688"/>
                </a:lnTo>
                <a:lnTo>
                  <a:pt x="1987" y="1683"/>
                </a:lnTo>
                <a:lnTo>
                  <a:pt x="1982" y="1679"/>
                </a:lnTo>
                <a:lnTo>
                  <a:pt x="1977" y="1675"/>
                </a:lnTo>
                <a:lnTo>
                  <a:pt x="1966" y="1667"/>
                </a:lnTo>
                <a:lnTo>
                  <a:pt x="1956" y="1657"/>
                </a:lnTo>
                <a:lnTo>
                  <a:pt x="1945" y="1646"/>
                </a:lnTo>
                <a:lnTo>
                  <a:pt x="1945" y="1690"/>
                </a:lnTo>
                <a:lnTo>
                  <a:pt x="1865" y="1690"/>
                </a:lnTo>
                <a:lnTo>
                  <a:pt x="1865" y="1095"/>
                </a:lnTo>
                <a:lnTo>
                  <a:pt x="1945" y="1095"/>
                </a:lnTo>
                <a:lnTo>
                  <a:pt x="1945" y="1289"/>
                </a:lnTo>
                <a:lnTo>
                  <a:pt x="1954" y="1278"/>
                </a:lnTo>
                <a:lnTo>
                  <a:pt x="1964" y="1268"/>
                </a:lnTo>
                <a:lnTo>
                  <a:pt x="1976" y="1260"/>
                </a:lnTo>
                <a:lnTo>
                  <a:pt x="1985" y="1252"/>
                </a:lnTo>
                <a:lnTo>
                  <a:pt x="1997" y="1247"/>
                </a:lnTo>
                <a:lnTo>
                  <a:pt x="2003" y="1245"/>
                </a:lnTo>
                <a:lnTo>
                  <a:pt x="2008" y="1242"/>
                </a:lnTo>
                <a:lnTo>
                  <a:pt x="2013" y="1241"/>
                </a:lnTo>
                <a:lnTo>
                  <a:pt x="2019" y="1240"/>
                </a:lnTo>
                <a:lnTo>
                  <a:pt x="2030" y="1240"/>
                </a:lnTo>
                <a:lnTo>
                  <a:pt x="2041" y="1240"/>
                </a:lnTo>
                <a:lnTo>
                  <a:pt x="2052" y="1242"/>
                </a:lnTo>
                <a:lnTo>
                  <a:pt x="2057" y="1245"/>
                </a:lnTo>
                <a:lnTo>
                  <a:pt x="2061" y="1247"/>
                </a:lnTo>
                <a:lnTo>
                  <a:pt x="2066" y="1250"/>
                </a:lnTo>
                <a:lnTo>
                  <a:pt x="2070" y="1252"/>
                </a:lnTo>
                <a:lnTo>
                  <a:pt x="2073" y="1256"/>
                </a:lnTo>
                <a:lnTo>
                  <a:pt x="2077" y="1260"/>
                </a:lnTo>
                <a:lnTo>
                  <a:pt x="2081" y="1265"/>
                </a:lnTo>
                <a:lnTo>
                  <a:pt x="2084" y="1268"/>
                </a:lnTo>
                <a:lnTo>
                  <a:pt x="2089" y="1279"/>
                </a:lnTo>
                <a:lnTo>
                  <a:pt x="2094" y="1291"/>
                </a:lnTo>
                <a:lnTo>
                  <a:pt x="2098" y="1307"/>
                </a:lnTo>
                <a:lnTo>
                  <a:pt x="2099" y="1315"/>
                </a:lnTo>
                <a:lnTo>
                  <a:pt x="2102" y="1326"/>
                </a:lnTo>
                <a:lnTo>
                  <a:pt x="2104" y="1350"/>
                </a:lnTo>
                <a:lnTo>
                  <a:pt x="2104" y="1365"/>
                </a:lnTo>
                <a:lnTo>
                  <a:pt x="2104" y="1380"/>
                </a:lnTo>
                <a:lnTo>
                  <a:pt x="2104" y="1557"/>
                </a:lnTo>
                <a:close/>
                <a:moveTo>
                  <a:pt x="2281" y="1622"/>
                </a:moveTo>
                <a:lnTo>
                  <a:pt x="2289" y="1622"/>
                </a:lnTo>
                <a:lnTo>
                  <a:pt x="2295" y="1621"/>
                </a:lnTo>
                <a:lnTo>
                  <a:pt x="2300" y="1618"/>
                </a:lnTo>
                <a:lnTo>
                  <a:pt x="2305" y="1615"/>
                </a:lnTo>
                <a:lnTo>
                  <a:pt x="2307" y="1612"/>
                </a:lnTo>
                <a:lnTo>
                  <a:pt x="2308" y="1610"/>
                </a:lnTo>
                <a:lnTo>
                  <a:pt x="2312" y="1605"/>
                </a:lnTo>
                <a:lnTo>
                  <a:pt x="2315" y="1597"/>
                </a:lnTo>
                <a:lnTo>
                  <a:pt x="2317" y="1590"/>
                </a:lnTo>
                <a:lnTo>
                  <a:pt x="2317" y="1584"/>
                </a:lnTo>
                <a:lnTo>
                  <a:pt x="2317" y="1573"/>
                </a:lnTo>
                <a:lnTo>
                  <a:pt x="2317" y="1534"/>
                </a:lnTo>
                <a:lnTo>
                  <a:pt x="2401" y="1534"/>
                </a:lnTo>
                <a:lnTo>
                  <a:pt x="2401" y="1547"/>
                </a:lnTo>
                <a:lnTo>
                  <a:pt x="2401" y="1565"/>
                </a:lnTo>
                <a:lnTo>
                  <a:pt x="2401" y="1580"/>
                </a:lnTo>
                <a:lnTo>
                  <a:pt x="2399" y="1600"/>
                </a:lnTo>
                <a:lnTo>
                  <a:pt x="2396" y="1612"/>
                </a:lnTo>
                <a:lnTo>
                  <a:pt x="2392" y="1625"/>
                </a:lnTo>
                <a:lnTo>
                  <a:pt x="2386" y="1637"/>
                </a:lnTo>
                <a:lnTo>
                  <a:pt x="2384" y="1642"/>
                </a:lnTo>
                <a:lnTo>
                  <a:pt x="2380" y="1647"/>
                </a:lnTo>
                <a:lnTo>
                  <a:pt x="2376" y="1653"/>
                </a:lnTo>
                <a:lnTo>
                  <a:pt x="2371" y="1659"/>
                </a:lnTo>
                <a:lnTo>
                  <a:pt x="2362" y="1668"/>
                </a:lnTo>
                <a:lnTo>
                  <a:pt x="2357" y="1673"/>
                </a:lnTo>
                <a:lnTo>
                  <a:pt x="2350" y="1677"/>
                </a:lnTo>
                <a:lnTo>
                  <a:pt x="2339" y="1684"/>
                </a:lnTo>
                <a:lnTo>
                  <a:pt x="2327" y="1689"/>
                </a:lnTo>
                <a:lnTo>
                  <a:pt x="2319" y="1690"/>
                </a:lnTo>
                <a:lnTo>
                  <a:pt x="2313" y="1693"/>
                </a:lnTo>
                <a:lnTo>
                  <a:pt x="2306" y="1694"/>
                </a:lnTo>
                <a:lnTo>
                  <a:pt x="2298" y="1695"/>
                </a:lnTo>
                <a:lnTo>
                  <a:pt x="2291" y="1695"/>
                </a:lnTo>
                <a:lnTo>
                  <a:pt x="2284" y="1695"/>
                </a:lnTo>
                <a:lnTo>
                  <a:pt x="2268" y="1695"/>
                </a:lnTo>
                <a:lnTo>
                  <a:pt x="2254" y="1693"/>
                </a:lnTo>
                <a:lnTo>
                  <a:pt x="2240" y="1689"/>
                </a:lnTo>
                <a:lnTo>
                  <a:pt x="2228" y="1684"/>
                </a:lnTo>
                <a:lnTo>
                  <a:pt x="2222" y="1682"/>
                </a:lnTo>
                <a:lnTo>
                  <a:pt x="2216" y="1678"/>
                </a:lnTo>
                <a:lnTo>
                  <a:pt x="2204" y="1670"/>
                </a:lnTo>
                <a:lnTo>
                  <a:pt x="2199" y="1666"/>
                </a:lnTo>
                <a:lnTo>
                  <a:pt x="2195" y="1661"/>
                </a:lnTo>
                <a:lnTo>
                  <a:pt x="2186" y="1651"/>
                </a:lnTo>
                <a:lnTo>
                  <a:pt x="2180" y="1641"/>
                </a:lnTo>
                <a:lnTo>
                  <a:pt x="2175" y="1631"/>
                </a:lnTo>
                <a:lnTo>
                  <a:pt x="2172" y="1626"/>
                </a:lnTo>
                <a:lnTo>
                  <a:pt x="2170" y="1621"/>
                </a:lnTo>
                <a:lnTo>
                  <a:pt x="2165" y="1609"/>
                </a:lnTo>
                <a:lnTo>
                  <a:pt x="2162" y="1595"/>
                </a:lnTo>
                <a:lnTo>
                  <a:pt x="2160" y="1580"/>
                </a:lnTo>
                <a:lnTo>
                  <a:pt x="2159" y="1565"/>
                </a:lnTo>
                <a:lnTo>
                  <a:pt x="2157" y="1548"/>
                </a:lnTo>
                <a:lnTo>
                  <a:pt x="2157" y="1393"/>
                </a:lnTo>
                <a:lnTo>
                  <a:pt x="2159" y="1376"/>
                </a:lnTo>
                <a:lnTo>
                  <a:pt x="2160" y="1359"/>
                </a:lnTo>
                <a:lnTo>
                  <a:pt x="2162" y="1344"/>
                </a:lnTo>
                <a:lnTo>
                  <a:pt x="2165" y="1330"/>
                </a:lnTo>
                <a:lnTo>
                  <a:pt x="2169" y="1318"/>
                </a:lnTo>
                <a:lnTo>
                  <a:pt x="2173" y="1305"/>
                </a:lnTo>
                <a:lnTo>
                  <a:pt x="2178" y="1296"/>
                </a:lnTo>
                <a:lnTo>
                  <a:pt x="2185" y="1287"/>
                </a:lnTo>
                <a:lnTo>
                  <a:pt x="2195" y="1276"/>
                </a:lnTo>
                <a:lnTo>
                  <a:pt x="2198" y="1271"/>
                </a:lnTo>
                <a:lnTo>
                  <a:pt x="2204" y="1266"/>
                </a:lnTo>
                <a:lnTo>
                  <a:pt x="2214" y="1258"/>
                </a:lnTo>
                <a:lnTo>
                  <a:pt x="2227" y="1252"/>
                </a:lnTo>
                <a:lnTo>
                  <a:pt x="2239" y="1246"/>
                </a:lnTo>
                <a:lnTo>
                  <a:pt x="2245" y="1245"/>
                </a:lnTo>
                <a:lnTo>
                  <a:pt x="2251" y="1242"/>
                </a:lnTo>
                <a:lnTo>
                  <a:pt x="2259" y="1241"/>
                </a:lnTo>
                <a:lnTo>
                  <a:pt x="2266" y="1241"/>
                </a:lnTo>
                <a:lnTo>
                  <a:pt x="2274" y="1240"/>
                </a:lnTo>
                <a:lnTo>
                  <a:pt x="2281" y="1240"/>
                </a:lnTo>
                <a:lnTo>
                  <a:pt x="2296" y="1241"/>
                </a:lnTo>
                <a:lnTo>
                  <a:pt x="2310" y="1242"/>
                </a:lnTo>
                <a:lnTo>
                  <a:pt x="2316" y="1245"/>
                </a:lnTo>
                <a:lnTo>
                  <a:pt x="2323" y="1246"/>
                </a:lnTo>
                <a:lnTo>
                  <a:pt x="2329" y="1249"/>
                </a:lnTo>
                <a:lnTo>
                  <a:pt x="2336" y="1252"/>
                </a:lnTo>
                <a:lnTo>
                  <a:pt x="2341" y="1255"/>
                </a:lnTo>
                <a:lnTo>
                  <a:pt x="2347" y="1258"/>
                </a:lnTo>
                <a:lnTo>
                  <a:pt x="2352" y="1262"/>
                </a:lnTo>
                <a:lnTo>
                  <a:pt x="2357" y="1266"/>
                </a:lnTo>
                <a:lnTo>
                  <a:pt x="2366" y="1276"/>
                </a:lnTo>
                <a:lnTo>
                  <a:pt x="2371" y="1281"/>
                </a:lnTo>
                <a:lnTo>
                  <a:pt x="2375" y="1287"/>
                </a:lnTo>
                <a:lnTo>
                  <a:pt x="2381" y="1296"/>
                </a:lnTo>
                <a:lnTo>
                  <a:pt x="2386" y="1305"/>
                </a:lnTo>
                <a:lnTo>
                  <a:pt x="2391" y="1317"/>
                </a:lnTo>
                <a:lnTo>
                  <a:pt x="2395" y="1329"/>
                </a:lnTo>
                <a:lnTo>
                  <a:pt x="2396" y="1336"/>
                </a:lnTo>
                <a:lnTo>
                  <a:pt x="2397" y="1343"/>
                </a:lnTo>
                <a:lnTo>
                  <a:pt x="2400" y="1357"/>
                </a:lnTo>
                <a:lnTo>
                  <a:pt x="2401" y="1374"/>
                </a:lnTo>
                <a:lnTo>
                  <a:pt x="2402" y="1391"/>
                </a:lnTo>
                <a:lnTo>
                  <a:pt x="2402" y="1481"/>
                </a:lnTo>
                <a:lnTo>
                  <a:pt x="2242" y="1481"/>
                </a:lnTo>
                <a:lnTo>
                  <a:pt x="2242" y="1562"/>
                </a:lnTo>
                <a:lnTo>
                  <a:pt x="2243" y="1575"/>
                </a:lnTo>
                <a:lnTo>
                  <a:pt x="2244" y="1588"/>
                </a:lnTo>
                <a:lnTo>
                  <a:pt x="2245" y="1594"/>
                </a:lnTo>
                <a:lnTo>
                  <a:pt x="2246" y="1599"/>
                </a:lnTo>
                <a:lnTo>
                  <a:pt x="2249" y="1602"/>
                </a:lnTo>
                <a:lnTo>
                  <a:pt x="2251" y="1607"/>
                </a:lnTo>
                <a:lnTo>
                  <a:pt x="2256" y="1614"/>
                </a:lnTo>
                <a:lnTo>
                  <a:pt x="2264" y="1618"/>
                </a:lnTo>
                <a:lnTo>
                  <a:pt x="2268" y="1621"/>
                </a:lnTo>
                <a:lnTo>
                  <a:pt x="2271" y="1621"/>
                </a:lnTo>
                <a:lnTo>
                  <a:pt x="2281" y="1622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2"/>
                </a:lnTo>
                <a:lnTo>
                  <a:pt x="2804" y="1403"/>
                </a:lnTo>
                <a:lnTo>
                  <a:pt x="2804" y="2105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11">
            <a:hlinkClick r:id="rId5" tooltip="Instagram"/>
          </p:cNvPr>
          <p:cNvSpPr>
            <a:spLocks noChangeAspect="1" noEditPoints="1"/>
          </p:cNvSpPr>
          <p:nvPr userDrawn="1"/>
        </p:nvSpPr>
        <p:spPr bwMode="auto">
          <a:xfrm>
            <a:off x="6672096" y="620688"/>
            <a:ext cx="288000" cy="288000"/>
          </a:xfrm>
          <a:custGeom>
            <a:avLst/>
            <a:gdLst>
              <a:gd name="T0" fmla="*/ 1898 w 2806"/>
              <a:gd name="T1" fmla="*/ 704 h 2806"/>
              <a:gd name="T2" fmla="*/ 2038 w 2806"/>
              <a:gd name="T3" fmla="*/ 791 h 2806"/>
              <a:gd name="T4" fmla="*/ 2114 w 2806"/>
              <a:gd name="T5" fmla="*/ 964 h 2806"/>
              <a:gd name="T6" fmla="*/ 2126 w 2806"/>
              <a:gd name="T7" fmla="*/ 1699 h 2806"/>
              <a:gd name="T8" fmla="*/ 2072 w 2806"/>
              <a:gd name="T9" fmla="*/ 1967 h 2806"/>
              <a:gd name="T10" fmla="*/ 1954 w 2806"/>
              <a:gd name="T11" fmla="*/ 2080 h 2806"/>
              <a:gd name="T12" fmla="*/ 1699 w 2806"/>
              <a:gd name="T13" fmla="*/ 2126 h 2806"/>
              <a:gd name="T14" fmla="*/ 943 w 2806"/>
              <a:gd name="T15" fmla="*/ 2111 h 2806"/>
              <a:gd name="T16" fmla="*/ 792 w 2806"/>
              <a:gd name="T17" fmla="*/ 2038 h 2806"/>
              <a:gd name="T18" fmla="*/ 700 w 2806"/>
              <a:gd name="T19" fmla="*/ 1882 h 2806"/>
              <a:gd name="T20" fmla="*/ 678 w 2806"/>
              <a:gd name="T21" fmla="*/ 1210 h 2806"/>
              <a:gd name="T22" fmla="*/ 720 w 2806"/>
              <a:gd name="T23" fmla="*/ 866 h 2806"/>
              <a:gd name="T24" fmla="*/ 826 w 2806"/>
              <a:gd name="T25" fmla="*/ 741 h 2806"/>
              <a:gd name="T26" fmla="*/ 1029 w 2806"/>
              <a:gd name="T27" fmla="*/ 684 h 2806"/>
              <a:gd name="T28" fmla="*/ 1005 w 2806"/>
              <a:gd name="T29" fmla="*/ 526 h 2806"/>
              <a:gd name="T30" fmla="*/ 762 w 2806"/>
              <a:gd name="T31" fmla="*/ 594 h 2806"/>
              <a:gd name="T32" fmla="*/ 594 w 2806"/>
              <a:gd name="T33" fmla="*/ 761 h 2806"/>
              <a:gd name="T34" fmla="*/ 523 w 2806"/>
              <a:gd name="T35" fmla="*/ 1038 h 2806"/>
              <a:gd name="T36" fmla="*/ 533 w 2806"/>
              <a:gd name="T37" fmla="*/ 1862 h 2806"/>
              <a:gd name="T38" fmla="*/ 619 w 2806"/>
              <a:gd name="T39" fmla="*/ 2084 h 2806"/>
              <a:gd name="T40" fmla="*/ 782 w 2806"/>
              <a:gd name="T41" fmla="*/ 2222 h 2806"/>
              <a:gd name="T42" fmla="*/ 1101 w 2806"/>
              <a:gd name="T43" fmla="*/ 2284 h 2806"/>
              <a:gd name="T44" fmla="*/ 1889 w 2806"/>
              <a:gd name="T45" fmla="*/ 2268 h 2806"/>
              <a:gd name="T46" fmla="*/ 2092 w 2806"/>
              <a:gd name="T47" fmla="*/ 2180 h 2806"/>
              <a:gd name="T48" fmla="*/ 2241 w 2806"/>
              <a:gd name="T49" fmla="*/ 1982 h 2806"/>
              <a:gd name="T50" fmla="*/ 2288 w 2806"/>
              <a:gd name="T51" fmla="*/ 1548 h 2806"/>
              <a:gd name="T52" fmla="*/ 2259 w 2806"/>
              <a:gd name="T53" fmla="*/ 880 h 2806"/>
              <a:gd name="T54" fmla="*/ 2165 w 2806"/>
              <a:gd name="T55" fmla="*/ 694 h 2806"/>
              <a:gd name="T56" fmla="*/ 1961 w 2806"/>
              <a:gd name="T57" fmla="*/ 557 h 2806"/>
              <a:gd name="T58" fmla="*/ 1403 w 2806"/>
              <a:gd name="T59" fmla="*/ 518 h 2806"/>
              <a:gd name="T60" fmla="*/ 1168 w 2806"/>
              <a:gd name="T61" fmla="*/ 1015 h 2806"/>
              <a:gd name="T62" fmla="*/ 994 w 2806"/>
              <a:gd name="T63" fmla="*/ 1206 h 2806"/>
              <a:gd name="T64" fmla="*/ 951 w 2806"/>
              <a:gd name="T65" fmla="*/ 1449 h 2806"/>
              <a:gd name="T66" fmla="*/ 1053 w 2806"/>
              <a:gd name="T67" fmla="*/ 1691 h 2806"/>
              <a:gd name="T68" fmla="*/ 1268 w 2806"/>
              <a:gd name="T69" fmla="*/ 1836 h 2806"/>
              <a:gd name="T70" fmla="*/ 1517 w 2806"/>
              <a:gd name="T71" fmla="*/ 1842 h 2806"/>
              <a:gd name="T72" fmla="*/ 1740 w 2806"/>
              <a:gd name="T73" fmla="*/ 1709 h 2806"/>
              <a:gd name="T74" fmla="*/ 1848 w 2806"/>
              <a:gd name="T75" fmla="*/ 1495 h 2806"/>
              <a:gd name="T76" fmla="*/ 1821 w 2806"/>
              <a:gd name="T77" fmla="*/ 1226 h 2806"/>
              <a:gd name="T78" fmla="*/ 1657 w 2806"/>
              <a:gd name="T79" fmla="*/ 1027 h 2806"/>
              <a:gd name="T80" fmla="*/ 1427 w 2806"/>
              <a:gd name="T81" fmla="*/ 949 h 2806"/>
              <a:gd name="T82" fmla="*/ 1262 w 2806"/>
              <a:gd name="T83" fmla="*/ 1662 h 2806"/>
              <a:gd name="T84" fmla="*/ 1143 w 2806"/>
              <a:gd name="T85" fmla="*/ 1543 h 2806"/>
              <a:gd name="T86" fmla="*/ 1110 w 2806"/>
              <a:gd name="T87" fmla="*/ 1373 h 2806"/>
              <a:gd name="T88" fmla="*/ 1175 w 2806"/>
              <a:gd name="T89" fmla="*/ 1215 h 2806"/>
              <a:gd name="T90" fmla="*/ 1315 w 2806"/>
              <a:gd name="T91" fmla="*/ 1121 h 2806"/>
              <a:gd name="T92" fmla="*/ 1491 w 2806"/>
              <a:gd name="T93" fmla="*/ 1121 h 2806"/>
              <a:gd name="T94" fmla="*/ 1631 w 2806"/>
              <a:gd name="T95" fmla="*/ 1215 h 2806"/>
              <a:gd name="T96" fmla="*/ 1696 w 2806"/>
              <a:gd name="T97" fmla="*/ 1373 h 2806"/>
              <a:gd name="T98" fmla="*/ 1662 w 2806"/>
              <a:gd name="T99" fmla="*/ 1543 h 2806"/>
              <a:gd name="T100" fmla="*/ 1544 w 2806"/>
              <a:gd name="T101" fmla="*/ 1662 h 2806"/>
              <a:gd name="T102" fmla="*/ 1769 w 2806"/>
              <a:gd name="T103" fmla="*/ 921 h 2806"/>
              <a:gd name="T104" fmla="*/ 1834 w 2806"/>
              <a:gd name="T105" fmla="*/ 833 h 2806"/>
              <a:gd name="T106" fmla="*/ 1946 w 2806"/>
              <a:gd name="T107" fmla="*/ 852 h 2806"/>
              <a:gd name="T108" fmla="*/ 1976 w 2806"/>
              <a:gd name="T109" fmla="*/ 963 h 2806"/>
              <a:gd name="T110" fmla="*/ 1897 w 2806"/>
              <a:gd name="T111" fmla="*/ 1034 h 2806"/>
              <a:gd name="T112" fmla="*/ 1793 w 2806"/>
              <a:gd name="T113" fmla="*/ 998 h 2806"/>
              <a:gd name="T114" fmla="*/ 2806 w 2806"/>
              <a:gd name="T115" fmla="*/ 0 h 2806"/>
              <a:gd name="T116" fmla="*/ 0 w 2806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6" h="2806">
                <a:moveTo>
                  <a:pt x="1403" y="678"/>
                </a:moveTo>
                <a:lnTo>
                  <a:pt x="1545" y="678"/>
                </a:lnTo>
                <a:lnTo>
                  <a:pt x="1595" y="678"/>
                </a:lnTo>
                <a:lnTo>
                  <a:pt x="1636" y="679"/>
                </a:lnTo>
                <a:lnTo>
                  <a:pt x="1699" y="681"/>
                </a:lnTo>
                <a:lnTo>
                  <a:pt x="1761" y="683"/>
                </a:lnTo>
                <a:lnTo>
                  <a:pt x="1790" y="685"/>
                </a:lnTo>
                <a:lnTo>
                  <a:pt x="1818" y="688"/>
                </a:lnTo>
                <a:lnTo>
                  <a:pt x="1842" y="692"/>
                </a:lnTo>
                <a:lnTo>
                  <a:pt x="1863" y="695"/>
                </a:lnTo>
                <a:lnTo>
                  <a:pt x="1882" y="699"/>
                </a:lnTo>
                <a:lnTo>
                  <a:pt x="1898" y="704"/>
                </a:lnTo>
                <a:lnTo>
                  <a:pt x="1912" y="709"/>
                </a:lnTo>
                <a:lnTo>
                  <a:pt x="1925" y="714"/>
                </a:lnTo>
                <a:lnTo>
                  <a:pt x="1940" y="720"/>
                </a:lnTo>
                <a:lnTo>
                  <a:pt x="1954" y="726"/>
                </a:lnTo>
                <a:lnTo>
                  <a:pt x="1967" y="734"/>
                </a:lnTo>
                <a:lnTo>
                  <a:pt x="1980" y="741"/>
                </a:lnTo>
                <a:lnTo>
                  <a:pt x="1992" y="750"/>
                </a:lnTo>
                <a:lnTo>
                  <a:pt x="2003" y="758"/>
                </a:lnTo>
                <a:lnTo>
                  <a:pt x="2009" y="763"/>
                </a:lnTo>
                <a:lnTo>
                  <a:pt x="2014" y="768"/>
                </a:lnTo>
                <a:lnTo>
                  <a:pt x="2027" y="779"/>
                </a:lnTo>
                <a:lnTo>
                  <a:pt x="2038" y="791"/>
                </a:lnTo>
                <a:lnTo>
                  <a:pt x="2048" y="803"/>
                </a:lnTo>
                <a:lnTo>
                  <a:pt x="2056" y="814"/>
                </a:lnTo>
                <a:lnTo>
                  <a:pt x="2065" y="827"/>
                </a:lnTo>
                <a:lnTo>
                  <a:pt x="2072" y="839"/>
                </a:lnTo>
                <a:lnTo>
                  <a:pt x="2080" y="852"/>
                </a:lnTo>
                <a:lnTo>
                  <a:pt x="2086" y="866"/>
                </a:lnTo>
                <a:lnTo>
                  <a:pt x="2092" y="881"/>
                </a:lnTo>
                <a:lnTo>
                  <a:pt x="2097" y="893"/>
                </a:lnTo>
                <a:lnTo>
                  <a:pt x="2102" y="908"/>
                </a:lnTo>
                <a:lnTo>
                  <a:pt x="2106" y="924"/>
                </a:lnTo>
                <a:lnTo>
                  <a:pt x="2111" y="943"/>
                </a:lnTo>
                <a:lnTo>
                  <a:pt x="2114" y="964"/>
                </a:lnTo>
                <a:lnTo>
                  <a:pt x="2118" y="987"/>
                </a:lnTo>
                <a:lnTo>
                  <a:pt x="2121" y="1015"/>
                </a:lnTo>
                <a:lnTo>
                  <a:pt x="2122" y="1029"/>
                </a:lnTo>
                <a:lnTo>
                  <a:pt x="2123" y="1046"/>
                </a:lnTo>
                <a:lnTo>
                  <a:pt x="2126" y="1107"/>
                </a:lnTo>
                <a:lnTo>
                  <a:pt x="2127" y="1170"/>
                </a:lnTo>
                <a:lnTo>
                  <a:pt x="2128" y="1261"/>
                </a:lnTo>
                <a:lnTo>
                  <a:pt x="2128" y="1403"/>
                </a:lnTo>
                <a:lnTo>
                  <a:pt x="2128" y="1545"/>
                </a:lnTo>
                <a:lnTo>
                  <a:pt x="2128" y="1595"/>
                </a:lnTo>
                <a:lnTo>
                  <a:pt x="2127" y="1636"/>
                </a:lnTo>
                <a:lnTo>
                  <a:pt x="2126" y="1699"/>
                </a:lnTo>
                <a:lnTo>
                  <a:pt x="2123" y="1761"/>
                </a:lnTo>
                <a:lnTo>
                  <a:pt x="2121" y="1790"/>
                </a:lnTo>
                <a:lnTo>
                  <a:pt x="2118" y="1818"/>
                </a:lnTo>
                <a:lnTo>
                  <a:pt x="2114" y="1842"/>
                </a:lnTo>
                <a:lnTo>
                  <a:pt x="2111" y="1863"/>
                </a:lnTo>
                <a:lnTo>
                  <a:pt x="2106" y="1882"/>
                </a:lnTo>
                <a:lnTo>
                  <a:pt x="2102" y="1898"/>
                </a:lnTo>
                <a:lnTo>
                  <a:pt x="2097" y="1912"/>
                </a:lnTo>
                <a:lnTo>
                  <a:pt x="2092" y="1924"/>
                </a:lnTo>
                <a:lnTo>
                  <a:pt x="2086" y="1940"/>
                </a:lnTo>
                <a:lnTo>
                  <a:pt x="2080" y="1954"/>
                </a:lnTo>
                <a:lnTo>
                  <a:pt x="2072" y="1967"/>
                </a:lnTo>
                <a:lnTo>
                  <a:pt x="2065" y="1980"/>
                </a:lnTo>
                <a:lnTo>
                  <a:pt x="2056" y="1991"/>
                </a:lnTo>
                <a:lnTo>
                  <a:pt x="2048" y="2003"/>
                </a:lnTo>
                <a:lnTo>
                  <a:pt x="2043" y="2009"/>
                </a:lnTo>
                <a:lnTo>
                  <a:pt x="2038" y="2014"/>
                </a:lnTo>
                <a:lnTo>
                  <a:pt x="2027" y="2027"/>
                </a:lnTo>
                <a:lnTo>
                  <a:pt x="2014" y="2038"/>
                </a:lnTo>
                <a:lnTo>
                  <a:pt x="2003" y="2048"/>
                </a:lnTo>
                <a:lnTo>
                  <a:pt x="1992" y="2056"/>
                </a:lnTo>
                <a:lnTo>
                  <a:pt x="1980" y="2065"/>
                </a:lnTo>
                <a:lnTo>
                  <a:pt x="1967" y="2072"/>
                </a:lnTo>
                <a:lnTo>
                  <a:pt x="1954" y="2080"/>
                </a:lnTo>
                <a:lnTo>
                  <a:pt x="1940" y="2086"/>
                </a:lnTo>
                <a:lnTo>
                  <a:pt x="1925" y="2092"/>
                </a:lnTo>
                <a:lnTo>
                  <a:pt x="1912" y="2097"/>
                </a:lnTo>
                <a:lnTo>
                  <a:pt x="1898" y="2102"/>
                </a:lnTo>
                <a:lnTo>
                  <a:pt x="1882" y="2106"/>
                </a:lnTo>
                <a:lnTo>
                  <a:pt x="1863" y="2111"/>
                </a:lnTo>
                <a:lnTo>
                  <a:pt x="1842" y="2115"/>
                </a:lnTo>
                <a:lnTo>
                  <a:pt x="1818" y="2118"/>
                </a:lnTo>
                <a:lnTo>
                  <a:pt x="1790" y="2121"/>
                </a:lnTo>
                <a:lnTo>
                  <a:pt x="1777" y="2122"/>
                </a:lnTo>
                <a:lnTo>
                  <a:pt x="1761" y="2123"/>
                </a:lnTo>
                <a:lnTo>
                  <a:pt x="1699" y="2126"/>
                </a:lnTo>
                <a:lnTo>
                  <a:pt x="1636" y="2127"/>
                </a:lnTo>
                <a:lnTo>
                  <a:pt x="1545" y="2128"/>
                </a:lnTo>
                <a:lnTo>
                  <a:pt x="1403" y="2128"/>
                </a:lnTo>
                <a:lnTo>
                  <a:pt x="1261" y="2128"/>
                </a:lnTo>
                <a:lnTo>
                  <a:pt x="1211" y="2127"/>
                </a:lnTo>
                <a:lnTo>
                  <a:pt x="1170" y="2127"/>
                </a:lnTo>
                <a:lnTo>
                  <a:pt x="1107" y="2126"/>
                </a:lnTo>
                <a:lnTo>
                  <a:pt x="1045" y="2123"/>
                </a:lnTo>
                <a:lnTo>
                  <a:pt x="1015" y="2121"/>
                </a:lnTo>
                <a:lnTo>
                  <a:pt x="989" y="2118"/>
                </a:lnTo>
                <a:lnTo>
                  <a:pt x="964" y="2115"/>
                </a:lnTo>
                <a:lnTo>
                  <a:pt x="943" y="2111"/>
                </a:lnTo>
                <a:lnTo>
                  <a:pt x="924" y="2106"/>
                </a:lnTo>
                <a:lnTo>
                  <a:pt x="908" y="2102"/>
                </a:lnTo>
                <a:lnTo>
                  <a:pt x="893" y="2097"/>
                </a:lnTo>
                <a:lnTo>
                  <a:pt x="881" y="2092"/>
                </a:lnTo>
                <a:lnTo>
                  <a:pt x="866" y="2086"/>
                </a:lnTo>
                <a:lnTo>
                  <a:pt x="852" y="2080"/>
                </a:lnTo>
                <a:lnTo>
                  <a:pt x="839" y="2072"/>
                </a:lnTo>
                <a:lnTo>
                  <a:pt x="826" y="2065"/>
                </a:lnTo>
                <a:lnTo>
                  <a:pt x="814" y="2056"/>
                </a:lnTo>
                <a:lnTo>
                  <a:pt x="803" y="2048"/>
                </a:lnTo>
                <a:lnTo>
                  <a:pt x="797" y="2043"/>
                </a:lnTo>
                <a:lnTo>
                  <a:pt x="792" y="2038"/>
                </a:lnTo>
                <a:lnTo>
                  <a:pt x="779" y="2027"/>
                </a:lnTo>
                <a:lnTo>
                  <a:pt x="768" y="2014"/>
                </a:lnTo>
                <a:lnTo>
                  <a:pt x="758" y="2003"/>
                </a:lnTo>
                <a:lnTo>
                  <a:pt x="750" y="1991"/>
                </a:lnTo>
                <a:lnTo>
                  <a:pt x="741" y="1980"/>
                </a:lnTo>
                <a:lnTo>
                  <a:pt x="734" y="1967"/>
                </a:lnTo>
                <a:lnTo>
                  <a:pt x="726" y="1954"/>
                </a:lnTo>
                <a:lnTo>
                  <a:pt x="720" y="1940"/>
                </a:lnTo>
                <a:lnTo>
                  <a:pt x="714" y="1924"/>
                </a:lnTo>
                <a:lnTo>
                  <a:pt x="709" y="1912"/>
                </a:lnTo>
                <a:lnTo>
                  <a:pt x="704" y="1898"/>
                </a:lnTo>
                <a:lnTo>
                  <a:pt x="700" y="1882"/>
                </a:lnTo>
                <a:lnTo>
                  <a:pt x="695" y="1863"/>
                </a:lnTo>
                <a:lnTo>
                  <a:pt x="692" y="1842"/>
                </a:lnTo>
                <a:lnTo>
                  <a:pt x="688" y="1818"/>
                </a:lnTo>
                <a:lnTo>
                  <a:pt x="685" y="1790"/>
                </a:lnTo>
                <a:lnTo>
                  <a:pt x="684" y="1776"/>
                </a:lnTo>
                <a:lnTo>
                  <a:pt x="683" y="1761"/>
                </a:lnTo>
                <a:lnTo>
                  <a:pt x="680" y="1699"/>
                </a:lnTo>
                <a:lnTo>
                  <a:pt x="679" y="1636"/>
                </a:lnTo>
                <a:lnTo>
                  <a:pt x="678" y="1545"/>
                </a:lnTo>
                <a:lnTo>
                  <a:pt x="678" y="1403"/>
                </a:lnTo>
                <a:lnTo>
                  <a:pt x="678" y="1261"/>
                </a:lnTo>
                <a:lnTo>
                  <a:pt x="678" y="1210"/>
                </a:lnTo>
                <a:lnTo>
                  <a:pt x="679" y="1170"/>
                </a:lnTo>
                <a:lnTo>
                  <a:pt x="680" y="1107"/>
                </a:lnTo>
                <a:lnTo>
                  <a:pt x="683" y="1046"/>
                </a:lnTo>
                <a:lnTo>
                  <a:pt x="685" y="1015"/>
                </a:lnTo>
                <a:lnTo>
                  <a:pt x="688" y="987"/>
                </a:lnTo>
                <a:lnTo>
                  <a:pt x="692" y="964"/>
                </a:lnTo>
                <a:lnTo>
                  <a:pt x="695" y="943"/>
                </a:lnTo>
                <a:lnTo>
                  <a:pt x="700" y="924"/>
                </a:lnTo>
                <a:lnTo>
                  <a:pt x="704" y="908"/>
                </a:lnTo>
                <a:lnTo>
                  <a:pt x="709" y="893"/>
                </a:lnTo>
                <a:lnTo>
                  <a:pt x="714" y="881"/>
                </a:lnTo>
                <a:lnTo>
                  <a:pt x="720" y="866"/>
                </a:lnTo>
                <a:lnTo>
                  <a:pt x="726" y="852"/>
                </a:lnTo>
                <a:lnTo>
                  <a:pt x="734" y="839"/>
                </a:lnTo>
                <a:lnTo>
                  <a:pt x="741" y="827"/>
                </a:lnTo>
                <a:lnTo>
                  <a:pt x="750" y="814"/>
                </a:lnTo>
                <a:lnTo>
                  <a:pt x="758" y="803"/>
                </a:lnTo>
                <a:lnTo>
                  <a:pt x="763" y="797"/>
                </a:lnTo>
                <a:lnTo>
                  <a:pt x="768" y="791"/>
                </a:lnTo>
                <a:lnTo>
                  <a:pt x="779" y="779"/>
                </a:lnTo>
                <a:lnTo>
                  <a:pt x="792" y="768"/>
                </a:lnTo>
                <a:lnTo>
                  <a:pt x="803" y="758"/>
                </a:lnTo>
                <a:lnTo>
                  <a:pt x="814" y="750"/>
                </a:lnTo>
                <a:lnTo>
                  <a:pt x="826" y="741"/>
                </a:lnTo>
                <a:lnTo>
                  <a:pt x="839" y="734"/>
                </a:lnTo>
                <a:lnTo>
                  <a:pt x="852" y="726"/>
                </a:lnTo>
                <a:lnTo>
                  <a:pt x="866" y="720"/>
                </a:lnTo>
                <a:lnTo>
                  <a:pt x="881" y="714"/>
                </a:lnTo>
                <a:lnTo>
                  <a:pt x="893" y="709"/>
                </a:lnTo>
                <a:lnTo>
                  <a:pt x="908" y="704"/>
                </a:lnTo>
                <a:lnTo>
                  <a:pt x="924" y="699"/>
                </a:lnTo>
                <a:lnTo>
                  <a:pt x="943" y="695"/>
                </a:lnTo>
                <a:lnTo>
                  <a:pt x="964" y="692"/>
                </a:lnTo>
                <a:lnTo>
                  <a:pt x="989" y="688"/>
                </a:lnTo>
                <a:lnTo>
                  <a:pt x="1015" y="685"/>
                </a:lnTo>
                <a:lnTo>
                  <a:pt x="1029" y="684"/>
                </a:lnTo>
                <a:lnTo>
                  <a:pt x="1045" y="683"/>
                </a:lnTo>
                <a:lnTo>
                  <a:pt x="1107" y="681"/>
                </a:lnTo>
                <a:lnTo>
                  <a:pt x="1170" y="679"/>
                </a:lnTo>
                <a:lnTo>
                  <a:pt x="1261" y="678"/>
                </a:lnTo>
                <a:lnTo>
                  <a:pt x="1403" y="678"/>
                </a:lnTo>
                <a:close/>
                <a:moveTo>
                  <a:pt x="1403" y="518"/>
                </a:moveTo>
                <a:lnTo>
                  <a:pt x="1258" y="518"/>
                </a:lnTo>
                <a:lnTo>
                  <a:pt x="1208" y="520"/>
                </a:lnTo>
                <a:lnTo>
                  <a:pt x="1165" y="520"/>
                </a:lnTo>
                <a:lnTo>
                  <a:pt x="1101" y="521"/>
                </a:lnTo>
                <a:lnTo>
                  <a:pt x="1038" y="523"/>
                </a:lnTo>
                <a:lnTo>
                  <a:pt x="1005" y="526"/>
                </a:lnTo>
                <a:lnTo>
                  <a:pt x="972" y="530"/>
                </a:lnTo>
                <a:lnTo>
                  <a:pt x="944" y="533"/>
                </a:lnTo>
                <a:lnTo>
                  <a:pt x="917" y="538"/>
                </a:lnTo>
                <a:lnTo>
                  <a:pt x="892" y="543"/>
                </a:lnTo>
                <a:lnTo>
                  <a:pt x="880" y="547"/>
                </a:lnTo>
                <a:lnTo>
                  <a:pt x="867" y="549"/>
                </a:lnTo>
                <a:lnTo>
                  <a:pt x="845" y="557"/>
                </a:lnTo>
                <a:lnTo>
                  <a:pt x="824" y="565"/>
                </a:lnTo>
                <a:lnTo>
                  <a:pt x="802" y="574"/>
                </a:lnTo>
                <a:lnTo>
                  <a:pt x="782" y="584"/>
                </a:lnTo>
                <a:lnTo>
                  <a:pt x="772" y="589"/>
                </a:lnTo>
                <a:lnTo>
                  <a:pt x="762" y="594"/>
                </a:lnTo>
                <a:lnTo>
                  <a:pt x="742" y="606"/>
                </a:lnTo>
                <a:lnTo>
                  <a:pt x="723" y="619"/>
                </a:lnTo>
                <a:lnTo>
                  <a:pt x="714" y="626"/>
                </a:lnTo>
                <a:lnTo>
                  <a:pt x="704" y="633"/>
                </a:lnTo>
                <a:lnTo>
                  <a:pt x="685" y="650"/>
                </a:lnTo>
                <a:lnTo>
                  <a:pt x="667" y="667"/>
                </a:lnTo>
                <a:lnTo>
                  <a:pt x="650" y="685"/>
                </a:lnTo>
                <a:lnTo>
                  <a:pt x="633" y="704"/>
                </a:lnTo>
                <a:lnTo>
                  <a:pt x="619" y="723"/>
                </a:lnTo>
                <a:lnTo>
                  <a:pt x="612" y="732"/>
                </a:lnTo>
                <a:lnTo>
                  <a:pt x="606" y="742"/>
                </a:lnTo>
                <a:lnTo>
                  <a:pt x="594" y="761"/>
                </a:lnTo>
                <a:lnTo>
                  <a:pt x="584" y="782"/>
                </a:lnTo>
                <a:lnTo>
                  <a:pt x="574" y="802"/>
                </a:lnTo>
                <a:lnTo>
                  <a:pt x="565" y="824"/>
                </a:lnTo>
                <a:lnTo>
                  <a:pt x="557" y="845"/>
                </a:lnTo>
                <a:lnTo>
                  <a:pt x="551" y="867"/>
                </a:lnTo>
                <a:lnTo>
                  <a:pt x="543" y="891"/>
                </a:lnTo>
                <a:lnTo>
                  <a:pt x="541" y="904"/>
                </a:lnTo>
                <a:lnTo>
                  <a:pt x="538" y="917"/>
                </a:lnTo>
                <a:lnTo>
                  <a:pt x="533" y="944"/>
                </a:lnTo>
                <a:lnTo>
                  <a:pt x="530" y="973"/>
                </a:lnTo>
                <a:lnTo>
                  <a:pt x="526" y="1005"/>
                </a:lnTo>
                <a:lnTo>
                  <a:pt x="523" y="1038"/>
                </a:lnTo>
                <a:lnTo>
                  <a:pt x="521" y="1101"/>
                </a:lnTo>
                <a:lnTo>
                  <a:pt x="520" y="1166"/>
                </a:lnTo>
                <a:lnTo>
                  <a:pt x="518" y="1258"/>
                </a:lnTo>
                <a:lnTo>
                  <a:pt x="518" y="1403"/>
                </a:lnTo>
                <a:lnTo>
                  <a:pt x="518" y="1548"/>
                </a:lnTo>
                <a:lnTo>
                  <a:pt x="520" y="1599"/>
                </a:lnTo>
                <a:lnTo>
                  <a:pt x="520" y="1639"/>
                </a:lnTo>
                <a:lnTo>
                  <a:pt x="521" y="1705"/>
                </a:lnTo>
                <a:lnTo>
                  <a:pt x="523" y="1768"/>
                </a:lnTo>
                <a:lnTo>
                  <a:pt x="526" y="1801"/>
                </a:lnTo>
                <a:lnTo>
                  <a:pt x="530" y="1832"/>
                </a:lnTo>
                <a:lnTo>
                  <a:pt x="533" y="1862"/>
                </a:lnTo>
                <a:lnTo>
                  <a:pt x="538" y="1889"/>
                </a:lnTo>
                <a:lnTo>
                  <a:pt x="543" y="1914"/>
                </a:lnTo>
                <a:lnTo>
                  <a:pt x="547" y="1926"/>
                </a:lnTo>
                <a:lnTo>
                  <a:pt x="551" y="1938"/>
                </a:lnTo>
                <a:lnTo>
                  <a:pt x="557" y="1961"/>
                </a:lnTo>
                <a:lnTo>
                  <a:pt x="565" y="1982"/>
                </a:lnTo>
                <a:lnTo>
                  <a:pt x="574" y="2003"/>
                </a:lnTo>
                <a:lnTo>
                  <a:pt x="584" y="2024"/>
                </a:lnTo>
                <a:lnTo>
                  <a:pt x="589" y="2034"/>
                </a:lnTo>
                <a:lnTo>
                  <a:pt x="594" y="2044"/>
                </a:lnTo>
                <a:lnTo>
                  <a:pt x="606" y="2064"/>
                </a:lnTo>
                <a:lnTo>
                  <a:pt x="619" y="2084"/>
                </a:lnTo>
                <a:lnTo>
                  <a:pt x="626" y="2092"/>
                </a:lnTo>
                <a:lnTo>
                  <a:pt x="633" y="2102"/>
                </a:lnTo>
                <a:lnTo>
                  <a:pt x="641" y="2111"/>
                </a:lnTo>
                <a:lnTo>
                  <a:pt x="650" y="2121"/>
                </a:lnTo>
                <a:lnTo>
                  <a:pt x="667" y="2139"/>
                </a:lnTo>
                <a:lnTo>
                  <a:pt x="685" y="2157"/>
                </a:lnTo>
                <a:lnTo>
                  <a:pt x="704" y="2173"/>
                </a:lnTo>
                <a:lnTo>
                  <a:pt x="723" y="2186"/>
                </a:lnTo>
                <a:lnTo>
                  <a:pt x="732" y="2194"/>
                </a:lnTo>
                <a:lnTo>
                  <a:pt x="742" y="2200"/>
                </a:lnTo>
                <a:lnTo>
                  <a:pt x="762" y="2211"/>
                </a:lnTo>
                <a:lnTo>
                  <a:pt x="782" y="2222"/>
                </a:lnTo>
                <a:lnTo>
                  <a:pt x="802" y="2232"/>
                </a:lnTo>
                <a:lnTo>
                  <a:pt x="824" y="2241"/>
                </a:lnTo>
                <a:lnTo>
                  <a:pt x="845" y="2248"/>
                </a:lnTo>
                <a:lnTo>
                  <a:pt x="867" y="2256"/>
                </a:lnTo>
                <a:lnTo>
                  <a:pt x="892" y="2262"/>
                </a:lnTo>
                <a:lnTo>
                  <a:pt x="904" y="2265"/>
                </a:lnTo>
                <a:lnTo>
                  <a:pt x="917" y="2268"/>
                </a:lnTo>
                <a:lnTo>
                  <a:pt x="944" y="2273"/>
                </a:lnTo>
                <a:lnTo>
                  <a:pt x="972" y="2277"/>
                </a:lnTo>
                <a:lnTo>
                  <a:pt x="1005" y="2280"/>
                </a:lnTo>
                <a:lnTo>
                  <a:pt x="1038" y="2282"/>
                </a:lnTo>
                <a:lnTo>
                  <a:pt x="1101" y="2284"/>
                </a:lnTo>
                <a:lnTo>
                  <a:pt x="1165" y="2287"/>
                </a:lnTo>
                <a:lnTo>
                  <a:pt x="1258" y="2287"/>
                </a:lnTo>
                <a:lnTo>
                  <a:pt x="1403" y="2288"/>
                </a:lnTo>
                <a:lnTo>
                  <a:pt x="1548" y="2287"/>
                </a:lnTo>
                <a:lnTo>
                  <a:pt x="1599" y="2287"/>
                </a:lnTo>
                <a:lnTo>
                  <a:pt x="1641" y="2287"/>
                </a:lnTo>
                <a:lnTo>
                  <a:pt x="1705" y="2284"/>
                </a:lnTo>
                <a:lnTo>
                  <a:pt x="1768" y="2282"/>
                </a:lnTo>
                <a:lnTo>
                  <a:pt x="1801" y="2280"/>
                </a:lnTo>
                <a:lnTo>
                  <a:pt x="1834" y="2277"/>
                </a:lnTo>
                <a:lnTo>
                  <a:pt x="1862" y="2273"/>
                </a:lnTo>
                <a:lnTo>
                  <a:pt x="1889" y="2268"/>
                </a:lnTo>
                <a:lnTo>
                  <a:pt x="1914" y="2262"/>
                </a:lnTo>
                <a:lnTo>
                  <a:pt x="1926" y="2259"/>
                </a:lnTo>
                <a:lnTo>
                  <a:pt x="1939" y="2256"/>
                </a:lnTo>
                <a:lnTo>
                  <a:pt x="1961" y="2248"/>
                </a:lnTo>
                <a:lnTo>
                  <a:pt x="1982" y="2241"/>
                </a:lnTo>
                <a:lnTo>
                  <a:pt x="2004" y="2232"/>
                </a:lnTo>
                <a:lnTo>
                  <a:pt x="2024" y="2222"/>
                </a:lnTo>
                <a:lnTo>
                  <a:pt x="2034" y="2217"/>
                </a:lnTo>
                <a:lnTo>
                  <a:pt x="2044" y="2211"/>
                </a:lnTo>
                <a:lnTo>
                  <a:pt x="2064" y="2200"/>
                </a:lnTo>
                <a:lnTo>
                  <a:pt x="2084" y="2186"/>
                </a:lnTo>
                <a:lnTo>
                  <a:pt x="2092" y="2180"/>
                </a:lnTo>
                <a:lnTo>
                  <a:pt x="2102" y="2173"/>
                </a:lnTo>
                <a:lnTo>
                  <a:pt x="2121" y="2157"/>
                </a:lnTo>
                <a:lnTo>
                  <a:pt x="2139" y="2139"/>
                </a:lnTo>
                <a:lnTo>
                  <a:pt x="2157" y="2121"/>
                </a:lnTo>
                <a:lnTo>
                  <a:pt x="2173" y="2102"/>
                </a:lnTo>
                <a:lnTo>
                  <a:pt x="2187" y="2084"/>
                </a:lnTo>
                <a:lnTo>
                  <a:pt x="2194" y="2074"/>
                </a:lnTo>
                <a:lnTo>
                  <a:pt x="2200" y="2064"/>
                </a:lnTo>
                <a:lnTo>
                  <a:pt x="2212" y="2044"/>
                </a:lnTo>
                <a:lnTo>
                  <a:pt x="2222" y="2024"/>
                </a:lnTo>
                <a:lnTo>
                  <a:pt x="2232" y="2003"/>
                </a:lnTo>
                <a:lnTo>
                  <a:pt x="2241" y="1982"/>
                </a:lnTo>
                <a:lnTo>
                  <a:pt x="2249" y="1961"/>
                </a:lnTo>
                <a:lnTo>
                  <a:pt x="2256" y="1938"/>
                </a:lnTo>
                <a:lnTo>
                  <a:pt x="2263" y="1914"/>
                </a:lnTo>
                <a:lnTo>
                  <a:pt x="2265" y="1902"/>
                </a:lnTo>
                <a:lnTo>
                  <a:pt x="2268" y="1889"/>
                </a:lnTo>
                <a:lnTo>
                  <a:pt x="2273" y="1862"/>
                </a:lnTo>
                <a:lnTo>
                  <a:pt x="2277" y="1832"/>
                </a:lnTo>
                <a:lnTo>
                  <a:pt x="2280" y="1801"/>
                </a:lnTo>
                <a:lnTo>
                  <a:pt x="2281" y="1768"/>
                </a:lnTo>
                <a:lnTo>
                  <a:pt x="2285" y="1705"/>
                </a:lnTo>
                <a:lnTo>
                  <a:pt x="2286" y="1639"/>
                </a:lnTo>
                <a:lnTo>
                  <a:pt x="2288" y="1548"/>
                </a:lnTo>
                <a:lnTo>
                  <a:pt x="2288" y="1403"/>
                </a:lnTo>
                <a:lnTo>
                  <a:pt x="2288" y="1258"/>
                </a:lnTo>
                <a:lnTo>
                  <a:pt x="2286" y="1206"/>
                </a:lnTo>
                <a:lnTo>
                  <a:pt x="2286" y="1166"/>
                </a:lnTo>
                <a:lnTo>
                  <a:pt x="2285" y="1101"/>
                </a:lnTo>
                <a:lnTo>
                  <a:pt x="2281" y="1038"/>
                </a:lnTo>
                <a:lnTo>
                  <a:pt x="2280" y="1005"/>
                </a:lnTo>
                <a:lnTo>
                  <a:pt x="2277" y="973"/>
                </a:lnTo>
                <a:lnTo>
                  <a:pt x="2273" y="944"/>
                </a:lnTo>
                <a:lnTo>
                  <a:pt x="2268" y="917"/>
                </a:lnTo>
                <a:lnTo>
                  <a:pt x="2263" y="891"/>
                </a:lnTo>
                <a:lnTo>
                  <a:pt x="2259" y="880"/>
                </a:lnTo>
                <a:lnTo>
                  <a:pt x="2256" y="867"/>
                </a:lnTo>
                <a:lnTo>
                  <a:pt x="2249" y="845"/>
                </a:lnTo>
                <a:lnTo>
                  <a:pt x="2241" y="824"/>
                </a:lnTo>
                <a:lnTo>
                  <a:pt x="2232" y="802"/>
                </a:lnTo>
                <a:lnTo>
                  <a:pt x="2222" y="782"/>
                </a:lnTo>
                <a:lnTo>
                  <a:pt x="2217" y="771"/>
                </a:lnTo>
                <a:lnTo>
                  <a:pt x="2212" y="761"/>
                </a:lnTo>
                <a:lnTo>
                  <a:pt x="2200" y="742"/>
                </a:lnTo>
                <a:lnTo>
                  <a:pt x="2187" y="723"/>
                </a:lnTo>
                <a:lnTo>
                  <a:pt x="2180" y="714"/>
                </a:lnTo>
                <a:lnTo>
                  <a:pt x="2173" y="704"/>
                </a:lnTo>
                <a:lnTo>
                  <a:pt x="2165" y="694"/>
                </a:lnTo>
                <a:lnTo>
                  <a:pt x="2157" y="685"/>
                </a:lnTo>
                <a:lnTo>
                  <a:pt x="2139" y="667"/>
                </a:lnTo>
                <a:lnTo>
                  <a:pt x="2121" y="650"/>
                </a:lnTo>
                <a:lnTo>
                  <a:pt x="2102" y="633"/>
                </a:lnTo>
                <a:lnTo>
                  <a:pt x="2084" y="619"/>
                </a:lnTo>
                <a:lnTo>
                  <a:pt x="2074" y="612"/>
                </a:lnTo>
                <a:lnTo>
                  <a:pt x="2064" y="606"/>
                </a:lnTo>
                <a:lnTo>
                  <a:pt x="2044" y="594"/>
                </a:lnTo>
                <a:lnTo>
                  <a:pt x="2024" y="584"/>
                </a:lnTo>
                <a:lnTo>
                  <a:pt x="2004" y="574"/>
                </a:lnTo>
                <a:lnTo>
                  <a:pt x="1982" y="565"/>
                </a:lnTo>
                <a:lnTo>
                  <a:pt x="1961" y="557"/>
                </a:lnTo>
                <a:lnTo>
                  <a:pt x="1939" y="549"/>
                </a:lnTo>
                <a:lnTo>
                  <a:pt x="1914" y="543"/>
                </a:lnTo>
                <a:lnTo>
                  <a:pt x="1902" y="541"/>
                </a:lnTo>
                <a:lnTo>
                  <a:pt x="1889" y="538"/>
                </a:lnTo>
                <a:lnTo>
                  <a:pt x="1862" y="533"/>
                </a:lnTo>
                <a:lnTo>
                  <a:pt x="1834" y="530"/>
                </a:lnTo>
                <a:lnTo>
                  <a:pt x="1801" y="526"/>
                </a:lnTo>
                <a:lnTo>
                  <a:pt x="1768" y="523"/>
                </a:lnTo>
                <a:lnTo>
                  <a:pt x="1705" y="521"/>
                </a:lnTo>
                <a:lnTo>
                  <a:pt x="1641" y="520"/>
                </a:lnTo>
                <a:lnTo>
                  <a:pt x="1548" y="518"/>
                </a:lnTo>
                <a:lnTo>
                  <a:pt x="1403" y="518"/>
                </a:lnTo>
                <a:close/>
                <a:moveTo>
                  <a:pt x="1403" y="949"/>
                </a:moveTo>
                <a:lnTo>
                  <a:pt x="1380" y="949"/>
                </a:lnTo>
                <a:lnTo>
                  <a:pt x="1356" y="951"/>
                </a:lnTo>
                <a:lnTo>
                  <a:pt x="1334" y="954"/>
                </a:lnTo>
                <a:lnTo>
                  <a:pt x="1311" y="958"/>
                </a:lnTo>
                <a:lnTo>
                  <a:pt x="1289" y="963"/>
                </a:lnTo>
                <a:lnTo>
                  <a:pt x="1268" y="969"/>
                </a:lnTo>
                <a:lnTo>
                  <a:pt x="1247" y="976"/>
                </a:lnTo>
                <a:lnTo>
                  <a:pt x="1226" y="985"/>
                </a:lnTo>
                <a:lnTo>
                  <a:pt x="1206" y="994"/>
                </a:lnTo>
                <a:lnTo>
                  <a:pt x="1187" y="1003"/>
                </a:lnTo>
                <a:lnTo>
                  <a:pt x="1168" y="1015"/>
                </a:lnTo>
                <a:lnTo>
                  <a:pt x="1149" y="1027"/>
                </a:lnTo>
                <a:lnTo>
                  <a:pt x="1131" y="1039"/>
                </a:lnTo>
                <a:lnTo>
                  <a:pt x="1115" y="1053"/>
                </a:lnTo>
                <a:lnTo>
                  <a:pt x="1097" y="1067"/>
                </a:lnTo>
                <a:lnTo>
                  <a:pt x="1081" y="1081"/>
                </a:lnTo>
                <a:lnTo>
                  <a:pt x="1067" y="1097"/>
                </a:lnTo>
                <a:lnTo>
                  <a:pt x="1053" y="1114"/>
                </a:lnTo>
                <a:lnTo>
                  <a:pt x="1039" y="1131"/>
                </a:lnTo>
                <a:lnTo>
                  <a:pt x="1027" y="1149"/>
                </a:lnTo>
                <a:lnTo>
                  <a:pt x="1015" y="1168"/>
                </a:lnTo>
                <a:lnTo>
                  <a:pt x="1003" y="1187"/>
                </a:lnTo>
                <a:lnTo>
                  <a:pt x="994" y="1206"/>
                </a:lnTo>
                <a:lnTo>
                  <a:pt x="985" y="1226"/>
                </a:lnTo>
                <a:lnTo>
                  <a:pt x="976" y="1247"/>
                </a:lnTo>
                <a:lnTo>
                  <a:pt x="969" y="1268"/>
                </a:lnTo>
                <a:lnTo>
                  <a:pt x="963" y="1289"/>
                </a:lnTo>
                <a:lnTo>
                  <a:pt x="960" y="1300"/>
                </a:lnTo>
                <a:lnTo>
                  <a:pt x="958" y="1312"/>
                </a:lnTo>
                <a:lnTo>
                  <a:pt x="954" y="1334"/>
                </a:lnTo>
                <a:lnTo>
                  <a:pt x="951" y="1356"/>
                </a:lnTo>
                <a:lnTo>
                  <a:pt x="949" y="1380"/>
                </a:lnTo>
                <a:lnTo>
                  <a:pt x="949" y="1403"/>
                </a:lnTo>
                <a:lnTo>
                  <a:pt x="949" y="1427"/>
                </a:lnTo>
                <a:lnTo>
                  <a:pt x="951" y="1449"/>
                </a:lnTo>
                <a:lnTo>
                  <a:pt x="954" y="1472"/>
                </a:lnTo>
                <a:lnTo>
                  <a:pt x="958" y="1495"/>
                </a:lnTo>
                <a:lnTo>
                  <a:pt x="963" y="1517"/>
                </a:lnTo>
                <a:lnTo>
                  <a:pt x="969" y="1538"/>
                </a:lnTo>
                <a:lnTo>
                  <a:pt x="976" y="1559"/>
                </a:lnTo>
                <a:lnTo>
                  <a:pt x="985" y="1580"/>
                </a:lnTo>
                <a:lnTo>
                  <a:pt x="994" y="1600"/>
                </a:lnTo>
                <a:lnTo>
                  <a:pt x="1003" y="1620"/>
                </a:lnTo>
                <a:lnTo>
                  <a:pt x="1015" y="1638"/>
                </a:lnTo>
                <a:lnTo>
                  <a:pt x="1027" y="1657"/>
                </a:lnTo>
                <a:lnTo>
                  <a:pt x="1039" y="1674"/>
                </a:lnTo>
                <a:lnTo>
                  <a:pt x="1053" y="1691"/>
                </a:lnTo>
                <a:lnTo>
                  <a:pt x="1067" y="1709"/>
                </a:lnTo>
                <a:lnTo>
                  <a:pt x="1081" y="1724"/>
                </a:lnTo>
                <a:lnTo>
                  <a:pt x="1097" y="1740"/>
                </a:lnTo>
                <a:lnTo>
                  <a:pt x="1115" y="1753"/>
                </a:lnTo>
                <a:lnTo>
                  <a:pt x="1131" y="1767"/>
                </a:lnTo>
                <a:lnTo>
                  <a:pt x="1149" y="1779"/>
                </a:lnTo>
                <a:lnTo>
                  <a:pt x="1168" y="1792"/>
                </a:lnTo>
                <a:lnTo>
                  <a:pt x="1187" y="1803"/>
                </a:lnTo>
                <a:lnTo>
                  <a:pt x="1206" y="1813"/>
                </a:lnTo>
                <a:lnTo>
                  <a:pt x="1226" y="1821"/>
                </a:lnTo>
                <a:lnTo>
                  <a:pt x="1247" y="1830"/>
                </a:lnTo>
                <a:lnTo>
                  <a:pt x="1268" y="1836"/>
                </a:lnTo>
                <a:lnTo>
                  <a:pt x="1289" y="1842"/>
                </a:lnTo>
                <a:lnTo>
                  <a:pt x="1300" y="1846"/>
                </a:lnTo>
                <a:lnTo>
                  <a:pt x="1311" y="1847"/>
                </a:lnTo>
                <a:lnTo>
                  <a:pt x="1334" y="1852"/>
                </a:lnTo>
                <a:lnTo>
                  <a:pt x="1356" y="1855"/>
                </a:lnTo>
                <a:lnTo>
                  <a:pt x="1380" y="1856"/>
                </a:lnTo>
                <a:lnTo>
                  <a:pt x="1403" y="1857"/>
                </a:lnTo>
                <a:lnTo>
                  <a:pt x="1427" y="1856"/>
                </a:lnTo>
                <a:lnTo>
                  <a:pt x="1450" y="1855"/>
                </a:lnTo>
                <a:lnTo>
                  <a:pt x="1472" y="1852"/>
                </a:lnTo>
                <a:lnTo>
                  <a:pt x="1495" y="1847"/>
                </a:lnTo>
                <a:lnTo>
                  <a:pt x="1517" y="1842"/>
                </a:lnTo>
                <a:lnTo>
                  <a:pt x="1538" y="1836"/>
                </a:lnTo>
                <a:lnTo>
                  <a:pt x="1559" y="1830"/>
                </a:lnTo>
                <a:lnTo>
                  <a:pt x="1580" y="1821"/>
                </a:lnTo>
                <a:lnTo>
                  <a:pt x="1600" y="1813"/>
                </a:lnTo>
                <a:lnTo>
                  <a:pt x="1620" y="1803"/>
                </a:lnTo>
                <a:lnTo>
                  <a:pt x="1638" y="1792"/>
                </a:lnTo>
                <a:lnTo>
                  <a:pt x="1657" y="1779"/>
                </a:lnTo>
                <a:lnTo>
                  <a:pt x="1675" y="1767"/>
                </a:lnTo>
                <a:lnTo>
                  <a:pt x="1691" y="1753"/>
                </a:lnTo>
                <a:lnTo>
                  <a:pt x="1709" y="1740"/>
                </a:lnTo>
                <a:lnTo>
                  <a:pt x="1725" y="1724"/>
                </a:lnTo>
                <a:lnTo>
                  <a:pt x="1740" y="1709"/>
                </a:lnTo>
                <a:lnTo>
                  <a:pt x="1753" y="1691"/>
                </a:lnTo>
                <a:lnTo>
                  <a:pt x="1767" y="1674"/>
                </a:lnTo>
                <a:lnTo>
                  <a:pt x="1779" y="1657"/>
                </a:lnTo>
                <a:lnTo>
                  <a:pt x="1792" y="1638"/>
                </a:lnTo>
                <a:lnTo>
                  <a:pt x="1803" y="1620"/>
                </a:lnTo>
                <a:lnTo>
                  <a:pt x="1813" y="1600"/>
                </a:lnTo>
                <a:lnTo>
                  <a:pt x="1821" y="1580"/>
                </a:lnTo>
                <a:lnTo>
                  <a:pt x="1830" y="1559"/>
                </a:lnTo>
                <a:lnTo>
                  <a:pt x="1837" y="1538"/>
                </a:lnTo>
                <a:lnTo>
                  <a:pt x="1842" y="1517"/>
                </a:lnTo>
                <a:lnTo>
                  <a:pt x="1846" y="1506"/>
                </a:lnTo>
                <a:lnTo>
                  <a:pt x="1848" y="1495"/>
                </a:lnTo>
                <a:lnTo>
                  <a:pt x="1852" y="1472"/>
                </a:lnTo>
                <a:lnTo>
                  <a:pt x="1855" y="1449"/>
                </a:lnTo>
                <a:lnTo>
                  <a:pt x="1857" y="1427"/>
                </a:lnTo>
                <a:lnTo>
                  <a:pt x="1857" y="1403"/>
                </a:lnTo>
                <a:lnTo>
                  <a:pt x="1857" y="1380"/>
                </a:lnTo>
                <a:lnTo>
                  <a:pt x="1855" y="1356"/>
                </a:lnTo>
                <a:lnTo>
                  <a:pt x="1852" y="1334"/>
                </a:lnTo>
                <a:lnTo>
                  <a:pt x="1848" y="1312"/>
                </a:lnTo>
                <a:lnTo>
                  <a:pt x="1842" y="1289"/>
                </a:lnTo>
                <a:lnTo>
                  <a:pt x="1837" y="1268"/>
                </a:lnTo>
                <a:lnTo>
                  <a:pt x="1830" y="1247"/>
                </a:lnTo>
                <a:lnTo>
                  <a:pt x="1821" y="1226"/>
                </a:lnTo>
                <a:lnTo>
                  <a:pt x="1813" y="1206"/>
                </a:lnTo>
                <a:lnTo>
                  <a:pt x="1803" y="1187"/>
                </a:lnTo>
                <a:lnTo>
                  <a:pt x="1792" y="1168"/>
                </a:lnTo>
                <a:lnTo>
                  <a:pt x="1779" y="1149"/>
                </a:lnTo>
                <a:lnTo>
                  <a:pt x="1767" y="1131"/>
                </a:lnTo>
                <a:lnTo>
                  <a:pt x="1753" y="1114"/>
                </a:lnTo>
                <a:lnTo>
                  <a:pt x="1740" y="1097"/>
                </a:lnTo>
                <a:lnTo>
                  <a:pt x="1725" y="1081"/>
                </a:lnTo>
                <a:lnTo>
                  <a:pt x="1709" y="1067"/>
                </a:lnTo>
                <a:lnTo>
                  <a:pt x="1691" y="1053"/>
                </a:lnTo>
                <a:lnTo>
                  <a:pt x="1675" y="1039"/>
                </a:lnTo>
                <a:lnTo>
                  <a:pt x="1657" y="1027"/>
                </a:lnTo>
                <a:lnTo>
                  <a:pt x="1638" y="1015"/>
                </a:lnTo>
                <a:lnTo>
                  <a:pt x="1620" y="1003"/>
                </a:lnTo>
                <a:lnTo>
                  <a:pt x="1600" y="994"/>
                </a:lnTo>
                <a:lnTo>
                  <a:pt x="1580" y="985"/>
                </a:lnTo>
                <a:lnTo>
                  <a:pt x="1559" y="976"/>
                </a:lnTo>
                <a:lnTo>
                  <a:pt x="1538" y="969"/>
                </a:lnTo>
                <a:lnTo>
                  <a:pt x="1517" y="963"/>
                </a:lnTo>
                <a:lnTo>
                  <a:pt x="1506" y="960"/>
                </a:lnTo>
                <a:lnTo>
                  <a:pt x="1495" y="958"/>
                </a:lnTo>
                <a:lnTo>
                  <a:pt x="1472" y="954"/>
                </a:lnTo>
                <a:lnTo>
                  <a:pt x="1450" y="951"/>
                </a:lnTo>
                <a:lnTo>
                  <a:pt x="1427" y="949"/>
                </a:lnTo>
                <a:lnTo>
                  <a:pt x="1403" y="949"/>
                </a:lnTo>
                <a:close/>
                <a:moveTo>
                  <a:pt x="1403" y="1698"/>
                </a:moveTo>
                <a:lnTo>
                  <a:pt x="1388" y="1698"/>
                </a:lnTo>
                <a:lnTo>
                  <a:pt x="1373" y="1696"/>
                </a:lnTo>
                <a:lnTo>
                  <a:pt x="1359" y="1694"/>
                </a:lnTo>
                <a:lnTo>
                  <a:pt x="1344" y="1691"/>
                </a:lnTo>
                <a:lnTo>
                  <a:pt x="1329" y="1689"/>
                </a:lnTo>
                <a:lnTo>
                  <a:pt x="1315" y="1684"/>
                </a:lnTo>
                <a:lnTo>
                  <a:pt x="1302" y="1680"/>
                </a:lnTo>
                <a:lnTo>
                  <a:pt x="1288" y="1674"/>
                </a:lnTo>
                <a:lnTo>
                  <a:pt x="1276" y="1669"/>
                </a:lnTo>
                <a:lnTo>
                  <a:pt x="1262" y="1662"/>
                </a:lnTo>
                <a:lnTo>
                  <a:pt x="1250" y="1655"/>
                </a:lnTo>
                <a:lnTo>
                  <a:pt x="1238" y="1647"/>
                </a:lnTo>
                <a:lnTo>
                  <a:pt x="1226" y="1639"/>
                </a:lnTo>
                <a:lnTo>
                  <a:pt x="1215" y="1631"/>
                </a:lnTo>
                <a:lnTo>
                  <a:pt x="1205" y="1621"/>
                </a:lnTo>
                <a:lnTo>
                  <a:pt x="1195" y="1611"/>
                </a:lnTo>
                <a:lnTo>
                  <a:pt x="1185" y="1601"/>
                </a:lnTo>
                <a:lnTo>
                  <a:pt x="1175" y="1590"/>
                </a:lnTo>
                <a:lnTo>
                  <a:pt x="1167" y="1579"/>
                </a:lnTo>
                <a:lnTo>
                  <a:pt x="1158" y="1568"/>
                </a:lnTo>
                <a:lnTo>
                  <a:pt x="1151" y="1555"/>
                </a:lnTo>
                <a:lnTo>
                  <a:pt x="1143" y="1543"/>
                </a:lnTo>
                <a:lnTo>
                  <a:pt x="1137" y="1531"/>
                </a:lnTo>
                <a:lnTo>
                  <a:pt x="1131" y="1518"/>
                </a:lnTo>
                <a:lnTo>
                  <a:pt x="1126" y="1505"/>
                </a:lnTo>
                <a:lnTo>
                  <a:pt x="1121" y="1491"/>
                </a:lnTo>
                <a:lnTo>
                  <a:pt x="1117" y="1476"/>
                </a:lnTo>
                <a:lnTo>
                  <a:pt x="1115" y="1462"/>
                </a:lnTo>
                <a:lnTo>
                  <a:pt x="1111" y="1448"/>
                </a:lnTo>
                <a:lnTo>
                  <a:pt x="1110" y="1433"/>
                </a:lnTo>
                <a:lnTo>
                  <a:pt x="1109" y="1418"/>
                </a:lnTo>
                <a:lnTo>
                  <a:pt x="1109" y="1403"/>
                </a:lnTo>
                <a:lnTo>
                  <a:pt x="1109" y="1388"/>
                </a:lnTo>
                <a:lnTo>
                  <a:pt x="1110" y="1373"/>
                </a:lnTo>
                <a:lnTo>
                  <a:pt x="1111" y="1359"/>
                </a:lnTo>
                <a:lnTo>
                  <a:pt x="1115" y="1344"/>
                </a:lnTo>
                <a:lnTo>
                  <a:pt x="1117" y="1329"/>
                </a:lnTo>
                <a:lnTo>
                  <a:pt x="1121" y="1315"/>
                </a:lnTo>
                <a:lnTo>
                  <a:pt x="1126" y="1302"/>
                </a:lnTo>
                <a:lnTo>
                  <a:pt x="1131" y="1288"/>
                </a:lnTo>
                <a:lnTo>
                  <a:pt x="1137" y="1276"/>
                </a:lnTo>
                <a:lnTo>
                  <a:pt x="1143" y="1262"/>
                </a:lnTo>
                <a:lnTo>
                  <a:pt x="1151" y="1250"/>
                </a:lnTo>
                <a:lnTo>
                  <a:pt x="1158" y="1239"/>
                </a:lnTo>
                <a:lnTo>
                  <a:pt x="1167" y="1226"/>
                </a:lnTo>
                <a:lnTo>
                  <a:pt x="1175" y="1215"/>
                </a:lnTo>
                <a:lnTo>
                  <a:pt x="1185" y="1205"/>
                </a:lnTo>
                <a:lnTo>
                  <a:pt x="1195" y="1194"/>
                </a:lnTo>
                <a:lnTo>
                  <a:pt x="1205" y="1185"/>
                </a:lnTo>
                <a:lnTo>
                  <a:pt x="1215" y="1175"/>
                </a:lnTo>
                <a:lnTo>
                  <a:pt x="1226" y="1167"/>
                </a:lnTo>
                <a:lnTo>
                  <a:pt x="1238" y="1158"/>
                </a:lnTo>
                <a:lnTo>
                  <a:pt x="1250" y="1151"/>
                </a:lnTo>
                <a:lnTo>
                  <a:pt x="1262" y="1143"/>
                </a:lnTo>
                <a:lnTo>
                  <a:pt x="1276" y="1137"/>
                </a:lnTo>
                <a:lnTo>
                  <a:pt x="1288" y="1131"/>
                </a:lnTo>
                <a:lnTo>
                  <a:pt x="1302" y="1126"/>
                </a:lnTo>
                <a:lnTo>
                  <a:pt x="1315" y="1121"/>
                </a:lnTo>
                <a:lnTo>
                  <a:pt x="1329" y="1117"/>
                </a:lnTo>
                <a:lnTo>
                  <a:pt x="1344" y="1114"/>
                </a:lnTo>
                <a:lnTo>
                  <a:pt x="1359" y="1111"/>
                </a:lnTo>
                <a:lnTo>
                  <a:pt x="1373" y="1110"/>
                </a:lnTo>
                <a:lnTo>
                  <a:pt x="1388" y="1109"/>
                </a:lnTo>
                <a:lnTo>
                  <a:pt x="1403" y="1109"/>
                </a:lnTo>
                <a:lnTo>
                  <a:pt x="1418" y="1109"/>
                </a:lnTo>
                <a:lnTo>
                  <a:pt x="1433" y="1110"/>
                </a:lnTo>
                <a:lnTo>
                  <a:pt x="1448" y="1111"/>
                </a:lnTo>
                <a:lnTo>
                  <a:pt x="1462" y="1114"/>
                </a:lnTo>
                <a:lnTo>
                  <a:pt x="1477" y="1117"/>
                </a:lnTo>
                <a:lnTo>
                  <a:pt x="1491" y="1121"/>
                </a:lnTo>
                <a:lnTo>
                  <a:pt x="1505" y="1126"/>
                </a:lnTo>
                <a:lnTo>
                  <a:pt x="1518" y="1131"/>
                </a:lnTo>
                <a:lnTo>
                  <a:pt x="1530" y="1137"/>
                </a:lnTo>
                <a:lnTo>
                  <a:pt x="1544" y="1143"/>
                </a:lnTo>
                <a:lnTo>
                  <a:pt x="1556" y="1151"/>
                </a:lnTo>
                <a:lnTo>
                  <a:pt x="1568" y="1158"/>
                </a:lnTo>
                <a:lnTo>
                  <a:pt x="1580" y="1167"/>
                </a:lnTo>
                <a:lnTo>
                  <a:pt x="1591" y="1175"/>
                </a:lnTo>
                <a:lnTo>
                  <a:pt x="1601" y="1185"/>
                </a:lnTo>
                <a:lnTo>
                  <a:pt x="1611" y="1194"/>
                </a:lnTo>
                <a:lnTo>
                  <a:pt x="1621" y="1205"/>
                </a:lnTo>
                <a:lnTo>
                  <a:pt x="1631" y="1215"/>
                </a:lnTo>
                <a:lnTo>
                  <a:pt x="1639" y="1226"/>
                </a:lnTo>
                <a:lnTo>
                  <a:pt x="1648" y="1239"/>
                </a:lnTo>
                <a:lnTo>
                  <a:pt x="1655" y="1250"/>
                </a:lnTo>
                <a:lnTo>
                  <a:pt x="1662" y="1262"/>
                </a:lnTo>
                <a:lnTo>
                  <a:pt x="1669" y="1276"/>
                </a:lnTo>
                <a:lnTo>
                  <a:pt x="1675" y="1288"/>
                </a:lnTo>
                <a:lnTo>
                  <a:pt x="1680" y="1302"/>
                </a:lnTo>
                <a:lnTo>
                  <a:pt x="1685" y="1315"/>
                </a:lnTo>
                <a:lnTo>
                  <a:pt x="1689" y="1329"/>
                </a:lnTo>
                <a:lnTo>
                  <a:pt x="1691" y="1344"/>
                </a:lnTo>
                <a:lnTo>
                  <a:pt x="1694" y="1359"/>
                </a:lnTo>
                <a:lnTo>
                  <a:pt x="1696" y="1373"/>
                </a:lnTo>
                <a:lnTo>
                  <a:pt x="1698" y="1388"/>
                </a:lnTo>
                <a:lnTo>
                  <a:pt x="1698" y="1403"/>
                </a:lnTo>
                <a:lnTo>
                  <a:pt x="1698" y="1418"/>
                </a:lnTo>
                <a:lnTo>
                  <a:pt x="1696" y="1433"/>
                </a:lnTo>
                <a:lnTo>
                  <a:pt x="1694" y="1448"/>
                </a:lnTo>
                <a:lnTo>
                  <a:pt x="1691" y="1462"/>
                </a:lnTo>
                <a:lnTo>
                  <a:pt x="1689" y="1476"/>
                </a:lnTo>
                <a:lnTo>
                  <a:pt x="1685" y="1491"/>
                </a:lnTo>
                <a:lnTo>
                  <a:pt x="1680" y="1505"/>
                </a:lnTo>
                <a:lnTo>
                  <a:pt x="1675" y="1518"/>
                </a:lnTo>
                <a:lnTo>
                  <a:pt x="1669" y="1531"/>
                </a:lnTo>
                <a:lnTo>
                  <a:pt x="1662" y="1543"/>
                </a:lnTo>
                <a:lnTo>
                  <a:pt x="1655" y="1555"/>
                </a:lnTo>
                <a:lnTo>
                  <a:pt x="1648" y="1568"/>
                </a:lnTo>
                <a:lnTo>
                  <a:pt x="1639" y="1579"/>
                </a:lnTo>
                <a:lnTo>
                  <a:pt x="1631" y="1590"/>
                </a:lnTo>
                <a:lnTo>
                  <a:pt x="1621" y="1601"/>
                </a:lnTo>
                <a:lnTo>
                  <a:pt x="1611" y="1611"/>
                </a:lnTo>
                <a:lnTo>
                  <a:pt x="1601" y="1621"/>
                </a:lnTo>
                <a:lnTo>
                  <a:pt x="1591" y="1631"/>
                </a:lnTo>
                <a:lnTo>
                  <a:pt x="1580" y="1639"/>
                </a:lnTo>
                <a:lnTo>
                  <a:pt x="1568" y="1647"/>
                </a:lnTo>
                <a:lnTo>
                  <a:pt x="1556" y="1655"/>
                </a:lnTo>
                <a:lnTo>
                  <a:pt x="1544" y="1662"/>
                </a:lnTo>
                <a:lnTo>
                  <a:pt x="1530" y="1669"/>
                </a:lnTo>
                <a:lnTo>
                  <a:pt x="1518" y="1674"/>
                </a:lnTo>
                <a:lnTo>
                  <a:pt x="1505" y="1680"/>
                </a:lnTo>
                <a:lnTo>
                  <a:pt x="1491" y="1684"/>
                </a:lnTo>
                <a:lnTo>
                  <a:pt x="1477" y="1689"/>
                </a:lnTo>
                <a:lnTo>
                  <a:pt x="1462" y="1691"/>
                </a:lnTo>
                <a:lnTo>
                  <a:pt x="1448" y="1694"/>
                </a:lnTo>
                <a:lnTo>
                  <a:pt x="1433" y="1696"/>
                </a:lnTo>
                <a:lnTo>
                  <a:pt x="1418" y="1698"/>
                </a:lnTo>
                <a:lnTo>
                  <a:pt x="1403" y="1698"/>
                </a:lnTo>
                <a:close/>
                <a:moveTo>
                  <a:pt x="1769" y="930"/>
                </a:moveTo>
                <a:lnTo>
                  <a:pt x="1769" y="921"/>
                </a:lnTo>
                <a:lnTo>
                  <a:pt x="1772" y="909"/>
                </a:lnTo>
                <a:lnTo>
                  <a:pt x="1774" y="900"/>
                </a:lnTo>
                <a:lnTo>
                  <a:pt x="1778" y="890"/>
                </a:lnTo>
                <a:lnTo>
                  <a:pt x="1782" y="880"/>
                </a:lnTo>
                <a:lnTo>
                  <a:pt x="1787" y="871"/>
                </a:lnTo>
                <a:lnTo>
                  <a:pt x="1793" y="864"/>
                </a:lnTo>
                <a:lnTo>
                  <a:pt x="1796" y="860"/>
                </a:lnTo>
                <a:lnTo>
                  <a:pt x="1800" y="856"/>
                </a:lnTo>
                <a:lnTo>
                  <a:pt x="1808" y="849"/>
                </a:lnTo>
                <a:lnTo>
                  <a:pt x="1816" y="843"/>
                </a:lnTo>
                <a:lnTo>
                  <a:pt x="1825" y="838"/>
                </a:lnTo>
                <a:lnTo>
                  <a:pt x="1834" y="833"/>
                </a:lnTo>
                <a:lnTo>
                  <a:pt x="1844" y="829"/>
                </a:lnTo>
                <a:lnTo>
                  <a:pt x="1853" y="827"/>
                </a:lnTo>
                <a:lnTo>
                  <a:pt x="1865" y="825"/>
                </a:lnTo>
                <a:lnTo>
                  <a:pt x="1876" y="825"/>
                </a:lnTo>
                <a:lnTo>
                  <a:pt x="1886" y="825"/>
                </a:lnTo>
                <a:lnTo>
                  <a:pt x="1897" y="827"/>
                </a:lnTo>
                <a:lnTo>
                  <a:pt x="1907" y="829"/>
                </a:lnTo>
                <a:lnTo>
                  <a:pt x="1917" y="833"/>
                </a:lnTo>
                <a:lnTo>
                  <a:pt x="1925" y="838"/>
                </a:lnTo>
                <a:lnTo>
                  <a:pt x="1934" y="843"/>
                </a:lnTo>
                <a:lnTo>
                  <a:pt x="1942" y="849"/>
                </a:lnTo>
                <a:lnTo>
                  <a:pt x="1946" y="852"/>
                </a:lnTo>
                <a:lnTo>
                  <a:pt x="1950" y="856"/>
                </a:lnTo>
                <a:lnTo>
                  <a:pt x="1957" y="864"/>
                </a:lnTo>
                <a:lnTo>
                  <a:pt x="1964" y="871"/>
                </a:lnTo>
                <a:lnTo>
                  <a:pt x="1968" y="880"/>
                </a:lnTo>
                <a:lnTo>
                  <a:pt x="1973" y="890"/>
                </a:lnTo>
                <a:lnTo>
                  <a:pt x="1976" y="900"/>
                </a:lnTo>
                <a:lnTo>
                  <a:pt x="1980" y="909"/>
                </a:lnTo>
                <a:lnTo>
                  <a:pt x="1981" y="921"/>
                </a:lnTo>
                <a:lnTo>
                  <a:pt x="1981" y="930"/>
                </a:lnTo>
                <a:lnTo>
                  <a:pt x="1981" y="942"/>
                </a:lnTo>
                <a:lnTo>
                  <a:pt x="1980" y="953"/>
                </a:lnTo>
                <a:lnTo>
                  <a:pt x="1976" y="963"/>
                </a:lnTo>
                <a:lnTo>
                  <a:pt x="1973" y="973"/>
                </a:lnTo>
                <a:lnTo>
                  <a:pt x="1968" y="981"/>
                </a:lnTo>
                <a:lnTo>
                  <a:pt x="1964" y="990"/>
                </a:lnTo>
                <a:lnTo>
                  <a:pt x="1957" y="998"/>
                </a:lnTo>
                <a:lnTo>
                  <a:pt x="1954" y="1002"/>
                </a:lnTo>
                <a:lnTo>
                  <a:pt x="1950" y="1006"/>
                </a:lnTo>
                <a:lnTo>
                  <a:pt x="1942" y="1013"/>
                </a:lnTo>
                <a:lnTo>
                  <a:pt x="1934" y="1018"/>
                </a:lnTo>
                <a:lnTo>
                  <a:pt x="1925" y="1024"/>
                </a:lnTo>
                <a:lnTo>
                  <a:pt x="1917" y="1028"/>
                </a:lnTo>
                <a:lnTo>
                  <a:pt x="1907" y="1032"/>
                </a:lnTo>
                <a:lnTo>
                  <a:pt x="1897" y="1034"/>
                </a:lnTo>
                <a:lnTo>
                  <a:pt x="1886" y="1037"/>
                </a:lnTo>
                <a:lnTo>
                  <a:pt x="1876" y="1037"/>
                </a:lnTo>
                <a:lnTo>
                  <a:pt x="1865" y="1037"/>
                </a:lnTo>
                <a:lnTo>
                  <a:pt x="1853" y="1034"/>
                </a:lnTo>
                <a:lnTo>
                  <a:pt x="1844" y="1032"/>
                </a:lnTo>
                <a:lnTo>
                  <a:pt x="1834" y="1028"/>
                </a:lnTo>
                <a:lnTo>
                  <a:pt x="1825" y="1024"/>
                </a:lnTo>
                <a:lnTo>
                  <a:pt x="1816" y="1018"/>
                </a:lnTo>
                <a:lnTo>
                  <a:pt x="1808" y="1013"/>
                </a:lnTo>
                <a:lnTo>
                  <a:pt x="1804" y="1010"/>
                </a:lnTo>
                <a:lnTo>
                  <a:pt x="1800" y="1006"/>
                </a:lnTo>
                <a:lnTo>
                  <a:pt x="1793" y="998"/>
                </a:lnTo>
                <a:lnTo>
                  <a:pt x="1787" y="990"/>
                </a:lnTo>
                <a:lnTo>
                  <a:pt x="1782" y="981"/>
                </a:lnTo>
                <a:lnTo>
                  <a:pt x="1778" y="973"/>
                </a:lnTo>
                <a:lnTo>
                  <a:pt x="1774" y="963"/>
                </a:lnTo>
                <a:lnTo>
                  <a:pt x="1772" y="953"/>
                </a:lnTo>
                <a:lnTo>
                  <a:pt x="1769" y="942"/>
                </a:lnTo>
                <a:lnTo>
                  <a:pt x="1769" y="930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2"/>
                </a:lnTo>
                <a:lnTo>
                  <a:pt x="2806" y="1403"/>
                </a:lnTo>
                <a:lnTo>
                  <a:pt x="2806" y="2105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2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620688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5516563"/>
            <a:ext cx="10512425" cy="576262"/>
          </a:xfrm>
        </p:spPr>
        <p:txBody>
          <a:bodyPr/>
          <a:lstStyle>
            <a:lvl1pPr marL="0" indent="0" algn="ctr">
              <a:spcBef>
                <a:spcPts val="200"/>
              </a:spcBef>
              <a:buFontTx/>
              <a:buNone/>
              <a:defRPr sz="1600" b="0"/>
            </a:lvl1pPr>
            <a:lvl2pPr marL="0" indent="0" algn="ctr">
              <a:spcBef>
                <a:spcPts val="200"/>
              </a:spcBef>
              <a:buFontTx/>
              <a:buNone/>
              <a:defRPr sz="1400"/>
            </a:lvl2pPr>
            <a:lvl3pPr marL="0" indent="0" algn="ctr">
              <a:spcBef>
                <a:spcPts val="200"/>
              </a:spcBef>
              <a:buFontTx/>
              <a:buNone/>
              <a:defRPr sz="1000"/>
            </a:lvl3pPr>
            <a:lvl4pPr marL="0" indent="0" algn="ctr">
              <a:spcBef>
                <a:spcPts val="200"/>
              </a:spcBef>
              <a:buFontTx/>
              <a:buNone/>
              <a:defRPr sz="1000"/>
            </a:lvl4pPr>
            <a:lvl5pPr marL="0" indent="0" algn="ctr">
              <a:spcBef>
                <a:spcPts val="200"/>
              </a:spcBef>
              <a:buFontTx/>
              <a:buNone/>
              <a:defRPr sz="1000"/>
            </a:lvl5pPr>
          </a:lstStyle>
          <a:p>
            <a:pPr lvl="0"/>
            <a:r>
              <a:rPr lang="en-US"/>
              <a:t>Your contact details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Picture Placeholder 14" descr="dont touch/move" title="Kemira Logo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5376000" y="4293096"/>
            <a:ext cx="1440000" cy="269158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16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Picture Neg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672064" y="620688"/>
                </a:moveTo>
                <a:lnTo>
                  <a:pt x="6672064" y="908720"/>
                </a:lnTo>
                <a:lnTo>
                  <a:pt x="6960096" y="908720"/>
                </a:lnTo>
                <a:lnTo>
                  <a:pt x="6960096" y="620688"/>
                </a:lnTo>
                <a:close/>
                <a:moveTo>
                  <a:pt x="6312024" y="620688"/>
                </a:moveTo>
                <a:lnTo>
                  <a:pt x="6312024" y="908720"/>
                </a:lnTo>
                <a:lnTo>
                  <a:pt x="6600056" y="908720"/>
                </a:lnTo>
                <a:lnTo>
                  <a:pt x="6600056" y="620688"/>
                </a:lnTo>
                <a:close/>
                <a:moveTo>
                  <a:pt x="5951984" y="620688"/>
                </a:moveTo>
                <a:lnTo>
                  <a:pt x="5951984" y="908720"/>
                </a:lnTo>
                <a:lnTo>
                  <a:pt x="6240016" y="908720"/>
                </a:lnTo>
                <a:lnTo>
                  <a:pt x="6240016" y="620688"/>
                </a:lnTo>
                <a:close/>
                <a:moveTo>
                  <a:pt x="5591944" y="620688"/>
                </a:moveTo>
                <a:lnTo>
                  <a:pt x="5591944" y="908720"/>
                </a:lnTo>
                <a:lnTo>
                  <a:pt x="5879976" y="908720"/>
                </a:lnTo>
                <a:lnTo>
                  <a:pt x="5879976" y="620688"/>
                </a:lnTo>
                <a:close/>
                <a:moveTo>
                  <a:pt x="5231904" y="620688"/>
                </a:moveTo>
                <a:lnTo>
                  <a:pt x="5231904" y="908720"/>
                </a:lnTo>
                <a:lnTo>
                  <a:pt x="5519936" y="908720"/>
                </a:lnTo>
                <a:lnTo>
                  <a:pt x="5519936" y="62068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700213"/>
            <a:ext cx="10514013" cy="1584771"/>
          </a:xfrm>
        </p:spPr>
        <p:txBody>
          <a:bodyPr/>
          <a:lstStyle>
            <a:lvl1pPr algn="ctr">
              <a:defRPr sz="6000" spc="-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Thank you Text.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3DC7A1F-BCCA-4B65-962C-7B62F94D28BF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5591976" y="621234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8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15" y="620688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10">
            <a:hlinkClick r:id="rId4" tooltip="YouTube"/>
          </p:cNvPr>
          <p:cNvSpPr>
            <a:spLocks noChangeAspect="1" noEditPoints="1"/>
          </p:cNvSpPr>
          <p:nvPr userDrawn="1"/>
        </p:nvSpPr>
        <p:spPr bwMode="auto">
          <a:xfrm>
            <a:off x="6312056" y="620688"/>
            <a:ext cx="288000" cy="288000"/>
          </a:xfrm>
          <a:custGeom>
            <a:avLst/>
            <a:gdLst>
              <a:gd name="T0" fmla="*/ 793 w 2804"/>
              <a:gd name="T1" fmla="*/ 1276 h 2806"/>
              <a:gd name="T2" fmla="*/ 704 w 2804"/>
              <a:gd name="T3" fmla="*/ 1239 h 2806"/>
              <a:gd name="T4" fmla="*/ 605 w 2804"/>
              <a:gd name="T5" fmla="*/ 1291 h 2806"/>
              <a:gd name="T6" fmla="*/ 587 w 2804"/>
              <a:gd name="T7" fmla="*/ 1595 h 2806"/>
              <a:gd name="T8" fmla="*/ 645 w 2804"/>
              <a:gd name="T9" fmla="*/ 1683 h 2806"/>
              <a:gd name="T10" fmla="*/ 749 w 2804"/>
              <a:gd name="T11" fmla="*/ 1688 h 2806"/>
              <a:gd name="T12" fmla="*/ 814 w 2804"/>
              <a:gd name="T13" fmla="*/ 1621 h 2806"/>
              <a:gd name="T14" fmla="*/ 738 w 2804"/>
              <a:gd name="T15" fmla="*/ 1591 h 2806"/>
              <a:gd name="T16" fmla="*/ 704 w 2804"/>
              <a:gd name="T17" fmla="*/ 1623 h 2806"/>
              <a:gd name="T18" fmla="*/ 668 w 2804"/>
              <a:gd name="T19" fmla="*/ 1579 h 2806"/>
              <a:gd name="T20" fmla="*/ 676 w 2804"/>
              <a:gd name="T21" fmla="*/ 1326 h 2806"/>
              <a:gd name="T22" fmla="*/ 725 w 2804"/>
              <a:gd name="T23" fmla="*/ 1320 h 2806"/>
              <a:gd name="T24" fmla="*/ 491 w 2804"/>
              <a:gd name="T25" fmla="*/ 1690 h 2806"/>
              <a:gd name="T26" fmla="*/ 491 w 2804"/>
              <a:gd name="T27" fmla="*/ 1447 h 2806"/>
              <a:gd name="T28" fmla="*/ 959 w 2804"/>
              <a:gd name="T29" fmla="*/ 1695 h 2806"/>
              <a:gd name="T30" fmla="*/ 894 w 2804"/>
              <a:gd name="T31" fmla="*/ 1662 h 2806"/>
              <a:gd name="T32" fmla="*/ 972 w 2804"/>
              <a:gd name="T33" fmla="*/ 1614 h 2806"/>
              <a:gd name="T34" fmla="*/ 1017 w 2804"/>
              <a:gd name="T35" fmla="*/ 1607 h 2806"/>
              <a:gd name="T36" fmla="*/ 1956 w 2804"/>
              <a:gd name="T37" fmla="*/ 1325 h 2806"/>
              <a:gd name="T38" fmla="*/ 1995 w 2804"/>
              <a:gd name="T39" fmla="*/ 1622 h 2806"/>
              <a:gd name="T40" fmla="*/ 2020 w 2804"/>
              <a:gd name="T41" fmla="*/ 1371 h 2806"/>
              <a:gd name="T42" fmla="*/ 1987 w 2804"/>
              <a:gd name="T43" fmla="*/ 1313 h 2806"/>
              <a:gd name="T44" fmla="*/ 2293 w 2804"/>
              <a:gd name="T45" fmla="*/ 1314 h 2806"/>
              <a:gd name="T46" fmla="*/ 2246 w 2804"/>
              <a:gd name="T47" fmla="*/ 1331 h 2806"/>
              <a:gd name="T48" fmla="*/ 2488 w 2804"/>
              <a:gd name="T49" fmla="*/ 1089 h 2806"/>
              <a:gd name="T50" fmla="*/ 2427 w 2804"/>
              <a:gd name="T51" fmla="*/ 991 h 2806"/>
              <a:gd name="T52" fmla="*/ 2315 w 2804"/>
              <a:gd name="T53" fmla="*/ 953 h 2806"/>
              <a:gd name="T54" fmla="*/ 1461 w 2804"/>
              <a:gd name="T55" fmla="*/ 948 h 2806"/>
              <a:gd name="T56" fmla="*/ 1274 w 2804"/>
              <a:gd name="T57" fmla="*/ 991 h 2806"/>
              <a:gd name="T58" fmla="*/ 1205 w 2804"/>
              <a:gd name="T59" fmla="*/ 1125 h 2806"/>
              <a:gd name="T60" fmla="*/ 1192 w 2804"/>
              <a:gd name="T61" fmla="*/ 1568 h 2806"/>
              <a:gd name="T62" fmla="*/ 1229 w 2804"/>
              <a:gd name="T63" fmla="*/ 1760 h 2806"/>
              <a:gd name="T64" fmla="*/ 1336 w 2804"/>
              <a:gd name="T65" fmla="*/ 1842 h 2806"/>
              <a:gd name="T66" fmla="*/ 1851 w 2804"/>
              <a:gd name="T67" fmla="*/ 1867 h 2806"/>
              <a:gd name="T68" fmla="*/ 2371 w 2804"/>
              <a:gd name="T69" fmla="*/ 1844 h 2806"/>
              <a:gd name="T70" fmla="*/ 2472 w 2804"/>
              <a:gd name="T71" fmla="*/ 1760 h 2806"/>
              <a:gd name="T72" fmla="*/ 2512 w 2804"/>
              <a:gd name="T73" fmla="*/ 1492 h 2806"/>
              <a:gd name="T74" fmla="*/ 1390 w 2804"/>
              <a:gd name="T75" fmla="*/ 1690 h 2806"/>
              <a:gd name="T76" fmla="*/ 1702 w 2804"/>
              <a:gd name="T77" fmla="*/ 1654 h 2806"/>
              <a:gd name="T78" fmla="*/ 1604 w 2804"/>
              <a:gd name="T79" fmla="*/ 1693 h 2806"/>
              <a:gd name="T80" fmla="*/ 1565 w 2804"/>
              <a:gd name="T81" fmla="*/ 1627 h 2806"/>
              <a:gd name="T82" fmla="*/ 1659 w 2804"/>
              <a:gd name="T83" fmla="*/ 1622 h 2806"/>
              <a:gd name="T84" fmla="*/ 1799 w 2804"/>
              <a:gd name="T85" fmla="*/ 1246 h 2806"/>
              <a:gd name="T86" fmla="*/ 2086 w 2804"/>
              <a:gd name="T87" fmla="*/ 1667 h 2806"/>
              <a:gd name="T88" fmla="*/ 2003 w 2804"/>
              <a:gd name="T89" fmla="*/ 1690 h 2806"/>
              <a:gd name="T90" fmla="*/ 1945 w 2804"/>
              <a:gd name="T91" fmla="*/ 1095 h 2806"/>
              <a:gd name="T92" fmla="*/ 2030 w 2804"/>
              <a:gd name="T93" fmla="*/ 1240 h 2806"/>
              <a:gd name="T94" fmla="*/ 2089 w 2804"/>
              <a:gd name="T95" fmla="*/ 1279 h 2806"/>
              <a:gd name="T96" fmla="*/ 2295 w 2804"/>
              <a:gd name="T97" fmla="*/ 1621 h 2806"/>
              <a:gd name="T98" fmla="*/ 2401 w 2804"/>
              <a:gd name="T99" fmla="*/ 1534 h 2806"/>
              <a:gd name="T100" fmla="*/ 2371 w 2804"/>
              <a:gd name="T101" fmla="*/ 1659 h 2806"/>
              <a:gd name="T102" fmla="*/ 2284 w 2804"/>
              <a:gd name="T103" fmla="*/ 1695 h 2806"/>
              <a:gd name="T104" fmla="*/ 2180 w 2804"/>
              <a:gd name="T105" fmla="*/ 1641 h 2806"/>
              <a:gd name="T106" fmla="*/ 2160 w 2804"/>
              <a:gd name="T107" fmla="*/ 1359 h 2806"/>
              <a:gd name="T108" fmla="*/ 2227 w 2804"/>
              <a:gd name="T109" fmla="*/ 1252 h 2806"/>
              <a:gd name="T110" fmla="*/ 2323 w 2804"/>
              <a:gd name="T111" fmla="*/ 1246 h 2806"/>
              <a:gd name="T112" fmla="*/ 2386 w 2804"/>
              <a:gd name="T113" fmla="*/ 1305 h 2806"/>
              <a:gd name="T114" fmla="*/ 2243 w 2804"/>
              <a:gd name="T115" fmla="*/ 1575 h 2806"/>
              <a:gd name="T116" fmla="*/ 0 w 2804"/>
              <a:gd name="T117" fmla="*/ 0 h 2806"/>
              <a:gd name="T118" fmla="*/ 700 w 2804"/>
              <a:gd name="T119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04" h="2806">
                <a:moveTo>
                  <a:pt x="824" y="1388"/>
                </a:moveTo>
                <a:lnTo>
                  <a:pt x="822" y="1371"/>
                </a:lnTo>
                <a:lnTo>
                  <a:pt x="821" y="1355"/>
                </a:lnTo>
                <a:lnTo>
                  <a:pt x="819" y="1340"/>
                </a:lnTo>
                <a:lnTo>
                  <a:pt x="816" y="1325"/>
                </a:lnTo>
                <a:lnTo>
                  <a:pt x="813" y="1313"/>
                </a:lnTo>
                <a:lnTo>
                  <a:pt x="810" y="1307"/>
                </a:lnTo>
                <a:lnTo>
                  <a:pt x="808" y="1302"/>
                </a:lnTo>
                <a:lnTo>
                  <a:pt x="803" y="1291"/>
                </a:lnTo>
                <a:lnTo>
                  <a:pt x="796" y="1282"/>
                </a:lnTo>
                <a:lnTo>
                  <a:pt x="793" y="1276"/>
                </a:lnTo>
                <a:lnTo>
                  <a:pt x="788" y="1271"/>
                </a:lnTo>
                <a:lnTo>
                  <a:pt x="783" y="1267"/>
                </a:lnTo>
                <a:lnTo>
                  <a:pt x="778" y="1262"/>
                </a:lnTo>
                <a:lnTo>
                  <a:pt x="772" y="1258"/>
                </a:lnTo>
                <a:lnTo>
                  <a:pt x="767" y="1255"/>
                </a:lnTo>
                <a:lnTo>
                  <a:pt x="761" y="1251"/>
                </a:lnTo>
                <a:lnTo>
                  <a:pt x="754" y="1249"/>
                </a:lnTo>
                <a:lnTo>
                  <a:pt x="743" y="1245"/>
                </a:lnTo>
                <a:lnTo>
                  <a:pt x="730" y="1241"/>
                </a:lnTo>
                <a:lnTo>
                  <a:pt x="717" y="1240"/>
                </a:lnTo>
                <a:lnTo>
                  <a:pt x="704" y="1239"/>
                </a:lnTo>
                <a:lnTo>
                  <a:pt x="689" y="1240"/>
                </a:lnTo>
                <a:lnTo>
                  <a:pt x="681" y="1240"/>
                </a:lnTo>
                <a:lnTo>
                  <a:pt x="675" y="1241"/>
                </a:lnTo>
                <a:lnTo>
                  <a:pt x="663" y="1245"/>
                </a:lnTo>
                <a:lnTo>
                  <a:pt x="650" y="1249"/>
                </a:lnTo>
                <a:lnTo>
                  <a:pt x="639" y="1255"/>
                </a:lnTo>
                <a:lnTo>
                  <a:pt x="634" y="1258"/>
                </a:lnTo>
                <a:lnTo>
                  <a:pt x="628" y="1262"/>
                </a:lnTo>
                <a:lnTo>
                  <a:pt x="619" y="1271"/>
                </a:lnTo>
                <a:lnTo>
                  <a:pt x="611" y="1282"/>
                </a:lnTo>
                <a:lnTo>
                  <a:pt x="605" y="1291"/>
                </a:lnTo>
                <a:lnTo>
                  <a:pt x="598" y="1302"/>
                </a:lnTo>
                <a:lnTo>
                  <a:pt x="595" y="1313"/>
                </a:lnTo>
                <a:lnTo>
                  <a:pt x="591" y="1325"/>
                </a:lnTo>
                <a:lnTo>
                  <a:pt x="587" y="1340"/>
                </a:lnTo>
                <a:lnTo>
                  <a:pt x="586" y="1355"/>
                </a:lnTo>
                <a:lnTo>
                  <a:pt x="585" y="1371"/>
                </a:lnTo>
                <a:lnTo>
                  <a:pt x="584" y="1388"/>
                </a:lnTo>
                <a:lnTo>
                  <a:pt x="584" y="1548"/>
                </a:lnTo>
                <a:lnTo>
                  <a:pt x="584" y="1565"/>
                </a:lnTo>
                <a:lnTo>
                  <a:pt x="585" y="1581"/>
                </a:lnTo>
                <a:lnTo>
                  <a:pt x="587" y="1595"/>
                </a:lnTo>
                <a:lnTo>
                  <a:pt x="590" y="1609"/>
                </a:lnTo>
                <a:lnTo>
                  <a:pt x="592" y="1615"/>
                </a:lnTo>
                <a:lnTo>
                  <a:pt x="594" y="1621"/>
                </a:lnTo>
                <a:lnTo>
                  <a:pt x="598" y="1632"/>
                </a:lnTo>
                <a:lnTo>
                  <a:pt x="603" y="1642"/>
                </a:lnTo>
                <a:lnTo>
                  <a:pt x="610" y="1651"/>
                </a:lnTo>
                <a:lnTo>
                  <a:pt x="618" y="1662"/>
                </a:lnTo>
                <a:lnTo>
                  <a:pt x="623" y="1667"/>
                </a:lnTo>
                <a:lnTo>
                  <a:pt x="628" y="1670"/>
                </a:lnTo>
                <a:lnTo>
                  <a:pt x="639" y="1679"/>
                </a:lnTo>
                <a:lnTo>
                  <a:pt x="645" y="1683"/>
                </a:lnTo>
                <a:lnTo>
                  <a:pt x="652" y="1685"/>
                </a:lnTo>
                <a:lnTo>
                  <a:pt x="664" y="1690"/>
                </a:lnTo>
                <a:lnTo>
                  <a:pt x="676" y="1694"/>
                </a:lnTo>
                <a:lnTo>
                  <a:pt x="684" y="1695"/>
                </a:lnTo>
                <a:lnTo>
                  <a:pt x="690" y="1696"/>
                </a:lnTo>
                <a:lnTo>
                  <a:pt x="696" y="1698"/>
                </a:lnTo>
                <a:lnTo>
                  <a:pt x="704" y="1698"/>
                </a:lnTo>
                <a:lnTo>
                  <a:pt x="717" y="1696"/>
                </a:lnTo>
                <a:lnTo>
                  <a:pt x="730" y="1694"/>
                </a:lnTo>
                <a:lnTo>
                  <a:pt x="743" y="1690"/>
                </a:lnTo>
                <a:lnTo>
                  <a:pt x="749" y="1688"/>
                </a:lnTo>
                <a:lnTo>
                  <a:pt x="756" y="1685"/>
                </a:lnTo>
                <a:lnTo>
                  <a:pt x="768" y="1679"/>
                </a:lnTo>
                <a:lnTo>
                  <a:pt x="774" y="1675"/>
                </a:lnTo>
                <a:lnTo>
                  <a:pt x="779" y="1670"/>
                </a:lnTo>
                <a:lnTo>
                  <a:pt x="784" y="1667"/>
                </a:lnTo>
                <a:lnTo>
                  <a:pt x="789" y="1662"/>
                </a:lnTo>
                <a:lnTo>
                  <a:pt x="794" y="1657"/>
                </a:lnTo>
                <a:lnTo>
                  <a:pt x="799" y="1651"/>
                </a:lnTo>
                <a:lnTo>
                  <a:pt x="804" y="1642"/>
                </a:lnTo>
                <a:lnTo>
                  <a:pt x="810" y="1632"/>
                </a:lnTo>
                <a:lnTo>
                  <a:pt x="814" y="1621"/>
                </a:lnTo>
                <a:lnTo>
                  <a:pt x="817" y="1609"/>
                </a:lnTo>
                <a:lnTo>
                  <a:pt x="820" y="1595"/>
                </a:lnTo>
                <a:lnTo>
                  <a:pt x="821" y="1581"/>
                </a:lnTo>
                <a:lnTo>
                  <a:pt x="822" y="1565"/>
                </a:lnTo>
                <a:lnTo>
                  <a:pt x="824" y="1548"/>
                </a:lnTo>
                <a:lnTo>
                  <a:pt x="824" y="1388"/>
                </a:lnTo>
                <a:close/>
                <a:moveTo>
                  <a:pt x="740" y="1557"/>
                </a:moveTo>
                <a:lnTo>
                  <a:pt x="740" y="1573"/>
                </a:lnTo>
                <a:lnTo>
                  <a:pt x="740" y="1579"/>
                </a:lnTo>
                <a:lnTo>
                  <a:pt x="740" y="1586"/>
                </a:lnTo>
                <a:lnTo>
                  <a:pt x="738" y="1591"/>
                </a:lnTo>
                <a:lnTo>
                  <a:pt x="737" y="1597"/>
                </a:lnTo>
                <a:lnTo>
                  <a:pt x="735" y="1602"/>
                </a:lnTo>
                <a:lnTo>
                  <a:pt x="732" y="1606"/>
                </a:lnTo>
                <a:lnTo>
                  <a:pt x="730" y="1610"/>
                </a:lnTo>
                <a:lnTo>
                  <a:pt x="727" y="1614"/>
                </a:lnTo>
                <a:lnTo>
                  <a:pt x="725" y="1617"/>
                </a:lnTo>
                <a:lnTo>
                  <a:pt x="721" y="1618"/>
                </a:lnTo>
                <a:lnTo>
                  <a:pt x="717" y="1621"/>
                </a:lnTo>
                <a:lnTo>
                  <a:pt x="712" y="1622"/>
                </a:lnTo>
                <a:lnTo>
                  <a:pt x="709" y="1623"/>
                </a:lnTo>
                <a:lnTo>
                  <a:pt x="704" y="1623"/>
                </a:lnTo>
                <a:lnTo>
                  <a:pt x="699" y="1623"/>
                </a:lnTo>
                <a:lnTo>
                  <a:pt x="694" y="1622"/>
                </a:lnTo>
                <a:lnTo>
                  <a:pt x="690" y="1621"/>
                </a:lnTo>
                <a:lnTo>
                  <a:pt x="686" y="1618"/>
                </a:lnTo>
                <a:lnTo>
                  <a:pt x="683" y="1617"/>
                </a:lnTo>
                <a:lnTo>
                  <a:pt x="680" y="1614"/>
                </a:lnTo>
                <a:lnTo>
                  <a:pt x="676" y="1610"/>
                </a:lnTo>
                <a:lnTo>
                  <a:pt x="674" y="1606"/>
                </a:lnTo>
                <a:lnTo>
                  <a:pt x="670" y="1597"/>
                </a:lnTo>
                <a:lnTo>
                  <a:pt x="668" y="1586"/>
                </a:lnTo>
                <a:lnTo>
                  <a:pt x="668" y="1579"/>
                </a:lnTo>
                <a:lnTo>
                  <a:pt x="668" y="1573"/>
                </a:lnTo>
                <a:lnTo>
                  <a:pt x="668" y="1557"/>
                </a:lnTo>
                <a:lnTo>
                  <a:pt x="668" y="1380"/>
                </a:lnTo>
                <a:lnTo>
                  <a:pt x="668" y="1364"/>
                </a:lnTo>
                <a:lnTo>
                  <a:pt x="668" y="1357"/>
                </a:lnTo>
                <a:lnTo>
                  <a:pt x="668" y="1350"/>
                </a:lnTo>
                <a:lnTo>
                  <a:pt x="669" y="1345"/>
                </a:lnTo>
                <a:lnTo>
                  <a:pt x="670" y="1339"/>
                </a:lnTo>
                <a:lnTo>
                  <a:pt x="673" y="1334"/>
                </a:lnTo>
                <a:lnTo>
                  <a:pt x="674" y="1330"/>
                </a:lnTo>
                <a:lnTo>
                  <a:pt x="676" y="1326"/>
                </a:lnTo>
                <a:lnTo>
                  <a:pt x="680" y="1323"/>
                </a:lnTo>
                <a:lnTo>
                  <a:pt x="683" y="1320"/>
                </a:lnTo>
                <a:lnTo>
                  <a:pt x="686" y="1318"/>
                </a:lnTo>
                <a:lnTo>
                  <a:pt x="694" y="1315"/>
                </a:lnTo>
                <a:lnTo>
                  <a:pt x="699" y="1314"/>
                </a:lnTo>
                <a:lnTo>
                  <a:pt x="704" y="1314"/>
                </a:lnTo>
                <a:lnTo>
                  <a:pt x="709" y="1314"/>
                </a:lnTo>
                <a:lnTo>
                  <a:pt x="712" y="1315"/>
                </a:lnTo>
                <a:lnTo>
                  <a:pt x="717" y="1317"/>
                </a:lnTo>
                <a:lnTo>
                  <a:pt x="721" y="1318"/>
                </a:lnTo>
                <a:lnTo>
                  <a:pt x="725" y="1320"/>
                </a:lnTo>
                <a:lnTo>
                  <a:pt x="727" y="1323"/>
                </a:lnTo>
                <a:lnTo>
                  <a:pt x="730" y="1326"/>
                </a:lnTo>
                <a:lnTo>
                  <a:pt x="733" y="1330"/>
                </a:lnTo>
                <a:lnTo>
                  <a:pt x="737" y="1339"/>
                </a:lnTo>
                <a:lnTo>
                  <a:pt x="740" y="1350"/>
                </a:lnTo>
                <a:lnTo>
                  <a:pt x="740" y="1357"/>
                </a:lnTo>
                <a:lnTo>
                  <a:pt x="740" y="1364"/>
                </a:lnTo>
                <a:lnTo>
                  <a:pt x="740" y="1380"/>
                </a:lnTo>
                <a:lnTo>
                  <a:pt x="740" y="1557"/>
                </a:lnTo>
                <a:close/>
                <a:moveTo>
                  <a:pt x="491" y="1447"/>
                </a:moveTo>
                <a:lnTo>
                  <a:pt x="491" y="1690"/>
                </a:lnTo>
                <a:lnTo>
                  <a:pt x="402" y="1690"/>
                </a:lnTo>
                <a:lnTo>
                  <a:pt x="402" y="1447"/>
                </a:lnTo>
                <a:lnTo>
                  <a:pt x="353" y="1289"/>
                </a:lnTo>
                <a:lnTo>
                  <a:pt x="316" y="1171"/>
                </a:lnTo>
                <a:lnTo>
                  <a:pt x="302" y="1122"/>
                </a:lnTo>
                <a:lnTo>
                  <a:pt x="292" y="1091"/>
                </a:lnTo>
                <a:lnTo>
                  <a:pt x="384" y="1091"/>
                </a:lnTo>
                <a:lnTo>
                  <a:pt x="446" y="1325"/>
                </a:lnTo>
                <a:lnTo>
                  <a:pt x="508" y="1091"/>
                </a:lnTo>
                <a:lnTo>
                  <a:pt x="601" y="1091"/>
                </a:lnTo>
                <a:lnTo>
                  <a:pt x="491" y="1447"/>
                </a:lnTo>
                <a:close/>
                <a:moveTo>
                  <a:pt x="1121" y="1690"/>
                </a:moveTo>
                <a:lnTo>
                  <a:pt x="1036" y="1690"/>
                </a:lnTo>
                <a:lnTo>
                  <a:pt x="1036" y="1641"/>
                </a:lnTo>
                <a:lnTo>
                  <a:pt x="1024" y="1654"/>
                </a:lnTo>
                <a:lnTo>
                  <a:pt x="1013" y="1666"/>
                </a:lnTo>
                <a:lnTo>
                  <a:pt x="1002" y="1674"/>
                </a:lnTo>
                <a:lnTo>
                  <a:pt x="991" y="1683"/>
                </a:lnTo>
                <a:lnTo>
                  <a:pt x="980" y="1688"/>
                </a:lnTo>
                <a:lnTo>
                  <a:pt x="970" y="1693"/>
                </a:lnTo>
                <a:lnTo>
                  <a:pt x="963" y="1694"/>
                </a:lnTo>
                <a:lnTo>
                  <a:pt x="959" y="1695"/>
                </a:lnTo>
                <a:lnTo>
                  <a:pt x="947" y="1696"/>
                </a:lnTo>
                <a:lnTo>
                  <a:pt x="939" y="1695"/>
                </a:lnTo>
                <a:lnTo>
                  <a:pt x="930" y="1694"/>
                </a:lnTo>
                <a:lnTo>
                  <a:pt x="925" y="1693"/>
                </a:lnTo>
                <a:lnTo>
                  <a:pt x="921" y="1691"/>
                </a:lnTo>
                <a:lnTo>
                  <a:pt x="915" y="1688"/>
                </a:lnTo>
                <a:lnTo>
                  <a:pt x="909" y="1683"/>
                </a:lnTo>
                <a:lnTo>
                  <a:pt x="903" y="1677"/>
                </a:lnTo>
                <a:lnTo>
                  <a:pt x="898" y="1669"/>
                </a:lnTo>
                <a:lnTo>
                  <a:pt x="897" y="1666"/>
                </a:lnTo>
                <a:lnTo>
                  <a:pt x="894" y="1662"/>
                </a:lnTo>
                <a:lnTo>
                  <a:pt x="893" y="1657"/>
                </a:lnTo>
                <a:lnTo>
                  <a:pt x="890" y="1651"/>
                </a:lnTo>
                <a:lnTo>
                  <a:pt x="888" y="1636"/>
                </a:lnTo>
                <a:lnTo>
                  <a:pt x="887" y="1627"/>
                </a:lnTo>
                <a:lnTo>
                  <a:pt x="886" y="1618"/>
                </a:lnTo>
                <a:lnTo>
                  <a:pt x="886" y="1596"/>
                </a:lnTo>
                <a:lnTo>
                  <a:pt x="886" y="1242"/>
                </a:lnTo>
                <a:lnTo>
                  <a:pt x="970" y="1242"/>
                </a:lnTo>
                <a:lnTo>
                  <a:pt x="970" y="1574"/>
                </a:lnTo>
                <a:lnTo>
                  <a:pt x="970" y="1606"/>
                </a:lnTo>
                <a:lnTo>
                  <a:pt x="972" y="1614"/>
                </a:lnTo>
                <a:lnTo>
                  <a:pt x="973" y="1616"/>
                </a:lnTo>
                <a:lnTo>
                  <a:pt x="976" y="1618"/>
                </a:lnTo>
                <a:lnTo>
                  <a:pt x="977" y="1621"/>
                </a:lnTo>
                <a:lnTo>
                  <a:pt x="981" y="1622"/>
                </a:lnTo>
                <a:lnTo>
                  <a:pt x="983" y="1622"/>
                </a:lnTo>
                <a:lnTo>
                  <a:pt x="987" y="1622"/>
                </a:lnTo>
                <a:lnTo>
                  <a:pt x="993" y="1622"/>
                </a:lnTo>
                <a:lnTo>
                  <a:pt x="999" y="1620"/>
                </a:lnTo>
                <a:lnTo>
                  <a:pt x="1006" y="1617"/>
                </a:lnTo>
                <a:lnTo>
                  <a:pt x="1012" y="1612"/>
                </a:lnTo>
                <a:lnTo>
                  <a:pt x="1017" y="1607"/>
                </a:lnTo>
                <a:lnTo>
                  <a:pt x="1023" y="1600"/>
                </a:lnTo>
                <a:lnTo>
                  <a:pt x="1036" y="1584"/>
                </a:lnTo>
                <a:lnTo>
                  <a:pt x="1036" y="1242"/>
                </a:lnTo>
                <a:lnTo>
                  <a:pt x="1121" y="1242"/>
                </a:lnTo>
                <a:lnTo>
                  <a:pt x="1121" y="1690"/>
                </a:lnTo>
                <a:close/>
                <a:moveTo>
                  <a:pt x="1987" y="1313"/>
                </a:moveTo>
                <a:lnTo>
                  <a:pt x="1982" y="1313"/>
                </a:lnTo>
                <a:lnTo>
                  <a:pt x="1977" y="1314"/>
                </a:lnTo>
                <a:lnTo>
                  <a:pt x="1966" y="1318"/>
                </a:lnTo>
                <a:lnTo>
                  <a:pt x="1961" y="1322"/>
                </a:lnTo>
                <a:lnTo>
                  <a:pt x="1956" y="1325"/>
                </a:lnTo>
                <a:lnTo>
                  <a:pt x="1950" y="1329"/>
                </a:lnTo>
                <a:lnTo>
                  <a:pt x="1945" y="1334"/>
                </a:lnTo>
                <a:lnTo>
                  <a:pt x="1945" y="1602"/>
                </a:lnTo>
                <a:lnTo>
                  <a:pt x="1956" y="1611"/>
                </a:lnTo>
                <a:lnTo>
                  <a:pt x="1961" y="1615"/>
                </a:lnTo>
                <a:lnTo>
                  <a:pt x="1966" y="1617"/>
                </a:lnTo>
                <a:lnTo>
                  <a:pt x="1972" y="1620"/>
                </a:lnTo>
                <a:lnTo>
                  <a:pt x="1977" y="1621"/>
                </a:lnTo>
                <a:lnTo>
                  <a:pt x="1982" y="1622"/>
                </a:lnTo>
                <a:lnTo>
                  <a:pt x="1987" y="1622"/>
                </a:lnTo>
                <a:lnTo>
                  <a:pt x="1995" y="1622"/>
                </a:lnTo>
                <a:lnTo>
                  <a:pt x="1999" y="1621"/>
                </a:lnTo>
                <a:lnTo>
                  <a:pt x="2002" y="1620"/>
                </a:lnTo>
                <a:lnTo>
                  <a:pt x="2005" y="1617"/>
                </a:lnTo>
                <a:lnTo>
                  <a:pt x="2008" y="1615"/>
                </a:lnTo>
                <a:lnTo>
                  <a:pt x="2010" y="1612"/>
                </a:lnTo>
                <a:lnTo>
                  <a:pt x="2013" y="1609"/>
                </a:lnTo>
                <a:lnTo>
                  <a:pt x="2016" y="1600"/>
                </a:lnTo>
                <a:lnTo>
                  <a:pt x="2019" y="1590"/>
                </a:lnTo>
                <a:lnTo>
                  <a:pt x="2020" y="1576"/>
                </a:lnTo>
                <a:lnTo>
                  <a:pt x="2020" y="1562"/>
                </a:lnTo>
                <a:lnTo>
                  <a:pt x="2020" y="1371"/>
                </a:lnTo>
                <a:lnTo>
                  <a:pt x="2020" y="1355"/>
                </a:lnTo>
                <a:lnTo>
                  <a:pt x="2019" y="1343"/>
                </a:lnTo>
                <a:lnTo>
                  <a:pt x="2016" y="1333"/>
                </a:lnTo>
                <a:lnTo>
                  <a:pt x="2014" y="1329"/>
                </a:lnTo>
                <a:lnTo>
                  <a:pt x="2013" y="1325"/>
                </a:lnTo>
                <a:lnTo>
                  <a:pt x="2010" y="1323"/>
                </a:lnTo>
                <a:lnTo>
                  <a:pt x="2008" y="1319"/>
                </a:lnTo>
                <a:lnTo>
                  <a:pt x="2005" y="1318"/>
                </a:lnTo>
                <a:lnTo>
                  <a:pt x="2002" y="1315"/>
                </a:lnTo>
                <a:lnTo>
                  <a:pt x="1995" y="1314"/>
                </a:lnTo>
                <a:lnTo>
                  <a:pt x="1987" y="1313"/>
                </a:lnTo>
                <a:close/>
                <a:moveTo>
                  <a:pt x="2317" y="1366"/>
                </a:moveTo>
                <a:lnTo>
                  <a:pt x="2317" y="1352"/>
                </a:lnTo>
                <a:lnTo>
                  <a:pt x="2316" y="1341"/>
                </a:lnTo>
                <a:lnTo>
                  <a:pt x="2315" y="1336"/>
                </a:lnTo>
                <a:lnTo>
                  <a:pt x="2313" y="1331"/>
                </a:lnTo>
                <a:lnTo>
                  <a:pt x="2308" y="1324"/>
                </a:lnTo>
                <a:lnTo>
                  <a:pt x="2306" y="1322"/>
                </a:lnTo>
                <a:lnTo>
                  <a:pt x="2303" y="1319"/>
                </a:lnTo>
                <a:lnTo>
                  <a:pt x="2301" y="1318"/>
                </a:lnTo>
                <a:lnTo>
                  <a:pt x="2297" y="1315"/>
                </a:lnTo>
                <a:lnTo>
                  <a:pt x="2293" y="1314"/>
                </a:lnTo>
                <a:lnTo>
                  <a:pt x="2290" y="1314"/>
                </a:lnTo>
                <a:lnTo>
                  <a:pt x="2280" y="1313"/>
                </a:lnTo>
                <a:lnTo>
                  <a:pt x="2271" y="1314"/>
                </a:lnTo>
                <a:lnTo>
                  <a:pt x="2266" y="1314"/>
                </a:lnTo>
                <a:lnTo>
                  <a:pt x="2263" y="1315"/>
                </a:lnTo>
                <a:lnTo>
                  <a:pt x="2260" y="1317"/>
                </a:lnTo>
                <a:lnTo>
                  <a:pt x="2256" y="1319"/>
                </a:lnTo>
                <a:lnTo>
                  <a:pt x="2254" y="1322"/>
                </a:lnTo>
                <a:lnTo>
                  <a:pt x="2251" y="1324"/>
                </a:lnTo>
                <a:lnTo>
                  <a:pt x="2249" y="1328"/>
                </a:lnTo>
                <a:lnTo>
                  <a:pt x="2246" y="1331"/>
                </a:lnTo>
                <a:lnTo>
                  <a:pt x="2245" y="1335"/>
                </a:lnTo>
                <a:lnTo>
                  <a:pt x="2244" y="1340"/>
                </a:lnTo>
                <a:lnTo>
                  <a:pt x="2243" y="1351"/>
                </a:lnTo>
                <a:lnTo>
                  <a:pt x="2242" y="1366"/>
                </a:lnTo>
                <a:lnTo>
                  <a:pt x="2242" y="1414"/>
                </a:lnTo>
                <a:lnTo>
                  <a:pt x="2317" y="1414"/>
                </a:lnTo>
                <a:lnTo>
                  <a:pt x="2317" y="1366"/>
                </a:lnTo>
                <a:close/>
                <a:moveTo>
                  <a:pt x="2499" y="1140"/>
                </a:moveTo>
                <a:lnTo>
                  <a:pt x="2496" y="1125"/>
                </a:lnTo>
                <a:lnTo>
                  <a:pt x="2493" y="1109"/>
                </a:lnTo>
                <a:lnTo>
                  <a:pt x="2488" y="1089"/>
                </a:lnTo>
                <a:lnTo>
                  <a:pt x="2485" y="1079"/>
                </a:lnTo>
                <a:lnTo>
                  <a:pt x="2480" y="1068"/>
                </a:lnTo>
                <a:lnTo>
                  <a:pt x="2477" y="1057"/>
                </a:lnTo>
                <a:lnTo>
                  <a:pt x="2472" y="1046"/>
                </a:lnTo>
                <a:lnTo>
                  <a:pt x="2467" y="1036"/>
                </a:lnTo>
                <a:lnTo>
                  <a:pt x="2461" y="1026"/>
                </a:lnTo>
                <a:lnTo>
                  <a:pt x="2454" y="1017"/>
                </a:lnTo>
                <a:lnTo>
                  <a:pt x="2447" y="1009"/>
                </a:lnTo>
                <a:lnTo>
                  <a:pt x="2442" y="1004"/>
                </a:lnTo>
                <a:lnTo>
                  <a:pt x="2437" y="1000"/>
                </a:lnTo>
                <a:lnTo>
                  <a:pt x="2427" y="991"/>
                </a:lnTo>
                <a:lnTo>
                  <a:pt x="2418" y="984"/>
                </a:lnTo>
                <a:lnTo>
                  <a:pt x="2409" y="979"/>
                </a:lnTo>
                <a:lnTo>
                  <a:pt x="2399" y="973"/>
                </a:lnTo>
                <a:lnTo>
                  <a:pt x="2390" y="969"/>
                </a:lnTo>
                <a:lnTo>
                  <a:pt x="2380" y="965"/>
                </a:lnTo>
                <a:lnTo>
                  <a:pt x="2371" y="963"/>
                </a:lnTo>
                <a:lnTo>
                  <a:pt x="2363" y="960"/>
                </a:lnTo>
                <a:lnTo>
                  <a:pt x="2354" y="958"/>
                </a:lnTo>
                <a:lnTo>
                  <a:pt x="2347" y="957"/>
                </a:lnTo>
                <a:lnTo>
                  <a:pt x="2339" y="955"/>
                </a:lnTo>
                <a:lnTo>
                  <a:pt x="2315" y="953"/>
                </a:lnTo>
                <a:lnTo>
                  <a:pt x="2242" y="948"/>
                </a:lnTo>
                <a:lnTo>
                  <a:pt x="2164" y="945"/>
                </a:lnTo>
                <a:lnTo>
                  <a:pt x="2086" y="943"/>
                </a:lnTo>
                <a:lnTo>
                  <a:pt x="2013" y="942"/>
                </a:lnTo>
                <a:lnTo>
                  <a:pt x="1898" y="939"/>
                </a:lnTo>
                <a:lnTo>
                  <a:pt x="1851" y="939"/>
                </a:lnTo>
                <a:lnTo>
                  <a:pt x="1805" y="939"/>
                </a:lnTo>
                <a:lnTo>
                  <a:pt x="1688" y="942"/>
                </a:lnTo>
                <a:lnTo>
                  <a:pt x="1615" y="943"/>
                </a:lnTo>
                <a:lnTo>
                  <a:pt x="1538" y="945"/>
                </a:lnTo>
                <a:lnTo>
                  <a:pt x="1461" y="948"/>
                </a:lnTo>
                <a:lnTo>
                  <a:pt x="1387" y="953"/>
                </a:lnTo>
                <a:lnTo>
                  <a:pt x="1377" y="954"/>
                </a:lnTo>
                <a:lnTo>
                  <a:pt x="1363" y="955"/>
                </a:lnTo>
                <a:lnTo>
                  <a:pt x="1347" y="958"/>
                </a:lnTo>
                <a:lnTo>
                  <a:pt x="1338" y="960"/>
                </a:lnTo>
                <a:lnTo>
                  <a:pt x="1330" y="963"/>
                </a:lnTo>
                <a:lnTo>
                  <a:pt x="1312" y="969"/>
                </a:lnTo>
                <a:lnTo>
                  <a:pt x="1302" y="973"/>
                </a:lnTo>
                <a:lnTo>
                  <a:pt x="1293" y="979"/>
                </a:lnTo>
                <a:lnTo>
                  <a:pt x="1283" y="984"/>
                </a:lnTo>
                <a:lnTo>
                  <a:pt x="1274" y="991"/>
                </a:lnTo>
                <a:lnTo>
                  <a:pt x="1264" y="1000"/>
                </a:lnTo>
                <a:lnTo>
                  <a:pt x="1254" y="1009"/>
                </a:lnTo>
                <a:lnTo>
                  <a:pt x="1247" y="1017"/>
                </a:lnTo>
                <a:lnTo>
                  <a:pt x="1241" y="1026"/>
                </a:lnTo>
                <a:lnTo>
                  <a:pt x="1234" y="1036"/>
                </a:lnTo>
                <a:lnTo>
                  <a:pt x="1229" y="1046"/>
                </a:lnTo>
                <a:lnTo>
                  <a:pt x="1225" y="1057"/>
                </a:lnTo>
                <a:lnTo>
                  <a:pt x="1221" y="1068"/>
                </a:lnTo>
                <a:lnTo>
                  <a:pt x="1213" y="1089"/>
                </a:lnTo>
                <a:lnTo>
                  <a:pt x="1208" y="1109"/>
                </a:lnTo>
                <a:lnTo>
                  <a:pt x="1205" y="1125"/>
                </a:lnTo>
                <a:lnTo>
                  <a:pt x="1202" y="1140"/>
                </a:lnTo>
                <a:lnTo>
                  <a:pt x="1200" y="1158"/>
                </a:lnTo>
                <a:lnTo>
                  <a:pt x="1195" y="1206"/>
                </a:lnTo>
                <a:lnTo>
                  <a:pt x="1192" y="1239"/>
                </a:lnTo>
                <a:lnTo>
                  <a:pt x="1191" y="1275"/>
                </a:lnTo>
                <a:lnTo>
                  <a:pt x="1189" y="1313"/>
                </a:lnTo>
                <a:lnTo>
                  <a:pt x="1189" y="1352"/>
                </a:lnTo>
                <a:lnTo>
                  <a:pt x="1189" y="1453"/>
                </a:lnTo>
                <a:lnTo>
                  <a:pt x="1189" y="1492"/>
                </a:lnTo>
                <a:lnTo>
                  <a:pt x="1191" y="1531"/>
                </a:lnTo>
                <a:lnTo>
                  <a:pt x="1192" y="1568"/>
                </a:lnTo>
                <a:lnTo>
                  <a:pt x="1195" y="1600"/>
                </a:lnTo>
                <a:lnTo>
                  <a:pt x="1197" y="1627"/>
                </a:lnTo>
                <a:lnTo>
                  <a:pt x="1200" y="1648"/>
                </a:lnTo>
                <a:lnTo>
                  <a:pt x="1202" y="1667"/>
                </a:lnTo>
                <a:lnTo>
                  <a:pt x="1205" y="1682"/>
                </a:lnTo>
                <a:lnTo>
                  <a:pt x="1208" y="1696"/>
                </a:lnTo>
                <a:lnTo>
                  <a:pt x="1213" y="1716"/>
                </a:lnTo>
                <a:lnTo>
                  <a:pt x="1217" y="1727"/>
                </a:lnTo>
                <a:lnTo>
                  <a:pt x="1221" y="1739"/>
                </a:lnTo>
                <a:lnTo>
                  <a:pt x="1225" y="1748"/>
                </a:lnTo>
                <a:lnTo>
                  <a:pt x="1229" y="1760"/>
                </a:lnTo>
                <a:lnTo>
                  <a:pt x="1234" y="1771"/>
                </a:lnTo>
                <a:lnTo>
                  <a:pt x="1241" y="1779"/>
                </a:lnTo>
                <a:lnTo>
                  <a:pt x="1247" y="1789"/>
                </a:lnTo>
                <a:lnTo>
                  <a:pt x="1254" y="1797"/>
                </a:lnTo>
                <a:lnTo>
                  <a:pt x="1264" y="1807"/>
                </a:lnTo>
                <a:lnTo>
                  <a:pt x="1274" y="1814"/>
                </a:lnTo>
                <a:lnTo>
                  <a:pt x="1284" y="1821"/>
                </a:lnTo>
                <a:lnTo>
                  <a:pt x="1294" y="1828"/>
                </a:lnTo>
                <a:lnTo>
                  <a:pt x="1305" y="1833"/>
                </a:lnTo>
                <a:lnTo>
                  <a:pt x="1315" y="1836"/>
                </a:lnTo>
                <a:lnTo>
                  <a:pt x="1336" y="1842"/>
                </a:lnTo>
                <a:lnTo>
                  <a:pt x="1345" y="1845"/>
                </a:lnTo>
                <a:lnTo>
                  <a:pt x="1354" y="1847"/>
                </a:lnTo>
                <a:lnTo>
                  <a:pt x="1372" y="1850"/>
                </a:lnTo>
                <a:lnTo>
                  <a:pt x="1400" y="1854"/>
                </a:lnTo>
                <a:lnTo>
                  <a:pt x="1422" y="1855"/>
                </a:lnTo>
                <a:lnTo>
                  <a:pt x="1450" y="1857"/>
                </a:lnTo>
                <a:lnTo>
                  <a:pt x="1515" y="1860"/>
                </a:lnTo>
                <a:lnTo>
                  <a:pt x="1590" y="1862"/>
                </a:lnTo>
                <a:lnTo>
                  <a:pt x="1665" y="1863"/>
                </a:lnTo>
                <a:lnTo>
                  <a:pt x="1795" y="1866"/>
                </a:lnTo>
                <a:lnTo>
                  <a:pt x="1851" y="1867"/>
                </a:lnTo>
                <a:lnTo>
                  <a:pt x="1898" y="1866"/>
                </a:lnTo>
                <a:lnTo>
                  <a:pt x="2013" y="1865"/>
                </a:lnTo>
                <a:lnTo>
                  <a:pt x="2086" y="1863"/>
                </a:lnTo>
                <a:lnTo>
                  <a:pt x="2164" y="1861"/>
                </a:lnTo>
                <a:lnTo>
                  <a:pt x="2242" y="1857"/>
                </a:lnTo>
                <a:lnTo>
                  <a:pt x="2315" y="1852"/>
                </a:lnTo>
                <a:lnTo>
                  <a:pt x="2326" y="1852"/>
                </a:lnTo>
                <a:lnTo>
                  <a:pt x="2339" y="1850"/>
                </a:lnTo>
                <a:lnTo>
                  <a:pt x="2354" y="1847"/>
                </a:lnTo>
                <a:lnTo>
                  <a:pt x="2363" y="1846"/>
                </a:lnTo>
                <a:lnTo>
                  <a:pt x="2371" y="1844"/>
                </a:lnTo>
                <a:lnTo>
                  <a:pt x="2390" y="1837"/>
                </a:lnTo>
                <a:lnTo>
                  <a:pt x="2399" y="1833"/>
                </a:lnTo>
                <a:lnTo>
                  <a:pt x="2409" y="1828"/>
                </a:lnTo>
                <a:lnTo>
                  <a:pt x="2418" y="1821"/>
                </a:lnTo>
                <a:lnTo>
                  <a:pt x="2427" y="1814"/>
                </a:lnTo>
                <a:lnTo>
                  <a:pt x="2437" y="1807"/>
                </a:lnTo>
                <a:lnTo>
                  <a:pt x="2447" y="1797"/>
                </a:lnTo>
                <a:lnTo>
                  <a:pt x="2454" y="1789"/>
                </a:lnTo>
                <a:lnTo>
                  <a:pt x="2461" y="1779"/>
                </a:lnTo>
                <a:lnTo>
                  <a:pt x="2467" y="1771"/>
                </a:lnTo>
                <a:lnTo>
                  <a:pt x="2472" y="1760"/>
                </a:lnTo>
                <a:lnTo>
                  <a:pt x="2477" y="1748"/>
                </a:lnTo>
                <a:lnTo>
                  <a:pt x="2480" y="1739"/>
                </a:lnTo>
                <a:lnTo>
                  <a:pt x="2488" y="1716"/>
                </a:lnTo>
                <a:lnTo>
                  <a:pt x="2493" y="1696"/>
                </a:lnTo>
                <a:lnTo>
                  <a:pt x="2496" y="1682"/>
                </a:lnTo>
                <a:lnTo>
                  <a:pt x="2499" y="1667"/>
                </a:lnTo>
                <a:lnTo>
                  <a:pt x="2501" y="1648"/>
                </a:lnTo>
                <a:lnTo>
                  <a:pt x="2506" y="1600"/>
                </a:lnTo>
                <a:lnTo>
                  <a:pt x="2509" y="1568"/>
                </a:lnTo>
                <a:lnTo>
                  <a:pt x="2510" y="1531"/>
                </a:lnTo>
                <a:lnTo>
                  <a:pt x="2512" y="1492"/>
                </a:lnTo>
                <a:lnTo>
                  <a:pt x="2512" y="1453"/>
                </a:lnTo>
                <a:lnTo>
                  <a:pt x="2512" y="1352"/>
                </a:lnTo>
                <a:lnTo>
                  <a:pt x="2512" y="1313"/>
                </a:lnTo>
                <a:lnTo>
                  <a:pt x="2510" y="1275"/>
                </a:lnTo>
                <a:lnTo>
                  <a:pt x="2509" y="1239"/>
                </a:lnTo>
                <a:lnTo>
                  <a:pt x="2506" y="1206"/>
                </a:lnTo>
                <a:lnTo>
                  <a:pt x="2504" y="1179"/>
                </a:lnTo>
                <a:lnTo>
                  <a:pt x="2501" y="1158"/>
                </a:lnTo>
                <a:lnTo>
                  <a:pt x="2499" y="1140"/>
                </a:lnTo>
                <a:close/>
                <a:moveTo>
                  <a:pt x="1479" y="1690"/>
                </a:moveTo>
                <a:lnTo>
                  <a:pt x="1390" y="1690"/>
                </a:lnTo>
                <a:lnTo>
                  <a:pt x="1390" y="1179"/>
                </a:lnTo>
                <a:lnTo>
                  <a:pt x="1298" y="1179"/>
                </a:lnTo>
                <a:lnTo>
                  <a:pt x="1298" y="1095"/>
                </a:lnTo>
                <a:lnTo>
                  <a:pt x="1577" y="1095"/>
                </a:lnTo>
                <a:lnTo>
                  <a:pt x="1577" y="1179"/>
                </a:lnTo>
                <a:lnTo>
                  <a:pt x="1479" y="1179"/>
                </a:lnTo>
                <a:lnTo>
                  <a:pt x="1479" y="1690"/>
                </a:lnTo>
                <a:close/>
                <a:moveTo>
                  <a:pt x="1799" y="1690"/>
                </a:moveTo>
                <a:lnTo>
                  <a:pt x="1714" y="1690"/>
                </a:lnTo>
                <a:lnTo>
                  <a:pt x="1714" y="1641"/>
                </a:lnTo>
                <a:lnTo>
                  <a:pt x="1702" y="1654"/>
                </a:lnTo>
                <a:lnTo>
                  <a:pt x="1691" y="1666"/>
                </a:lnTo>
                <a:lnTo>
                  <a:pt x="1680" y="1674"/>
                </a:lnTo>
                <a:lnTo>
                  <a:pt x="1669" y="1683"/>
                </a:lnTo>
                <a:lnTo>
                  <a:pt x="1659" y="1688"/>
                </a:lnTo>
                <a:lnTo>
                  <a:pt x="1648" y="1693"/>
                </a:lnTo>
                <a:lnTo>
                  <a:pt x="1643" y="1694"/>
                </a:lnTo>
                <a:lnTo>
                  <a:pt x="1637" y="1695"/>
                </a:lnTo>
                <a:lnTo>
                  <a:pt x="1625" y="1696"/>
                </a:lnTo>
                <a:lnTo>
                  <a:pt x="1617" y="1695"/>
                </a:lnTo>
                <a:lnTo>
                  <a:pt x="1608" y="1694"/>
                </a:lnTo>
                <a:lnTo>
                  <a:pt x="1604" y="1693"/>
                </a:lnTo>
                <a:lnTo>
                  <a:pt x="1601" y="1691"/>
                </a:lnTo>
                <a:lnTo>
                  <a:pt x="1593" y="1688"/>
                </a:lnTo>
                <a:lnTo>
                  <a:pt x="1587" y="1683"/>
                </a:lnTo>
                <a:lnTo>
                  <a:pt x="1581" y="1677"/>
                </a:lnTo>
                <a:lnTo>
                  <a:pt x="1577" y="1669"/>
                </a:lnTo>
                <a:lnTo>
                  <a:pt x="1575" y="1666"/>
                </a:lnTo>
                <a:lnTo>
                  <a:pt x="1573" y="1662"/>
                </a:lnTo>
                <a:lnTo>
                  <a:pt x="1571" y="1657"/>
                </a:lnTo>
                <a:lnTo>
                  <a:pt x="1570" y="1651"/>
                </a:lnTo>
                <a:lnTo>
                  <a:pt x="1566" y="1636"/>
                </a:lnTo>
                <a:lnTo>
                  <a:pt x="1565" y="1627"/>
                </a:lnTo>
                <a:lnTo>
                  <a:pt x="1565" y="1618"/>
                </a:lnTo>
                <a:lnTo>
                  <a:pt x="1564" y="1596"/>
                </a:lnTo>
                <a:lnTo>
                  <a:pt x="1564" y="1246"/>
                </a:lnTo>
                <a:lnTo>
                  <a:pt x="1648" y="1246"/>
                </a:lnTo>
                <a:lnTo>
                  <a:pt x="1648" y="1574"/>
                </a:lnTo>
                <a:lnTo>
                  <a:pt x="1648" y="1606"/>
                </a:lnTo>
                <a:lnTo>
                  <a:pt x="1650" y="1614"/>
                </a:lnTo>
                <a:lnTo>
                  <a:pt x="1651" y="1616"/>
                </a:lnTo>
                <a:lnTo>
                  <a:pt x="1654" y="1618"/>
                </a:lnTo>
                <a:lnTo>
                  <a:pt x="1656" y="1621"/>
                </a:lnTo>
                <a:lnTo>
                  <a:pt x="1659" y="1622"/>
                </a:lnTo>
                <a:lnTo>
                  <a:pt x="1662" y="1622"/>
                </a:lnTo>
                <a:lnTo>
                  <a:pt x="1666" y="1622"/>
                </a:lnTo>
                <a:lnTo>
                  <a:pt x="1672" y="1622"/>
                </a:lnTo>
                <a:lnTo>
                  <a:pt x="1677" y="1620"/>
                </a:lnTo>
                <a:lnTo>
                  <a:pt x="1684" y="1617"/>
                </a:lnTo>
                <a:lnTo>
                  <a:pt x="1690" y="1612"/>
                </a:lnTo>
                <a:lnTo>
                  <a:pt x="1696" y="1607"/>
                </a:lnTo>
                <a:lnTo>
                  <a:pt x="1702" y="1600"/>
                </a:lnTo>
                <a:lnTo>
                  <a:pt x="1714" y="1584"/>
                </a:lnTo>
                <a:lnTo>
                  <a:pt x="1714" y="1246"/>
                </a:lnTo>
                <a:lnTo>
                  <a:pt x="1799" y="1246"/>
                </a:lnTo>
                <a:lnTo>
                  <a:pt x="1799" y="1690"/>
                </a:lnTo>
                <a:close/>
                <a:moveTo>
                  <a:pt x="2104" y="1557"/>
                </a:moveTo>
                <a:lnTo>
                  <a:pt x="2104" y="1585"/>
                </a:lnTo>
                <a:lnTo>
                  <a:pt x="2103" y="1597"/>
                </a:lnTo>
                <a:lnTo>
                  <a:pt x="2102" y="1610"/>
                </a:lnTo>
                <a:lnTo>
                  <a:pt x="2099" y="1630"/>
                </a:lnTo>
                <a:lnTo>
                  <a:pt x="2098" y="1638"/>
                </a:lnTo>
                <a:lnTo>
                  <a:pt x="2096" y="1646"/>
                </a:lnTo>
                <a:lnTo>
                  <a:pt x="2093" y="1652"/>
                </a:lnTo>
                <a:lnTo>
                  <a:pt x="2091" y="1657"/>
                </a:lnTo>
                <a:lnTo>
                  <a:pt x="2086" y="1667"/>
                </a:lnTo>
                <a:lnTo>
                  <a:pt x="2078" y="1675"/>
                </a:lnTo>
                <a:lnTo>
                  <a:pt x="2071" y="1683"/>
                </a:lnTo>
                <a:lnTo>
                  <a:pt x="2066" y="1685"/>
                </a:lnTo>
                <a:lnTo>
                  <a:pt x="2062" y="1688"/>
                </a:lnTo>
                <a:lnTo>
                  <a:pt x="2052" y="1693"/>
                </a:lnTo>
                <a:lnTo>
                  <a:pt x="2041" y="1695"/>
                </a:lnTo>
                <a:lnTo>
                  <a:pt x="2030" y="1695"/>
                </a:lnTo>
                <a:lnTo>
                  <a:pt x="2019" y="1695"/>
                </a:lnTo>
                <a:lnTo>
                  <a:pt x="2014" y="1694"/>
                </a:lnTo>
                <a:lnTo>
                  <a:pt x="2008" y="1693"/>
                </a:lnTo>
                <a:lnTo>
                  <a:pt x="2003" y="1690"/>
                </a:lnTo>
                <a:lnTo>
                  <a:pt x="1998" y="1688"/>
                </a:lnTo>
                <a:lnTo>
                  <a:pt x="1987" y="1683"/>
                </a:lnTo>
                <a:lnTo>
                  <a:pt x="1982" y="1679"/>
                </a:lnTo>
                <a:lnTo>
                  <a:pt x="1977" y="1675"/>
                </a:lnTo>
                <a:lnTo>
                  <a:pt x="1966" y="1667"/>
                </a:lnTo>
                <a:lnTo>
                  <a:pt x="1956" y="1657"/>
                </a:lnTo>
                <a:lnTo>
                  <a:pt x="1945" y="1646"/>
                </a:lnTo>
                <a:lnTo>
                  <a:pt x="1945" y="1690"/>
                </a:lnTo>
                <a:lnTo>
                  <a:pt x="1865" y="1690"/>
                </a:lnTo>
                <a:lnTo>
                  <a:pt x="1865" y="1095"/>
                </a:lnTo>
                <a:lnTo>
                  <a:pt x="1945" y="1095"/>
                </a:lnTo>
                <a:lnTo>
                  <a:pt x="1945" y="1289"/>
                </a:lnTo>
                <a:lnTo>
                  <a:pt x="1954" y="1278"/>
                </a:lnTo>
                <a:lnTo>
                  <a:pt x="1964" y="1268"/>
                </a:lnTo>
                <a:lnTo>
                  <a:pt x="1976" y="1260"/>
                </a:lnTo>
                <a:lnTo>
                  <a:pt x="1985" y="1252"/>
                </a:lnTo>
                <a:lnTo>
                  <a:pt x="1997" y="1247"/>
                </a:lnTo>
                <a:lnTo>
                  <a:pt x="2003" y="1245"/>
                </a:lnTo>
                <a:lnTo>
                  <a:pt x="2008" y="1242"/>
                </a:lnTo>
                <a:lnTo>
                  <a:pt x="2013" y="1241"/>
                </a:lnTo>
                <a:lnTo>
                  <a:pt x="2019" y="1240"/>
                </a:lnTo>
                <a:lnTo>
                  <a:pt x="2030" y="1240"/>
                </a:lnTo>
                <a:lnTo>
                  <a:pt x="2041" y="1240"/>
                </a:lnTo>
                <a:lnTo>
                  <a:pt x="2052" y="1242"/>
                </a:lnTo>
                <a:lnTo>
                  <a:pt x="2057" y="1245"/>
                </a:lnTo>
                <a:lnTo>
                  <a:pt x="2061" y="1247"/>
                </a:lnTo>
                <a:lnTo>
                  <a:pt x="2066" y="1250"/>
                </a:lnTo>
                <a:lnTo>
                  <a:pt x="2070" y="1252"/>
                </a:lnTo>
                <a:lnTo>
                  <a:pt x="2073" y="1256"/>
                </a:lnTo>
                <a:lnTo>
                  <a:pt x="2077" y="1260"/>
                </a:lnTo>
                <a:lnTo>
                  <a:pt x="2081" y="1265"/>
                </a:lnTo>
                <a:lnTo>
                  <a:pt x="2084" y="1268"/>
                </a:lnTo>
                <a:lnTo>
                  <a:pt x="2089" y="1279"/>
                </a:lnTo>
                <a:lnTo>
                  <a:pt x="2094" y="1291"/>
                </a:lnTo>
                <a:lnTo>
                  <a:pt x="2098" y="1307"/>
                </a:lnTo>
                <a:lnTo>
                  <a:pt x="2099" y="1315"/>
                </a:lnTo>
                <a:lnTo>
                  <a:pt x="2102" y="1326"/>
                </a:lnTo>
                <a:lnTo>
                  <a:pt x="2104" y="1350"/>
                </a:lnTo>
                <a:lnTo>
                  <a:pt x="2104" y="1365"/>
                </a:lnTo>
                <a:lnTo>
                  <a:pt x="2104" y="1380"/>
                </a:lnTo>
                <a:lnTo>
                  <a:pt x="2104" y="1557"/>
                </a:lnTo>
                <a:close/>
                <a:moveTo>
                  <a:pt x="2281" y="1622"/>
                </a:moveTo>
                <a:lnTo>
                  <a:pt x="2289" y="1622"/>
                </a:lnTo>
                <a:lnTo>
                  <a:pt x="2295" y="1621"/>
                </a:lnTo>
                <a:lnTo>
                  <a:pt x="2300" y="1618"/>
                </a:lnTo>
                <a:lnTo>
                  <a:pt x="2305" y="1615"/>
                </a:lnTo>
                <a:lnTo>
                  <a:pt x="2307" y="1612"/>
                </a:lnTo>
                <a:lnTo>
                  <a:pt x="2308" y="1610"/>
                </a:lnTo>
                <a:lnTo>
                  <a:pt x="2312" y="1605"/>
                </a:lnTo>
                <a:lnTo>
                  <a:pt x="2315" y="1597"/>
                </a:lnTo>
                <a:lnTo>
                  <a:pt x="2317" y="1590"/>
                </a:lnTo>
                <a:lnTo>
                  <a:pt x="2317" y="1584"/>
                </a:lnTo>
                <a:lnTo>
                  <a:pt x="2317" y="1573"/>
                </a:lnTo>
                <a:lnTo>
                  <a:pt x="2317" y="1534"/>
                </a:lnTo>
                <a:lnTo>
                  <a:pt x="2401" y="1534"/>
                </a:lnTo>
                <a:lnTo>
                  <a:pt x="2401" y="1547"/>
                </a:lnTo>
                <a:lnTo>
                  <a:pt x="2401" y="1565"/>
                </a:lnTo>
                <a:lnTo>
                  <a:pt x="2401" y="1580"/>
                </a:lnTo>
                <a:lnTo>
                  <a:pt x="2399" y="1600"/>
                </a:lnTo>
                <a:lnTo>
                  <a:pt x="2396" y="1612"/>
                </a:lnTo>
                <a:lnTo>
                  <a:pt x="2392" y="1625"/>
                </a:lnTo>
                <a:lnTo>
                  <a:pt x="2386" y="1637"/>
                </a:lnTo>
                <a:lnTo>
                  <a:pt x="2384" y="1642"/>
                </a:lnTo>
                <a:lnTo>
                  <a:pt x="2380" y="1647"/>
                </a:lnTo>
                <a:lnTo>
                  <a:pt x="2376" y="1653"/>
                </a:lnTo>
                <a:lnTo>
                  <a:pt x="2371" y="1659"/>
                </a:lnTo>
                <a:lnTo>
                  <a:pt x="2362" y="1668"/>
                </a:lnTo>
                <a:lnTo>
                  <a:pt x="2357" y="1673"/>
                </a:lnTo>
                <a:lnTo>
                  <a:pt x="2350" y="1677"/>
                </a:lnTo>
                <a:lnTo>
                  <a:pt x="2339" y="1684"/>
                </a:lnTo>
                <a:lnTo>
                  <a:pt x="2327" y="1689"/>
                </a:lnTo>
                <a:lnTo>
                  <a:pt x="2319" y="1690"/>
                </a:lnTo>
                <a:lnTo>
                  <a:pt x="2313" y="1693"/>
                </a:lnTo>
                <a:lnTo>
                  <a:pt x="2306" y="1694"/>
                </a:lnTo>
                <a:lnTo>
                  <a:pt x="2298" y="1695"/>
                </a:lnTo>
                <a:lnTo>
                  <a:pt x="2291" y="1695"/>
                </a:lnTo>
                <a:lnTo>
                  <a:pt x="2284" y="1695"/>
                </a:lnTo>
                <a:lnTo>
                  <a:pt x="2268" y="1695"/>
                </a:lnTo>
                <a:lnTo>
                  <a:pt x="2254" y="1693"/>
                </a:lnTo>
                <a:lnTo>
                  <a:pt x="2240" y="1689"/>
                </a:lnTo>
                <a:lnTo>
                  <a:pt x="2228" y="1684"/>
                </a:lnTo>
                <a:lnTo>
                  <a:pt x="2222" y="1682"/>
                </a:lnTo>
                <a:lnTo>
                  <a:pt x="2216" y="1678"/>
                </a:lnTo>
                <a:lnTo>
                  <a:pt x="2204" y="1670"/>
                </a:lnTo>
                <a:lnTo>
                  <a:pt x="2199" y="1666"/>
                </a:lnTo>
                <a:lnTo>
                  <a:pt x="2195" y="1661"/>
                </a:lnTo>
                <a:lnTo>
                  <a:pt x="2186" y="1651"/>
                </a:lnTo>
                <a:lnTo>
                  <a:pt x="2180" y="1641"/>
                </a:lnTo>
                <a:lnTo>
                  <a:pt x="2175" y="1631"/>
                </a:lnTo>
                <a:lnTo>
                  <a:pt x="2172" y="1626"/>
                </a:lnTo>
                <a:lnTo>
                  <a:pt x="2170" y="1621"/>
                </a:lnTo>
                <a:lnTo>
                  <a:pt x="2165" y="1609"/>
                </a:lnTo>
                <a:lnTo>
                  <a:pt x="2162" y="1595"/>
                </a:lnTo>
                <a:lnTo>
                  <a:pt x="2160" y="1580"/>
                </a:lnTo>
                <a:lnTo>
                  <a:pt x="2159" y="1565"/>
                </a:lnTo>
                <a:lnTo>
                  <a:pt x="2157" y="1548"/>
                </a:lnTo>
                <a:lnTo>
                  <a:pt x="2157" y="1393"/>
                </a:lnTo>
                <a:lnTo>
                  <a:pt x="2159" y="1376"/>
                </a:lnTo>
                <a:lnTo>
                  <a:pt x="2160" y="1359"/>
                </a:lnTo>
                <a:lnTo>
                  <a:pt x="2162" y="1344"/>
                </a:lnTo>
                <a:lnTo>
                  <a:pt x="2165" y="1330"/>
                </a:lnTo>
                <a:lnTo>
                  <a:pt x="2169" y="1318"/>
                </a:lnTo>
                <a:lnTo>
                  <a:pt x="2173" y="1305"/>
                </a:lnTo>
                <a:lnTo>
                  <a:pt x="2178" y="1296"/>
                </a:lnTo>
                <a:lnTo>
                  <a:pt x="2185" y="1287"/>
                </a:lnTo>
                <a:lnTo>
                  <a:pt x="2195" y="1276"/>
                </a:lnTo>
                <a:lnTo>
                  <a:pt x="2198" y="1271"/>
                </a:lnTo>
                <a:lnTo>
                  <a:pt x="2204" y="1266"/>
                </a:lnTo>
                <a:lnTo>
                  <a:pt x="2214" y="1258"/>
                </a:lnTo>
                <a:lnTo>
                  <a:pt x="2227" y="1252"/>
                </a:lnTo>
                <a:lnTo>
                  <a:pt x="2239" y="1246"/>
                </a:lnTo>
                <a:lnTo>
                  <a:pt x="2245" y="1245"/>
                </a:lnTo>
                <a:lnTo>
                  <a:pt x="2251" y="1242"/>
                </a:lnTo>
                <a:lnTo>
                  <a:pt x="2259" y="1241"/>
                </a:lnTo>
                <a:lnTo>
                  <a:pt x="2266" y="1241"/>
                </a:lnTo>
                <a:lnTo>
                  <a:pt x="2274" y="1240"/>
                </a:lnTo>
                <a:lnTo>
                  <a:pt x="2281" y="1240"/>
                </a:lnTo>
                <a:lnTo>
                  <a:pt x="2296" y="1241"/>
                </a:lnTo>
                <a:lnTo>
                  <a:pt x="2310" y="1242"/>
                </a:lnTo>
                <a:lnTo>
                  <a:pt x="2316" y="1245"/>
                </a:lnTo>
                <a:lnTo>
                  <a:pt x="2323" y="1246"/>
                </a:lnTo>
                <a:lnTo>
                  <a:pt x="2329" y="1249"/>
                </a:lnTo>
                <a:lnTo>
                  <a:pt x="2336" y="1252"/>
                </a:lnTo>
                <a:lnTo>
                  <a:pt x="2341" y="1255"/>
                </a:lnTo>
                <a:lnTo>
                  <a:pt x="2347" y="1258"/>
                </a:lnTo>
                <a:lnTo>
                  <a:pt x="2352" y="1262"/>
                </a:lnTo>
                <a:lnTo>
                  <a:pt x="2357" y="1266"/>
                </a:lnTo>
                <a:lnTo>
                  <a:pt x="2366" y="1276"/>
                </a:lnTo>
                <a:lnTo>
                  <a:pt x="2371" y="1281"/>
                </a:lnTo>
                <a:lnTo>
                  <a:pt x="2375" y="1287"/>
                </a:lnTo>
                <a:lnTo>
                  <a:pt x="2381" y="1296"/>
                </a:lnTo>
                <a:lnTo>
                  <a:pt x="2386" y="1305"/>
                </a:lnTo>
                <a:lnTo>
                  <a:pt x="2391" y="1317"/>
                </a:lnTo>
                <a:lnTo>
                  <a:pt x="2395" y="1329"/>
                </a:lnTo>
                <a:lnTo>
                  <a:pt x="2396" y="1336"/>
                </a:lnTo>
                <a:lnTo>
                  <a:pt x="2397" y="1343"/>
                </a:lnTo>
                <a:lnTo>
                  <a:pt x="2400" y="1357"/>
                </a:lnTo>
                <a:lnTo>
                  <a:pt x="2401" y="1374"/>
                </a:lnTo>
                <a:lnTo>
                  <a:pt x="2402" y="1391"/>
                </a:lnTo>
                <a:lnTo>
                  <a:pt x="2402" y="1481"/>
                </a:lnTo>
                <a:lnTo>
                  <a:pt x="2242" y="1481"/>
                </a:lnTo>
                <a:lnTo>
                  <a:pt x="2242" y="1562"/>
                </a:lnTo>
                <a:lnTo>
                  <a:pt x="2243" y="1575"/>
                </a:lnTo>
                <a:lnTo>
                  <a:pt x="2244" y="1588"/>
                </a:lnTo>
                <a:lnTo>
                  <a:pt x="2245" y="1594"/>
                </a:lnTo>
                <a:lnTo>
                  <a:pt x="2246" y="1599"/>
                </a:lnTo>
                <a:lnTo>
                  <a:pt x="2249" y="1602"/>
                </a:lnTo>
                <a:lnTo>
                  <a:pt x="2251" y="1607"/>
                </a:lnTo>
                <a:lnTo>
                  <a:pt x="2256" y="1614"/>
                </a:lnTo>
                <a:lnTo>
                  <a:pt x="2264" y="1618"/>
                </a:lnTo>
                <a:lnTo>
                  <a:pt x="2268" y="1621"/>
                </a:lnTo>
                <a:lnTo>
                  <a:pt x="2271" y="1621"/>
                </a:lnTo>
                <a:lnTo>
                  <a:pt x="2281" y="1622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2"/>
                </a:lnTo>
                <a:lnTo>
                  <a:pt x="2804" y="1403"/>
                </a:lnTo>
                <a:lnTo>
                  <a:pt x="2804" y="2105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11">
            <a:hlinkClick r:id="rId5" tooltip="Instagram"/>
          </p:cNvPr>
          <p:cNvSpPr>
            <a:spLocks noChangeAspect="1" noEditPoints="1"/>
          </p:cNvSpPr>
          <p:nvPr userDrawn="1"/>
        </p:nvSpPr>
        <p:spPr bwMode="auto">
          <a:xfrm>
            <a:off x="6672096" y="620688"/>
            <a:ext cx="288000" cy="288000"/>
          </a:xfrm>
          <a:custGeom>
            <a:avLst/>
            <a:gdLst>
              <a:gd name="T0" fmla="*/ 1898 w 2806"/>
              <a:gd name="T1" fmla="*/ 704 h 2806"/>
              <a:gd name="T2" fmla="*/ 2038 w 2806"/>
              <a:gd name="T3" fmla="*/ 791 h 2806"/>
              <a:gd name="T4" fmla="*/ 2114 w 2806"/>
              <a:gd name="T5" fmla="*/ 964 h 2806"/>
              <a:gd name="T6" fmla="*/ 2126 w 2806"/>
              <a:gd name="T7" fmla="*/ 1699 h 2806"/>
              <a:gd name="T8" fmla="*/ 2072 w 2806"/>
              <a:gd name="T9" fmla="*/ 1967 h 2806"/>
              <a:gd name="T10" fmla="*/ 1954 w 2806"/>
              <a:gd name="T11" fmla="*/ 2080 h 2806"/>
              <a:gd name="T12" fmla="*/ 1699 w 2806"/>
              <a:gd name="T13" fmla="*/ 2126 h 2806"/>
              <a:gd name="T14" fmla="*/ 943 w 2806"/>
              <a:gd name="T15" fmla="*/ 2111 h 2806"/>
              <a:gd name="T16" fmla="*/ 792 w 2806"/>
              <a:gd name="T17" fmla="*/ 2038 h 2806"/>
              <a:gd name="T18" fmla="*/ 700 w 2806"/>
              <a:gd name="T19" fmla="*/ 1882 h 2806"/>
              <a:gd name="T20" fmla="*/ 678 w 2806"/>
              <a:gd name="T21" fmla="*/ 1210 h 2806"/>
              <a:gd name="T22" fmla="*/ 720 w 2806"/>
              <a:gd name="T23" fmla="*/ 866 h 2806"/>
              <a:gd name="T24" fmla="*/ 826 w 2806"/>
              <a:gd name="T25" fmla="*/ 741 h 2806"/>
              <a:gd name="T26" fmla="*/ 1029 w 2806"/>
              <a:gd name="T27" fmla="*/ 684 h 2806"/>
              <a:gd name="T28" fmla="*/ 1005 w 2806"/>
              <a:gd name="T29" fmla="*/ 526 h 2806"/>
              <a:gd name="T30" fmla="*/ 762 w 2806"/>
              <a:gd name="T31" fmla="*/ 594 h 2806"/>
              <a:gd name="T32" fmla="*/ 594 w 2806"/>
              <a:gd name="T33" fmla="*/ 761 h 2806"/>
              <a:gd name="T34" fmla="*/ 523 w 2806"/>
              <a:gd name="T35" fmla="*/ 1038 h 2806"/>
              <a:gd name="T36" fmla="*/ 533 w 2806"/>
              <a:gd name="T37" fmla="*/ 1862 h 2806"/>
              <a:gd name="T38" fmla="*/ 619 w 2806"/>
              <a:gd name="T39" fmla="*/ 2084 h 2806"/>
              <a:gd name="T40" fmla="*/ 782 w 2806"/>
              <a:gd name="T41" fmla="*/ 2222 h 2806"/>
              <a:gd name="T42" fmla="*/ 1101 w 2806"/>
              <a:gd name="T43" fmla="*/ 2284 h 2806"/>
              <a:gd name="T44" fmla="*/ 1889 w 2806"/>
              <a:gd name="T45" fmla="*/ 2268 h 2806"/>
              <a:gd name="T46" fmla="*/ 2092 w 2806"/>
              <a:gd name="T47" fmla="*/ 2180 h 2806"/>
              <a:gd name="T48" fmla="*/ 2241 w 2806"/>
              <a:gd name="T49" fmla="*/ 1982 h 2806"/>
              <a:gd name="T50" fmla="*/ 2288 w 2806"/>
              <a:gd name="T51" fmla="*/ 1548 h 2806"/>
              <a:gd name="T52" fmla="*/ 2259 w 2806"/>
              <a:gd name="T53" fmla="*/ 880 h 2806"/>
              <a:gd name="T54" fmla="*/ 2165 w 2806"/>
              <a:gd name="T55" fmla="*/ 694 h 2806"/>
              <a:gd name="T56" fmla="*/ 1961 w 2806"/>
              <a:gd name="T57" fmla="*/ 557 h 2806"/>
              <a:gd name="T58" fmla="*/ 1403 w 2806"/>
              <a:gd name="T59" fmla="*/ 518 h 2806"/>
              <a:gd name="T60" fmla="*/ 1168 w 2806"/>
              <a:gd name="T61" fmla="*/ 1015 h 2806"/>
              <a:gd name="T62" fmla="*/ 994 w 2806"/>
              <a:gd name="T63" fmla="*/ 1206 h 2806"/>
              <a:gd name="T64" fmla="*/ 951 w 2806"/>
              <a:gd name="T65" fmla="*/ 1449 h 2806"/>
              <a:gd name="T66" fmla="*/ 1053 w 2806"/>
              <a:gd name="T67" fmla="*/ 1691 h 2806"/>
              <a:gd name="T68" fmla="*/ 1268 w 2806"/>
              <a:gd name="T69" fmla="*/ 1836 h 2806"/>
              <a:gd name="T70" fmla="*/ 1517 w 2806"/>
              <a:gd name="T71" fmla="*/ 1842 h 2806"/>
              <a:gd name="T72" fmla="*/ 1740 w 2806"/>
              <a:gd name="T73" fmla="*/ 1709 h 2806"/>
              <a:gd name="T74" fmla="*/ 1848 w 2806"/>
              <a:gd name="T75" fmla="*/ 1495 h 2806"/>
              <a:gd name="T76" fmla="*/ 1821 w 2806"/>
              <a:gd name="T77" fmla="*/ 1226 h 2806"/>
              <a:gd name="T78" fmla="*/ 1657 w 2806"/>
              <a:gd name="T79" fmla="*/ 1027 h 2806"/>
              <a:gd name="T80" fmla="*/ 1427 w 2806"/>
              <a:gd name="T81" fmla="*/ 949 h 2806"/>
              <a:gd name="T82" fmla="*/ 1262 w 2806"/>
              <a:gd name="T83" fmla="*/ 1662 h 2806"/>
              <a:gd name="T84" fmla="*/ 1143 w 2806"/>
              <a:gd name="T85" fmla="*/ 1543 h 2806"/>
              <a:gd name="T86" fmla="*/ 1110 w 2806"/>
              <a:gd name="T87" fmla="*/ 1373 h 2806"/>
              <a:gd name="T88" fmla="*/ 1175 w 2806"/>
              <a:gd name="T89" fmla="*/ 1215 h 2806"/>
              <a:gd name="T90" fmla="*/ 1315 w 2806"/>
              <a:gd name="T91" fmla="*/ 1121 h 2806"/>
              <a:gd name="T92" fmla="*/ 1491 w 2806"/>
              <a:gd name="T93" fmla="*/ 1121 h 2806"/>
              <a:gd name="T94" fmla="*/ 1631 w 2806"/>
              <a:gd name="T95" fmla="*/ 1215 h 2806"/>
              <a:gd name="T96" fmla="*/ 1696 w 2806"/>
              <a:gd name="T97" fmla="*/ 1373 h 2806"/>
              <a:gd name="T98" fmla="*/ 1662 w 2806"/>
              <a:gd name="T99" fmla="*/ 1543 h 2806"/>
              <a:gd name="T100" fmla="*/ 1544 w 2806"/>
              <a:gd name="T101" fmla="*/ 1662 h 2806"/>
              <a:gd name="T102" fmla="*/ 1769 w 2806"/>
              <a:gd name="T103" fmla="*/ 921 h 2806"/>
              <a:gd name="T104" fmla="*/ 1834 w 2806"/>
              <a:gd name="T105" fmla="*/ 833 h 2806"/>
              <a:gd name="T106" fmla="*/ 1946 w 2806"/>
              <a:gd name="T107" fmla="*/ 852 h 2806"/>
              <a:gd name="T108" fmla="*/ 1976 w 2806"/>
              <a:gd name="T109" fmla="*/ 963 h 2806"/>
              <a:gd name="T110" fmla="*/ 1897 w 2806"/>
              <a:gd name="T111" fmla="*/ 1034 h 2806"/>
              <a:gd name="T112" fmla="*/ 1793 w 2806"/>
              <a:gd name="T113" fmla="*/ 998 h 2806"/>
              <a:gd name="T114" fmla="*/ 2806 w 2806"/>
              <a:gd name="T115" fmla="*/ 0 h 2806"/>
              <a:gd name="T116" fmla="*/ 0 w 2806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6" h="2806">
                <a:moveTo>
                  <a:pt x="1403" y="678"/>
                </a:moveTo>
                <a:lnTo>
                  <a:pt x="1545" y="678"/>
                </a:lnTo>
                <a:lnTo>
                  <a:pt x="1595" y="678"/>
                </a:lnTo>
                <a:lnTo>
                  <a:pt x="1636" y="679"/>
                </a:lnTo>
                <a:lnTo>
                  <a:pt x="1699" y="681"/>
                </a:lnTo>
                <a:lnTo>
                  <a:pt x="1761" y="683"/>
                </a:lnTo>
                <a:lnTo>
                  <a:pt x="1790" y="685"/>
                </a:lnTo>
                <a:lnTo>
                  <a:pt x="1818" y="688"/>
                </a:lnTo>
                <a:lnTo>
                  <a:pt x="1842" y="692"/>
                </a:lnTo>
                <a:lnTo>
                  <a:pt x="1863" y="695"/>
                </a:lnTo>
                <a:lnTo>
                  <a:pt x="1882" y="699"/>
                </a:lnTo>
                <a:lnTo>
                  <a:pt x="1898" y="704"/>
                </a:lnTo>
                <a:lnTo>
                  <a:pt x="1912" y="709"/>
                </a:lnTo>
                <a:lnTo>
                  <a:pt x="1925" y="714"/>
                </a:lnTo>
                <a:lnTo>
                  <a:pt x="1940" y="720"/>
                </a:lnTo>
                <a:lnTo>
                  <a:pt x="1954" y="726"/>
                </a:lnTo>
                <a:lnTo>
                  <a:pt x="1967" y="734"/>
                </a:lnTo>
                <a:lnTo>
                  <a:pt x="1980" y="741"/>
                </a:lnTo>
                <a:lnTo>
                  <a:pt x="1992" y="750"/>
                </a:lnTo>
                <a:lnTo>
                  <a:pt x="2003" y="758"/>
                </a:lnTo>
                <a:lnTo>
                  <a:pt x="2009" y="763"/>
                </a:lnTo>
                <a:lnTo>
                  <a:pt x="2014" y="768"/>
                </a:lnTo>
                <a:lnTo>
                  <a:pt x="2027" y="779"/>
                </a:lnTo>
                <a:lnTo>
                  <a:pt x="2038" y="791"/>
                </a:lnTo>
                <a:lnTo>
                  <a:pt x="2048" y="803"/>
                </a:lnTo>
                <a:lnTo>
                  <a:pt x="2056" y="814"/>
                </a:lnTo>
                <a:lnTo>
                  <a:pt x="2065" y="827"/>
                </a:lnTo>
                <a:lnTo>
                  <a:pt x="2072" y="839"/>
                </a:lnTo>
                <a:lnTo>
                  <a:pt x="2080" y="852"/>
                </a:lnTo>
                <a:lnTo>
                  <a:pt x="2086" y="866"/>
                </a:lnTo>
                <a:lnTo>
                  <a:pt x="2092" y="881"/>
                </a:lnTo>
                <a:lnTo>
                  <a:pt x="2097" y="893"/>
                </a:lnTo>
                <a:lnTo>
                  <a:pt x="2102" y="908"/>
                </a:lnTo>
                <a:lnTo>
                  <a:pt x="2106" y="924"/>
                </a:lnTo>
                <a:lnTo>
                  <a:pt x="2111" y="943"/>
                </a:lnTo>
                <a:lnTo>
                  <a:pt x="2114" y="964"/>
                </a:lnTo>
                <a:lnTo>
                  <a:pt x="2118" y="987"/>
                </a:lnTo>
                <a:lnTo>
                  <a:pt x="2121" y="1015"/>
                </a:lnTo>
                <a:lnTo>
                  <a:pt x="2122" y="1029"/>
                </a:lnTo>
                <a:lnTo>
                  <a:pt x="2123" y="1046"/>
                </a:lnTo>
                <a:lnTo>
                  <a:pt x="2126" y="1107"/>
                </a:lnTo>
                <a:lnTo>
                  <a:pt x="2127" y="1170"/>
                </a:lnTo>
                <a:lnTo>
                  <a:pt x="2128" y="1261"/>
                </a:lnTo>
                <a:lnTo>
                  <a:pt x="2128" y="1403"/>
                </a:lnTo>
                <a:lnTo>
                  <a:pt x="2128" y="1545"/>
                </a:lnTo>
                <a:lnTo>
                  <a:pt x="2128" y="1595"/>
                </a:lnTo>
                <a:lnTo>
                  <a:pt x="2127" y="1636"/>
                </a:lnTo>
                <a:lnTo>
                  <a:pt x="2126" y="1699"/>
                </a:lnTo>
                <a:lnTo>
                  <a:pt x="2123" y="1761"/>
                </a:lnTo>
                <a:lnTo>
                  <a:pt x="2121" y="1790"/>
                </a:lnTo>
                <a:lnTo>
                  <a:pt x="2118" y="1818"/>
                </a:lnTo>
                <a:lnTo>
                  <a:pt x="2114" y="1842"/>
                </a:lnTo>
                <a:lnTo>
                  <a:pt x="2111" y="1863"/>
                </a:lnTo>
                <a:lnTo>
                  <a:pt x="2106" y="1882"/>
                </a:lnTo>
                <a:lnTo>
                  <a:pt x="2102" y="1898"/>
                </a:lnTo>
                <a:lnTo>
                  <a:pt x="2097" y="1912"/>
                </a:lnTo>
                <a:lnTo>
                  <a:pt x="2092" y="1924"/>
                </a:lnTo>
                <a:lnTo>
                  <a:pt x="2086" y="1940"/>
                </a:lnTo>
                <a:lnTo>
                  <a:pt x="2080" y="1954"/>
                </a:lnTo>
                <a:lnTo>
                  <a:pt x="2072" y="1967"/>
                </a:lnTo>
                <a:lnTo>
                  <a:pt x="2065" y="1980"/>
                </a:lnTo>
                <a:lnTo>
                  <a:pt x="2056" y="1991"/>
                </a:lnTo>
                <a:lnTo>
                  <a:pt x="2048" y="2003"/>
                </a:lnTo>
                <a:lnTo>
                  <a:pt x="2043" y="2009"/>
                </a:lnTo>
                <a:lnTo>
                  <a:pt x="2038" y="2014"/>
                </a:lnTo>
                <a:lnTo>
                  <a:pt x="2027" y="2027"/>
                </a:lnTo>
                <a:lnTo>
                  <a:pt x="2014" y="2038"/>
                </a:lnTo>
                <a:lnTo>
                  <a:pt x="2003" y="2048"/>
                </a:lnTo>
                <a:lnTo>
                  <a:pt x="1992" y="2056"/>
                </a:lnTo>
                <a:lnTo>
                  <a:pt x="1980" y="2065"/>
                </a:lnTo>
                <a:lnTo>
                  <a:pt x="1967" y="2072"/>
                </a:lnTo>
                <a:lnTo>
                  <a:pt x="1954" y="2080"/>
                </a:lnTo>
                <a:lnTo>
                  <a:pt x="1940" y="2086"/>
                </a:lnTo>
                <a:lnTo>
                  <a:pt x="1925" y="2092"/>
                </a:lnTo>
                <a:lnTo>
                  <a:pt x="1912" y="2097"/>
                </a:lnTo>
                <a:lnTo>
                  <a:pt x="1898" y="2102"/>
                </a:lnTo>
                <a:lnTo>
                  <a:pt x="1882" y="2106"/>
                </a:lnTo>
                <a:lnTo>
                  <a:pt x="1863" y="2111"/>
                </a:lnTo>
                <a:lnTo>
                  <a:pt x="1842" y="2115"/>
                </a:lnTo>
                <a:lnTo>
                  <a:pt x="1818" y="2118"/>
                </a:lnTo>
                <a:lnTo>
                  <a:pt x="1790" y="2121"/>
                </a:lnTo>
                <a:lnTo>
                  <a:pt x="1777" y="2122"/>
                </a:lnTo>
                <a:lnTo>
                  <a:pt x="1761" y="2123"/>
                </a:lnTo>
                <a:lnTo>
                  <a:pt x="1699" y="2126"/>
                </a:lnTo>
                <a:lnTo>
                  <a:pt x="1636" y="2127"/>
                </a:lnTo>
                <a:lnTo>
                  <a:pt x="1545" y="2128"/>
                </a:lnTo>
                <a:lnTo>
                  <a:pt x="1403" y="2128"/>
                </a:lnTo>
                <a:lnTo>
                  <a:pt x="1261" y="2128"/>
                </a:lnTo>
                <a:lnTo>
                  <a:pt x="1211" y="2127"/>
                </a:lnTo>
                <a:lnTo>
                  <a:pt x="1170" y="2127"/>
                </a:lnTo>
                <a:lnTo>
                  <a:pt x="1107" y="2126"/>
                </a:lnTo>
                <a:lnTo>
                  <a:pt x="1045" y="2123"/>
                </a:lnTo>
                <a:lnTo>
                  <a:pt x="1015" y="2121"/>
                </a:lnTo>
                <a:lnTo>
                  <a:pt x="989" y="2118"/>
                </a:lnTo>
                <a:lnTo>
                  <a:pt x="964" y="2115"/>
                </a:lnTo>
                <a:lnTo>
                  <a:pt x="943" y="2111"/>
                </a:lnTo>
                <a:lnTo>
                  <a:pt x="924" y="2106"/>
                </a:lnTo>
                <a:lnTo>
                  <a:pt x="908" y="2102"/>
                </a:lnTo>
                <a:lnTo>
                  <a:pt x="893" y="2097"/>
                </a:lnTo>
                <a:lnTo>
                  <a:pt x="881" y="2092"/>
                </a:lnTo>
                <a:lnTo>
                  <a:pt x="866" y="2086"/>
                </a:lnTo>
                <a:lnTo>
                  <a:pt x="852" y="2080"/>
                </a:lnTo>
                <a:lnTo>
                  <a:pt x="839" y="2072"/>
                </a:lnTo>
                <a:lnTo>
                  <a:pt x="826" y="2065"/>
                </a:lnTo>
                <a:lnTo>
                  <a:pt x="814" y="2056"/>
                </a:lnTo>
                <a:lnTo>
                  <a:pt x="803" y="2048"/>
                </a:lnTo>
                <a:lnTo>
                  <a:pt x="797" y="2043"/>
                </a:lnTo>
                <a:lnTo>
                  <a:pt x="792" y="2038"/>
                </a:lnTo>
                <a:lnTo>
                  <a:pt x="779" y="2027"/>
                </a:lnTo>
                <a:lnTo>
                  <a:pt x="768" y="2014"/>
                </a:lnTo>
                <a:lnTo>
                  <a:pt x="758" y="2003"/>
                </a:lnTo>
                <a:lnTo>
                  <a:pt x="750" y="1991"/>
                </a:lnTo>
                <a:lnTo>
                  <a:pt x="741" y="1980"/>
                </a:lnTo>
                <a:lnTo>
                  <a:pt x="734" y="1967"/>
                </a:lnTo>
                <a:lnTo>
                  <a:pt x="726" y="1954"/>
                </a:lnTo>
                <a:lnTo>
                  <a:pt x="720" y="1940"/>
                </a:lnTo>
                <a:lnTo>
                  <a:pt x="714" y="1924"/>
                </a:lnTo>
                <a:lnTo>
                  <a:pt x="709" y="1912"/>
                </a:lnTo>
                <a:lnTo>
                  <a:pt x="704" y="1898"/>
                </a:lnTo>
                <a:lnTo>
                  <a:pt x="700" y="1882"/>
                </a:lnTo>
                <a:lnTo>
                  <a:pt x="695" y="1863"/>
                </a:lnTo>
                <a:lnTo>
                  <a:pt x="692" y="1842"/>
                </a:lnTo>
                <a:lnTo>
                  <a:pt x="688" y="1818"/>
                </a:lnTo>
                <a:lnTo>
                  <a:pt x="685" y="1790"/>
                </a:lnTo>
                <a:lnTo>
                  <a:pt x="684" y="1776"/>
                </a:lnTo>
                <a:lnTo>
                  <a:pt x="683" y="1761"/>
                </a:lnTo>
                <a:lnTo>
                  <a:pt x="680" y="1699"/>
                </a:lnTo>
                <a:lnTo>
                  <a:pt x="679" y="1636"/>
                </a:lnTo>
                <a:lnTo>
                  <a:pt x="678" y="1545"/>
                </a:lnTo>
                <a:lnTo>
                  <a:pt x="678" y="1403"/>
                </a:lnTo>
                <a:lnTo>
                  <a:pt x="678" y="1261"/>
                </a:lnTo>
                <a:lnTo>
                  <a:pt x="678" y="1210"/>
                </a:lnTo>
                <a:lnTo>
                  <a:pt x="679" y="1170"/>
                </a:lnTo>
                <a:lnTo>
                  <a:pt x="680" y="1107"/>
                </a:lnTo>
                <a:lnTo>
                  <a:pt x="683" y="1046"/>
                </a:lnTo>
                <a:lnTo>
                  <a:pt x="685" y="1015"/>
                </a:lnTo>
                <a:lnTo>
                  <a:pt x="688" y="987"/>
                </a:lnTo>
                <a:lnTo>
                  <a:pt x="692" y="964"/>
                </a:lnTo>
                <a:lnTo>
                  <a:pt x="695" y="943"/>
                </a:lnTo>
                <a:lnTo>
                  <a:pt x="700" y="924"/>
                </a:lnTo>
                <a:lnTo>
                  <a:pt x="704" y="908"/>
                </a:lnTo>
                <a:lnTo>
                  <a:pt x="709" y="893"/>
                </a:lnTo>
                <a:lnTo>
                  <a:pt x="714" y="881"/>
                </a:lnTo>
                <a:lnTo>
                  <a:pt x="720" y="866"/>
                </a:lnTo>
                <a:lnTo>
                  <a:pt x="726" y="852"/>
                </a:lnTo>
                <a:lnTo>
                  <a:pt x="734" y="839"/>
                </a:lnTo>
                <a:lnTo>
                  <a:pt x="741" y="827"/>
                </a:lnTo>
                <a:lnTo>
                  <a:pt x="750" y="814"/>
                </a:lnTo>
                <a:lnTo>
                  <a:pt x="758" y="803"/>
                </a:lnTo>
                <a:lnTo>
                  <a:pt x="763" y="797"/>
                </a:lnTo>
                <a:lnTo>
                  <a:pt x="768" y="791"/>
                </a:lnTo>
                <a:lnTo>
                  <a:pt x="779" y="779"/>
                </a:lnTo>
                <a:lnTo>
                  <a:pt x="792" y="768"/>
                </a:lnTo>
                <a:lnTo>
                  <a:pt x="803" y="758"/>
                </a:lnTo>
                <a:lnTo>
                  <a:pt x="814" y="750"/>
                </a:lnTo>
                <a:lnTo>
                  <a:pt x="826" y="741"/>
                </a:lnTo>
                <a:lnTo>
                  <a:pt x="839" y="734"/>
                </a:lnTo>
                <a:lnTo>
                  <a:pt x="852" y="726"/>
                </a:lnTo>
                <a:lnTo>
                  <a:pt x="866" y="720"/>
                </a:lnTo>
                <a:lnTo>
                  <a:pt x="881" y="714"/>
                </a:lnTo>
                <a:lnTo>
                  <a:pt x="893" y="709"/>
                </a:lnTo>
                <a:lnTo>
                  <a:pt x="908" y="704"/>
                </a:lnTo>
                <a:lnTo>
                  <a:pt x="924" y="699"/>
                </a:lnTo>
                <a:lnTo>
                  <a:pt x="943" y="695"/>
                </a:lnTo>
                <a:lnTo>
                  <a:pt x="964" y="692"/>
                </a:lnTo>
                <a:lnTo>
                  <a:pt x="989" y="688"/>
                </a:lnTo>
                <a:lnTo>
                  <a:pt x="1015" y="685"/>
                </a:lnTo>
                <a:lnTo>
                  <a:pt x="1029" y="684"/>
                </a:lnTo>
                <a:lnTo>
                  <a:pt x="1045" y="683"/>
                </a:lnTo>
                <a:lnTo>
                  <a:pt x="1107" y="681"/>
                </a:lnTo>
                <a:lnTo>
                  <a:pt x="1170" y="679"/>
                </a:lnTo>
                <a:lnTo>
                  <a:pt x="1261" y="678"/>
                </a:lnTo>
                <a:lnTo>
                  <a:pt x="1403" y="678"/>
                </a:lnTo>
                <a:close/>
                <a:moveTo>
                  <a:pt x="1403" y="518"/>
                </a:moveTo>
                <a:lnTo>
                  <a:pt x="1258" y="518"/>
                </a:lnTo>
                <a:lnTo>
                  <a:pt x="1208" y="520"/>
                </a:lnTo>
                <a:lnTo>
                  <a:pt x="1165" y="520"/>
                </a:lnTo>
                <a:lnTo>
                  <a:pt x="1101" y="521"/>
                </a:lnTo>
                <a:lnTo>
                  <a:pt x="1038" y="523"/>
                </a:lnTo>
                <a:lnTo>
                  <a:pt x="1005" y="526"/>
                </a:lnTo>
                <a:lnTo>
                  <a:pt x="972" y="530"/>
                </a:lnTo>
                <a:lnTo>
                  <a:pt x="944" y="533"/>
                </a:lnTo>
                <a:lnTo>
                  <a:pt x="917" y="538"/>
                </a:lnTo>
                <a:lnTo>
                  <a:pt x="892" y="543"/>
                </a:lnTo>
                <a:lnTo>
                  <a:pt x="880" y="547"/>
                </a:lnTo>
                <a:lnTo>
                  <a:pt x="867" y="549"/>
                </a:lnTo>
                <a:lnTo>
                  <a:pt x="845" y="557"/>
                </a:lnTo>
                <a:lnTo>
                  <a:pt x="824" y="565"/>
                </a:lnTo>
                <a:lnTo>
                  <a:pt x="802" y="574"/>
                </a:lnTo>
                <a:lnTo>
                  <a:pt x="782" y="584"/>
                </a:lnTo>
                <a:lnTo>
                  <a:pt x="772" y="589"/>
                </a:lnTo>
                <a:lnTo>
                  <a:pt x="762" y="594"/>
                </a:lnTo>
                <a:lnTo>
                  <a:pt x="742" y="606"/>
                </a:lnTo>
                <a:lnTo>
                  <a:pt x="723" y="619"/>
                </a:lnTo>
                <a:lnTo>
                  <a:pt x="714" y="626"/>
                </a:lnTo>
                <a:lnTo>
                  <a:pt x="704" y="633"/>
                </a:lnTo>
                <a:lnTo>
                  <a:pt x="685" y="650"/>
                </a:lnTo>
                <a:lnTo>
                  <a:pt x="667" y="667"/>
                </a:lnTo>
                <a:lnTo>
                  <a:pt x="650" y="685"/>
                </a:lnTo>
                <a:lnTo>
                  <a:pt x="633" y="704"/>
                </a:lnTo>
                <a:lnTo>
                  <a:pt x="619" y="723"/>
                </a:lnTo>
                <a:lnTo>
                  <a:pt x="612" y="732"/>
                </a:lnTo>
                <a:lnTo>
                  <a:pt x="606" y="742"/>
                </a:lnTo>
                <a:lnTo>
                  <a:pt x="594" y="761"/>
                </a:lnTo>
                <a:lnTo>
                  <a:pt x="584" y="782"/>
                </a:lnTo>
                <a:lnTo>
                  <a:pt x="574" y="802"/>
                </a:lnTo>
                <a:lnTo>
                  <a:pt x="565" y="824"/>
                </a:lnTo>
                <a:lnTo>
                  <a:pt x="557" y="845"/>
                </a:lnTo>
                <a:lnTo>
                  <a:pt x="551" y="867"/>
                </a:lnTo>
                <a:lnTo>
                  <a:pt x="543" y="891"/>
                </a:lnTo>
                <a:lnTo>
                  <a:pt x="541" y="904"/>
                </a:lnTo>
                <a:lnTo>
                  <a:pt x="538" y="917"/>
                </a:lnTo>
                <a:lnTo>
                  <a:pt x="533" y="944"/>
                </a:lnTo>
                <a:lnTo>
                  <a:pt x="530" y="973"/>
                </a:lnTo>
                <a:lnTo>
                  <a:pt x="526" y="1005"/>
                </a:lnTo>
                <a:lnTo>
                  <a:pt x="523" y="1038"/>
                </a:lnTo>
                <a:lnTo>
                  <a:pt x="521" y="1101"/>
                </a:lnTo>
                <a:lnTo>
                  <a:pt x="520" y="1166"/>
                </a:lnTo>
                <a:lnTo>
                  <a:pt x="518" y="1258"/>
                </a:lnTo>
                <a:lnTo>
                  <a:pt x="518" y="1403"/>
                </a:lnTo>
                <a:lnTo>
                  <a:pt x="518" y="1548"/>
                </a:lnTo>
                <a:lnTo>
                  <a:pt x="520" y="1599"/>
                </a:lnTo>
                <a:lnTo>
                  <a:pt x="520" y="1639"/>
                </a:lnTo>
                <a:lnTo>
                  <a:pt x="521" y="1705"/>
                </a:lnTo>
                <a:lnTo>
                  <a:pt x="523" y="1768"/>
                </a:lnTo>
                <a:lnTo>
                  <a:pt x="526" y="1801"/>
                </a:lnTo>
                <a:lnTo>
                  <a:pt x="530" y="1832"/>
                </a:lnTo>
                <a:lnTo>
                  <a:pt x="533" y="1862"/>
                </a:lnTo>
                <a:lnTo>
                  <a:pt x="538" y="1889"/>
                </a:lnTo>
                <a:lnTo>
                  <a:pt x="543" y="1914"/>
                </a:lnTo>
                <a:lnTo>
                  <a:pt x="547" y="1926"/>
                </a:lnTo>
                <a:lnTo>
                  <a:pt x="551" y="1938"/>
                </a:lnTo>
                <a:lnTo>
                  <a:pt x="557" y="1961"/>
                </a:lnTo>
                <a:lnTo>
                  <a:pt x="565" y="1982"/>
                </a:lnTo>
                <a:lnTo>
                  <a:pt x="574" y="2003"/>
                </a:lnTo>
                <a:lnTo>
                  <a:pt x="584" y="2024"/>
                </a:lnTo>
                <a:lnTo>
                  <a:pt x="589" y="2034"/>
                </a:lnTo>
                <a:lnTo>
                  <a:pt x="594" y="2044"/>
                </a:lnTo>
                <a:lnTo>
                  <a:pt x="606" y="2064"/>
                </a:lnTo>
                <a:lnTo>
                  <a:pt x="619" y="2084"/>
                </a:lnTo>
                <a:lnTo>
                  <a:pt x="626" y="2092"/>
                </a:lnTo>
                <a:lnTo>
                  <a:pt x="633" y="2102"/>
                </a:lnTo>
                <a:lnTo>
                  <a:pt x="641" y="2111"/>
                </a:lnTo>
                <a:lnTo>
                  <a:pt x="650" y="2121"/>
                </a:lnTo>
                <a:lnTo>
                  <a:pt x="667" y="2139"/>
                </a:lnTo>
                <a:lnTo>
                  <a:pt x="685" y="2157"/>
                </a:lnTo>
                <a:lnTo>
                  <a:pt x="704" y="2173"/>
                </a:lnTo>
                <a:lnTo>
                  <a:pt x="723" y="2186"/>
                </a:lnTo>
                <a:lnTo>
                  <a:pt x="732" y="2194"/>
                </a:lnTo>
                <a:lnTo>
                  <a:pt x="742" y="2200"/>
                </a:lnTo>
                <a:lnTo>
                  <a:pt x="762" y="2211"/>
                </a:lnTo>
                <a:lnTo>
                  <a:pt x="782" y="2222"/>
                </a:lnTo>
                <a:lnTo>
                  <a:pt x="802" y="2232"/>
                </a:lnTo>
                <a:lnTo>
                  <a:pt x="824" y="2241"/>
                </a:lnTo>
                <a:lnTo>
                  <a:pt x="845" y="2248"/>
                </a:lnTo>
                <a:lnTo>
                  <a:pt x="867" y="2256"/>
                </a:lnTo>
                <a:lnTo>
                  <a:pt x="892" y="2262"/>
                </a:lnTo>
                <a:lnTo>
                  <a:pt x="904" y="2265"/>
                </a:lnTo>
                <a:lnTo>
                  <a:pt x="917" y="2268"/>
                </a:lnTo>
                <a:lnTo>
                  <a:pt x="944" y="2273"/>
                </a:lnTo>
                <a:lnTo>
                  <a:pt x="972" y="2277"/>
                </a:lnTo>
                <a:lnTo>
                  <a:pt x="1005" y="2280"/>
                </a:lnTo>
                <a:lnTo>
                  <a:pt x="1038" y="2282"/>
                </a:lnTo>
                <a:lnTo>
                  <a:pt x="1101" y="2284"/>
                </a:lnTo>
                <a:lnTo>
                  <a:pt x="1165" y="2287"/>
                </a:lnTo>
                <a:lnTo>
                  <a:pt x="1258" y="2287"/>
                </a:lnTo>
                <a:lnTo>
                  <a:pt x="1403" y="2288"/>
                </a:lnTo>
                <a:lnTo>
                  <a:pt x="1548" y="2287"/>
                </a:lnTo>
                <a:lnTo>
                  <a:pt x="1599" y="2287"/>
                </a:lnTo>
                <a:lnTo>
                  <a:pt x="1641" y="2287"/>
                </a:lnTo>
                <a:lnTo>
                  <a:pt x="1705" y="2284"/>
                </a:lnTo>
                <a:lnTo>
                  <a:pt x="1768" y="2282"/>
                </a:lnTo>
                <a:lnTo>
                  <a:pt x="1801" y="2280"/>
                </a:lnTo>
                <a:lnTo>
                  <a:pt x="1834" y="2277"/>
                </a:lnTo>
                <a:lnTo>
                  <a:pt x="1862" y="2273"/>
                </a:lnTo>
                <a:lnTo>
                  <a:pt x="1889" y="2268"/>
                </a:lnTo>
                <a:lnTo>
                  <a:pt x="1914" y="2262"/>
                </a:lnTo>
                <a:lnTo>
                  <a:pt x="1926" y="2259"/>
                </a:lnTo>
                <a:lnTo>
                  <a:pt x="1939" y="2256"/>
                </a:lnTo>
                <a:lnTo>
                  <a:pt x="1961" y="2248"/>
                </a:lnTo>
                <a:lnTo>
                  <a:pt x="1982" y="2241"/>
                </a:lnTo>
                <a:lnTo>
                  <a:pt x="2004" y="2232"/>
                </a:lnTo>
                <a:lnTo>
                  <a:pt x="2024" y="2222"/>
                </a:lnTo>
                <a:lnTo>
                  <a:pt x="2034" y="2217"/>
                </a:lnTo>
                <a:lnTo>
                  <a:pt x="2044" y="2211"/>
                </a:lnTo>
                <a:lnTo>
                  <a:pt x="2064" y="2200"/>
                </a:lnTo>
                <a:lnTo>
                  <a:pt x="2084" y="2186"/>
                </a:lnTo>
                <a:lnTo>
                  <a:pt x="2092" y="2180"/>
                </a:lnTo>
                <a:lnTo>
                  <a:pt x="2102" y="2173"/>
                </a:lnTo>
                <a:lnTo>
                  <a:pt x="2121" y="2157"/>
                </a:lnTo>
                <a:lnTo>
                  <a:pt x="2139" y="2139"/>
                </a:lnTo>
                <a:lnTo>
                  <a:pt x="2157" y="2121"/>
                </a:lnTo>
                <a:lnTo>
                  <a:pt x="2173" y="2102"/>
                </a:lnTo>
                <a:lnTo>
                  <a:pt x="2187" y="2084"/>
                </a:lnTo>
                <a:lnTo>
                  <a:pt x="2194" y="2074"/>
                </a:lnTo>
                <a:lnTo>
                  <a:pt x="2200" y="2064"/>
                </a:lnTo>
                <a:lnTo>
                  <a:pt x="2212" y="2044"/>
                </a:lnTo>
                <a:lnTo>
                  <a:pt x="2222" y="2024"/>
                </a:lnTo>
                <a:lnTo>
                  <a:pt x="2232" y="2003"/>
                </a:lnTo>
                <a:lnTo>
                  <a:pt x="2241" y="1982"/>
                </a:lnTo>
                <a:lnTo>
                  <a:pt x="2249" y="1961"/>
                </a:lnTo>
                <a:lnTo>
                  <a:pt x="2256" y="1938"/>
                </a:lnTo>
                <a:lnTo>
                  <a:pt x="2263" y="1914"/>
                </a:lnTo>
                <a:lnTo>
                  <a:pt x="2265" y="1902"/>
                </a:lnTo>
                <a:lnTo>
                  <a:pt x="2268" y="1889"/>
                </a:lnTo>
                <a:lnTo>
                  <a:pt x="2273" y="1862"/>
                </a:lnTo>
                <a:lnTo>
                  <a:pt x="2277" y="1832"/>
                </a:lnTo>
                <a:lnTo>
                  <a:pt x="2280" y="1801"/>
                </a:lnTo>
                <a:lnTo>
                  <a:pt x="2281" y="1768"/>
                </a:lnTo>
                <a:lnTo>
                  <a:pt x="2285" y="1705"/>
                </a:lnTo>
                <a:lnTo>
                  <a:pt x="2286" y="1639"/>
                </a:lnTo>
                <a:lnTo>
                  <a:pt x="2288" y="1548"/>
                </a:lnTo>
                <a:lnTo>
                  <a:pt x="2288" y="1403"/>
                </a:lnTo>
                <a:lnTo>
                  <a:pt x="2288" y="1258"/>
                </a:lnTo>
                <a:lnTo>
                  <a:pt x="2286" y="1206"/>
                </a:lnTo>
                <a:lnTo>
                  <a:pt x="2286" y="1166"/>
                </a:lnTo>
                <a:lnTo>
                  <a:pt x="2285" y="1101"/>
                </a:lnTo>
                <a:lnTo>
                  <a:pt x="2281" y="1038"/>
                </a:lnTo>
                <a:lnTo>
                  <a:pt x="2280" y="1005"/>
                </a:lnTo>
                <a:lnTo>
                  <a:pt x="2277" y="973"/>
                </a:lnTo>
                <a:lnTo>
                  <a:pt x="2273" y="944"/>
                </a:lnTo>
                <a:lnTo>
                  <a:pt x="2268" y="917"/>
                </a:lnTo>
                <a:lnTo>
                  <a:pt x="2263" y="891"/>
                </a:lnTo>
                <a:lnTo>
                  <a:pt x="2259" y="880"/>
                </a:lnTo>
                <a:lnTo>
                  <a:pt x="2256" y="867"/>
                </a:lnTo>
                <a:lnTo>
                  <a:pt x="2249" y="845"/>
                </a:lnTo>
                <a:lnTo>
                  <a:pt x="2241" y="824"/>
                </a:lnTo>
                <a:lnTo>
                  <a:pt x="2232" y="802"/>
                </a:lnTo>
                <a:lnTo>
                  <a:pt x="2222" y="782"/>
                </a:lnTo>
                <a:lnTo>
                  <a:pt x="2217" y="771"/>
                </a:lnTo>
                <a:lnTo>
                  <a:pt x="2212" y="761"/>
                </a:lnTo>
                <a:lnTo>
                  <a:pt x="2200" y="742"/>
                </a:lnTo>
                <a:lnTo>
                  <a:pt x="2187" y="723"/>
                </a:lnTo>
                <a:lnTo>
                  <a:pt x="2180" y="714"/>
                </a:lnTo>
                <a:lnTo>
                  <a:pt x="2173" y="704"/>
                </a:lnTo>
                <a:lnTo>
                  <a:pt x="2165" y="694"/>
                </a:lnTo>
                <a:lnTo>
                  <a:pt x="2157" y="685"/>
                </a:lnTo>
                <a:lnTo>
                  <a:pt x="2139" y="667"/>
                </a:lnTo>
                <a:lnTo>
                  <a:pt x="2121" y="650"/>
                </a:lnTo>
                <a:lnTo>
                  <a:pt x="2102" y="633"/>
                </a:lnTo>
                <a:lnTo>
                  <a:pt x="2084" y="619"/>
                </a:lnTo>
                <a:lnTo>
                  <a:pt x="2074" y="612"/>
                </a:lnTo>
                <a:lnTo>
                  <a:pt x="2064" y="606"/>
                </a:lnTo>
                <a:lnTo>
                  <a:pt x="2044" y="594"/>
                </a:lnTo>
                <a:lnTo>
                  <a:pt x="2024" y="584"/>
                </a:lnTo>
                <a:lnTo>
                  <a:pt x="2004" y="574"/>
                </a:lnTo>
                <a:lnTo>
                  <a:pt x="1982" y="565"/>
                </a:lnTo>
                <a:lnTo>
                  <a:pt x="1961" y="557"/>
                </a:lnTo>
                <a:lnTo>
                  <a:pt x="1939" y="549"/>
                </a:lnTo>
                <a:lnTo>
                  <a:pt x="1914" y="543"/>
                </a:lnTo>
                <a:lnTo>
                  <a:pt x="1902" y="541"/>
                </a:lnTo>
                <a:lnTo>
                  <a:pt x="1889" y="538"/>
                </a:lnTo>
                <a:lnTo>
                  <a:pt x="1862" y="533"/>
                </a:lnTo>
                <a:lnTo>
                  <a:pt x="1834" y="530"/>
                </a:lnTo>
                <a:lnTo>
                  <a:pt x="1801" y="526"/>
                </a:lnTo>
                <a:lnTo>
                  <a:pt x="1768" y="523"/>
                </a:lnTo>
                <a:lnTo>
                  <a:pt x="1705" y="521"/>
                </a:lnTo>
                <a:lnTo>
                  <a:pt x="1641" y="520"/>
                </a:lnTo>
                <a:lnTo>
                  <a:pt x="1548" y="518"/>
                </a:lnTo>
                <a:lnTo>
                  <a:pt x="1403" y="518"/>
                </a:lnTo>
                <a:close/>
                <a:moveTo>
                  <a:pt x="1403" y="949"/>
                </a:moveTo>
                <a:lnTo>
                  <a:pt x="1380" y="949"/>
                </a:lnTo>
                <a:lnTo>
                  <a:pt x="1356" y="951"/>
                </a:lnTo>
                <a:lnTo>
                  <a:pt x="1334" y="954"/>
                </a:lnTo>
                <a:lnTo>
                  <a:pt x="1311" y="958"/>
                </a:lnTo>
                <a:lnTo>
                  <a:pt x="1289" y="963"/>
                </a:lnTo>
                <a:lnTo>
                  <a:pt x="1268" y="969"/>
                </a:lnTo>
                <a:lnTo>
                  <a:pt x="1247" y="976"/>
                </a:lnTo>
                <a:lnTo>
                  <a:pt x="1226" y="985"/>
                </a:lnTo>
                <a:lnTo>
                  <a:pt x="1206" y="994"/>
                </a:lnTo>
                <a:lnTo>
                  <a:pt x="1187" y="1003"/>
                </a:lnTo>
                <a:lnTo>
                  <a:pt x="1168" y="1015"/>
                </a:lnTo>
                <a:lnTo>
                  <a:pt x="1149" y="1027"/>
                </a:lnTo>
                <a:lnTo>
                  <a:pt x="1131" y="1039"/>
                </a:lnTo>
                <a:lnTo>
                  <a:pt x="1115" y="1053"/>
                </a:lnTo>
                <a:lnTo>
                  <a:pt x="1097" y="1067"/>
                </a:lnTo>
                <a:lnTo>
                  <a:pt x="1081" y="1081"/>
                </a:lnTo>
                <a:lnTo>
                  <a:pt x="1067" y="1097"/>
                </a:lnTo>
                <a:lnTo>
                  <a:pt x="1053" y="1114"/>
                </a:lnTo>
                <a:lnTo>
                  <a:pt x="1039" y="1131"/>
                </a:lnTo>
                <a:lnTo>
                  <a:pt x="1027" y="1149"/>
                </a:lnTo>
                <a:lnTo>
                  <a:pt x="1015" y="1168"/>
                </a:lnTo>
                <a:lnTo>
                  <a:pt x="1003" y="1187"/>
                </a:lnTo>
                <a:lnTo>
                  <a:pt x="994" y="1206"/>
                </a:lnTo>
                <a:lnTo>
                  <a:pt x="985" y="1226"/>
                </a:lnTo>
                <a:lnTo>
                  <a:pt x="976" y="1247"/>
                </a:lnTo>
                <a:lnTo>
                  <a:pt x="969" y="1268"/>
                </a:lnTo>
                <a:lnTo>
                  <a:pt x="963" y="1289"/>
                </a:lnTo>
                <a:lnTo>
                  <a:pt x="960" y="1300"/>
                </a:lnTo>
                <a:lnTo>
                  <a:pt x="958" y="1312"/>
                </a:lnTo>
                <a:lnTo>
                  <a:pt x="954" y="1334"/>
                </a:lnTo>
                <a:lnTo>
                  <a:pt x="951" y="1356"/>
                </a:lnTo>
                <a:lnTo>
                  <a:pt x="949" y="1380"/>
                </a:lnTo>
                <a:lnTo>
                  <a:pt x="949" y="1403"/>
                </a:lnTo>
                <a:lnTo>
                  <a:pt x="949" y="1427"/>
                </a:lnTo>
                <a:lnTo>
                  <a:pt x="951" y="1449"/>
                </a:lnTo>
                <a:lnTo>
                  <a:pt x="954" y="1472"/>
                </a:lnTo>
                <a:lnTo>
                  <a:pt x="958" y="1495"/>
                </a:lnTo>
                <a:lnTo>
                  <a:pt x="963" y="1517"/>
                </a:lnTo>
                <a:lnTo>
                  <a:pt x="969" y="1538"/>
                </a:lnTo>
                <a:lnTo>
                  <a:pt x="976" y="1559"/>
                </a:lnTo>
                <a:lnTo>
                  <a:pt x="985" y="1580"/>
                </a:lnTo>
                <a:lnTo>
                  <a:pt x="994" y="1600"/>
                </a:lnTo>
                <a:lnTo>
                  <a:pt x="1003" y="1620"/>
                </a:lnTo>
                <a:lnTo>
                  <a:pt x="1015" y="1638"/>
                </a:lnTo>
                <a:lnTo>
                  <a:pt x="1027" y="1657"/>
                </a:lnTo>
                <a:lnTo>
                  <a:pt x="1039" y="1674"/>
                </a:lnTo>
                <a:lnTo>
                  <a:pt x="1053" y="1691"/>
                </a:lnTo>
                <a:lnTo>
                  <a:pt x="1067" y="1709"/>
                </a:lnTo>
                <a:lnTo>
                  <a:pt x="1081" y="1724"/>
                </a:lnTo>
                <a:lnTo>
                  <a:pt x="1097" y="1740"/>
                </a:lnTo>
                <a:lnTo>
                  <a:pt x="1115" y="1753"/>
                </a:lnTo>
                <a:lnTo>
                  <a:pt x="1131" y="1767"/>
                </a:lnTo>
                <a:lnTo>
                  <a:pt x="1149" y="1779"/>
                </a:lnTo>
                <a:lnTo>
                  <a:pt x="1168" y="1792"/>
                </a:lnTo>
                <a:lnTo>
                  <a:pt x="1187" y="1803"/>
                </a:lnTo>
                <a:lnTo>
                  <a:pt x="1206" y="1813"/>
                </a:lnTo>
                <a:lnTo>
                  <a:pt x="1226" y="1821"/>
                </a:lnTo>
                <a:lnTo>
                  <a:pt x="1247" y="1830"/>
                </a:lnTo>
                <a:lnTo>
                  <a:pt x="1268" y="1836"/>
                </a:lnTo>
                <a:lnTo>
                  <a:pt x="1289" y="1842"/>
                </a:lnTo>
                <a:lnTo>
                  <a:pt x="1300" y="1846"/>
                </a:lnTo>
                <a:lnTo>
                  <a:pt x="1311" y="1847"/>
                </a:lnTo>
                <a:lnTo>
                  <a:pt x="1334" y="1852"/>
                </a:lnTo>
                <a:lnTo>
                  <a:pt x="1356" y="1855"/>
                </a:lnTo>
                <a:lnTo>
                  <a:pt x="1380" y="1856"/>
                </a:lnTo>
                <a:lnTo>
                  <a:pt x="1403" y="1857"/>
                </a:lnTo>
                <a:lnTo>
                  <a:pt x="1427" y="1856"/>
                </a:lnTo>
                <a:lnTo>
                  <a:pt x="1450" y="1855"/>
                </a:lnTo>
                <a:lnTo>
                  <a:pt x="1472" y="1852"/>
                </a:lnTo>
                <a:lnTo>
                  <a:pt x="1495" y="1847"/>
                </a:lnTo>
                <a:lnTo>
                  <a:pt x="1517" y="1842"/>
                </a:lnTo>
                <a:lnTo>
                  <a:pt x="1538" y="1836"/>
                </a:lnTo>
                <a:lnTo>
                  <a:pt x="1559" y="1830"/>
                </a:lnTo>
                <a:lnTo>
                  <a:pt x="1580" y="1821"/>
                </a:lnTo>
                <a:lnTo>
                  <a:pt x="1600" y="1813"/>
                </a:lnTo>
                <a:lnTo>
                  <a:pt x="1620" y="1803"/>
                </a:lnTo>
                <a:lnTo>
                  <a:pt x="1638" y="1792"/>
                </a:lnTo>
                <a:lnTo>
                  <a:pt x="1657" y="1779"/>
                </a:lnTo>
                <a:lnTo>
                  <a:pt x="1675" y="1767"/>
                </a:lnTo>
                <a:lnTo>
                  <a:pt x="1691" y="1753"/>
                </a:lnTo>
                <a:lnTo>
                  <a:pt x="1709" y="1740"/>
                </a:lnTo>
                <a:lnTo>
                  <a:pt x="1725" y="1724"/>
                </a:lnTo>
                <a:lnTo>
                  <a:pt x="1740" y="1709"/>
                </a:lnTo>
                <a:lnTo>
                  <a:pt x="1753" y="1691"/>
                </a:lnTo>
                <a:lnTo>
                  <a:pt x="1767" y="1674"/>
                </a:lnTo>
                <a:lnTo>
                  <a:pt x="1779" y="1657"/>
                </a:lnTo>
                <a:lnTo>
                  <a:pt x="1792" y="1638"/>
                </a:lnTo>
                <a:lnTo>
                  <a:pt x="1803" y="1620"/>
                </a:lnTo>
                <a:lnTo>
                  <a:pt x="1813" y="1600"/>
                </a:lnTo>
                <a:lnTo>
                  <a:pt x="1821" y="1580"/>
                </a:lnTo>
                <a:lnTo>
                  <a:pt x="1830" y="1559"/>
                </a:lnTo>
                <a:lnTo>
                  <a:pt x="1837" y="1538"/>
                </a:lnTo>
                <a:lnTo>
                  <a:pt x="1842" y="1517"/>
                </a:lnTo>
                <a:lnTo>
                  <a:pt x="1846" y="1506"/>
                </a:lnTo>
                <a:lnTo>
                  <a:pt x="1848" y="1495"/>
                </a:lnTo>
                <a:lnTo>
                  <a:pt x="1852" y="1472"/>
                </a:lnTo>
                <a:lnTo>
                  <a:pt x="1855" y="1449"/>
                </a:lnTo>
                <a:lnTo>
                  <a:pt x="1857" y="1427"/>
                </a:lnTo>
                <a:lnTo>
                  <a:pt x="1857" y="1403"/>
                </a:lnTo>
                <a:lnTo>
                  <a:pt x="1857" y="1380"/>
                </a:lnTo>
                <a:lnTo>
                  <a:pt x="1855" y="1356"/>
                </a:lnTo>
                <a:lnTo>
                  <a:pt x="1852" y="1334"/>
                </a:lnTo>
                <a:lnTo>
                  <a:pt x="1848" y="1312"/>
                </a:lnTo>
                <a:lnTo>
                  <a:pt x="1842" y="1289"/>
                </a:lnTo>
                <a:lnTo>
                  <a:pt x="1837" y="1268"/>
                </a:lnTo>
                <a:lnTo>
                  <a:pt x="1830" y="1247"/>
                </a:lnTo>
                <a:lnTo>
                  <a:pt x="1821" y="1226"/>
                </a:lnTo>
                <a:lnTo>
                  <a:pt x="1813" y="1206"/>
                </a:lnTo>
                <a:lnTo>
                  <a:pt x="1803" y="1187"/>
                </a:lnTo>
                <a:lnTo>
                  <a:pt x="1792" y="1168"/>
                </a:lnTo>
                <a:lnTo>
                  <a:pt x="1779" y="1149"/>
                </a:lnTo>
                <a:lnTo>
                  <a:pt x="1767" y="1131"/>
                </a:lnTo>
                <a:lnTo>
                  <a:pt x="1753" y="1114"/>
                </a:lnTo>
                <a:lnTo>
                  <a:pt x="1740" y="1097"/>
                </a:lnTo>
                <a:lnTo>
                  <a:pt x="1725" y="1081"/>
                </a:lnTo>
                <a:lnTo>
                  <a:pt x="1709" y="1067"/>
                </a:lnTo>
                <a:lnTo>
                  <a:pt x="1691" y="1053"/>
                </a:lnTo>
                <a:lnTo>
                  <a:pt x="1675" y="1039"/>
                </a:lnTo>
                <a:lnTo>
                  <a:pt x="1657" y="1027"/>
                </a:lnTo>
                <a:lnTo>
                  <a:pt x="1638" y="1015"/>
                </a:lnTo>
                <a:lnTo>
                  <a:pt x="1620" y="1003"/>
                </a:lnTo>
                <a:lnTo>
                  <a:pt x="1600" y="994"/>
                </a:lnTo>
                <a:lnTo>
                  <a:pt x="1580" y="985"/>
                </a:lnTo>
                <a:lnTo>
                  <a:pt x="1559" y="976"/>
                </a:lnTo>
                <a:lnTo>
                  <a:pt x="1538" y="969"/>
                </a:lnTo>
                <a:lnTo>
                  <a:pt x="1517" y="963"/>
                </a:lnTo>
                <a:lnTo>
                  <a:pt x="1506" y="960"/>
                </a:lnTo>
                <a:lnTo>
                  <a:pt x="1495" y="958"/>
                </a:lnTo>
                <a:lnTo>
                  <a:pt x="1472" y="954"/>
                </a:lnTo>
                <a:lnTo>
                  <a:pt x="1450" y="951"/>
                </a:lnTo>
                <a:lnTo>
                  <a:pt x="1427" y="949"/>
                </a:lnTo>
                <a:lnTo>
                  <a:pt x="1403" y="949"/>
                </a:lnTo>
                <a:close/>
                <a:moveTo>
                  <a:pt x="1403" y="1698"/>
                </a:moveTo>
                <a:lnTo>
                  <a:pt x="1388" y="1698"/>
                </a:lnTo>
                <a:lnTo>
                  <a:pt x="1373" y="1696"/>
                </a:lnTo>
                <a:lnTo>
                  <a:pt x="1359" y="1694"/>
                </a:lnTo>
                <a:lnTo>
                  <a:pt x="1344" y="1691"/>
                </a:lnTo>
                <a:lnTo>
                  <a:pt x="1329" y="1689"/>
                </a:lnTo>
                <a:lnTo>
                  <a:pt x="1315" y="1684"/>
                </a:lnTo>
                <a:lnTo>
                  <a:pt x="1302" y="1680"/>
                </a:lnTo>
                <a:lnTo>
                  <a:pt x="1288" y="1674"/>
                </a:lnTo>
                <a:lnTo>
                  <a:pt x="1276" y="1669"/>
                </a:lnTo>
                <a:lnTo>
                  <a:pt x="1262" y="1662"/>
                </a:lnTo>
                <a:lnTo>
                  <a:pt x="1250" y="1655"/>
                </a:lnTo>
                <a:lnTo>
                  <a:pt x="1238" y="1647"/>
                </a:lnTo>
                <a:lnTo>
                  <a:pt x="1226" y="1639"/>
                </a:lnTo>
                <a:lnTo>
                  <a:pt x="1215" y="1631"/>
                </a:lnTo>
                <a:lnTo>
                  <a:pt x="1205" y="1621"/>
                </a:lnTo>
                <a:lnTo>
                  <a:pt x="1195" y="1611"/>
                </a:lnTo>
                <a:lnTo>
                  <a:pt x="1185" y="1601"/>
                </a:lnTo>
                <a:lnTo>
                  <a:pt x="1175" y="1590"/>
                </a:lnTo>
                <a:lnTo>
                  <a:pt x="1167" y="1579"/>
                </a:lnTo>
                <a:lnTo>
                  <a:pt x="1158" y="1568"/>
                </a:lnTo>
                <a:lnTo>
                  <a:pt x="1151" y="1555"/>
                </a:lnTo>
                <a:lnTo>
                  <a:pt x="1143" y="1543"/>
                </a:lnTo>
                <a:lnTo>
                  <a:pt x="1137" y="1531"/>
                </a:lnTo>
                <a:lnTo>
                  <a:pt x="1131" y="1518"/>
                </a:lnTo>
                <a:lnTo>
                  <a:pt x="1126" y="1505"/>
                </a:lnTo>
                <a:lnTo>
                  <a:pt x="1121" y="1491"/>
                </a:lnTo>
                <a:lnTo>
                  <a:pt x="1117" y="1476"/>
                </a:lnTo>
                <a:lnTo>
                  <a:pt x="1115" y="1462"/>
                </a:lnTo>
                <a:lnTo>
                  <a:pt x="1111" y="1448"/>
                </a:lnTo>
                <a:lnTo>
                  <a:pt x="1110" y="1433"/>
                </a:lnTo>
                <a:lnTo>
                  <a:pt x="1109" y="1418"/>
                </a:lnTo>
                <a:lnTo>
                  <a:pt x="1109" y="1403"/>
                </a:lnTo>
                <a:lnTo>
                  <a:pt x="1109" y="1388"/>
                </a:lnTo>
                <a:lnTo>
                  <a:pt x="1110" y="1373"/>
                </a:lnTo>
                <a:lnTo>
                  <a:pt x="1111" y="1359"/>
                </a:lnTo>
                <a:lnTo>
                  <a:pt x="1115" y="1344"/>
                </a:lnTo>
                <a:lnTo>
                  <a:pt x="1117" y="1329"/>
                </a:lnTo>
                <a:lnTo>
                  <a:pt x="1121" y="1315"/>
                </a:lnTo>
                <a:lnTo>
                  <a:pt x="1126" y="1302"/>
                </a:lnTo>
                <a:lnTo>
                  <a:pt x="1131" y="1288"/>
                </a:lnTo>
                <a:lnTo>
                  <a:pt x="1137" y="1276"/>
                </a:lnTo>
                <a:lnTo>
                  <a:pt x="1143" y="1262"/>
                </a:lnTo>
                <a:lnTo>
                  <a:pt x="1151" y="1250"/>
                </a:lnTo>
                <a:lnTo>
                  <a:pt x="1158" y="1239"/>
                </a:lnTo>
                <a:lnTo>
                  <a:pt x="1167" y="1226"/>
                </a:lnTo>
                <a:lnTo>
                  <a:pt x="1175" y="1215"/>
                </a:lnTo>
                <a:lnTo>
                  <a:pt x="1185" y="1205"/>
                </a:lnTo>
                <a:lnTo>
                  <a:pt x="1195" y="1194"/>
                </a:lnTo>
                <a:lnTo>
                  <a:pt x="1205" y="1185"/>
                </a:lnTo>
                <a:lnTo>
                  <a:pt x="1215" y="1175"/>
                </a:lnTo>
                <a:lnTo>
                  <a:pt x="1226" y="1167"/>
                </a:lnTo>
                <a:lnTo>
                  <a:pt x="1238" y="1158"/>
                </a:lnTo>
                <a:lnTo>
                  <a:pt x="1250" y="1151"/>
                </a:lnTo>
                <a:lnTo>
                  <a:pt x="1262" y="1143"/>
                </a:lnTo>
                <a:lnTo>
                  <a:pt x="1276" y="1137"/>
                </a:lnTo>
                <a:lnTo>
                  <a:pt x="1288" y="1131"/>
                </a:lnTo>
                <a:lnTo>
                  <a:pt x="1302" y="1126"/>
                </a:lnTo>
                <a:lnTo>
                  <a:pt x="1315" y="1121"/>
                </a:lnTo>
                <a:lnTo>
                  <a:pt x="1329" y="1117"/>
                </a:lnTo>
                <a:lnTo>
                  <a:pt x="1344" y="1114"/>
                </a:lnTo>
                <a:lnTo>
                  <a:pt x="1359" y="1111"/>
                </a:lnTo>
                <a:lnTo>
                  <a:pt x="1373" y="1110"/>
                </a:lnTo>
                <a:lnTo>
                  <a:pt x="1388" y="1109"/>
                </a:lnTo>
                <a:lnTo>
                  <a:pt x="1403" y="1109"/>
                </a:lnTo>
                <a:lnTo>
                  <a:pt x="1418" y="1109"/>
                </a:lnTo>
                <a:lnTo>
                  <a:pt x="1433" y="1110"/>
                </a:lnTo>
                <a:lnTo>
                  <a:pt x="1448" y="1111"/>
                </a:lnTo>
                <a:lnTo>
                  <a:pt x="1462" y="1114"/>
                </a:lnTo>
                <a:lnTo>
                  <a:pt x="1477" y="1117"/>
                </a:lnTo>
                <a:lnTo>
                  <a:pt x="1491" y="1121"/>
                </a:lnTo>
                <a:lnTo>
                  <a:pt x="1505" y="1126"/>
                </a:lnTo>
                <a:lnTo>
                  <a:pt x="1518" y="1131"/>
                </a:lnTo>
                <a:lnTo>
                  <a:pt x="1530" y="1137"/>
                </a:lnTo>
                <a:lnTo>
                  <a:pt x="1544" y="1143"/>
                </a:lnTo>
                <a:lnTo>
                  <a:pt x="1556" y="1151"/>
                </a:lnTo>
                <a:lnTo>
                  <a:pt x="1568" y="1158"/>
                </a:lnTo>
                <a:lnTo>
                  <a:pt x="1580" y="1167"/>
                </a:lnTo>
                <a:lnTo>
                  <a:pt x="1591" y="1175"/>
                </a:lnTo>
                <a:lnTo>
                  <a:pt x="1601" y="1185"/>
                </a:lnTo>
                <a:lnTo>
                  <a:pt x="1611" y="1194"/>
                </a:lnTo>
                <a:lnTo>
                  <a:pt x="1621" y="1205"/>
                </a:lnTo>
                <a:lnTo>
                  <a:pt x="1631" y="1215"/>
                </a:lnTo>
                <a:lnTo>
                  <a:pt x="1639" y="1226"/>
                </a:lnTo>
                <a:lnTo>
                  <a:pt x="1648" y="1239"/>
                </a:lnTo>
                <a:lnTo>
                  <a:pt x="1655" y="1250"/>
                </a:lnTo>
                <a:lnTo>
                  <a:pt x="1662" y="1262"/>
                </a:lnTo>
                <a:lnTo>
                  <a:pt x="1669" y="1276"/>
                </a:lnTo>
                <a:lnTo>
                  <a:pt x="1675" y="1288"/>
                </a:lnTo>
                <a:lnTo>
                  <a:pt x="1680" y="1302"/>
                </a:lnTo>
                <a:lnTo>
                  <a:pt x="1685" y="1315"/>
                </a:lnTo>
                <a:lnTo>
                  <a:pt x="1689" y="1329"/>
                </a:lnTo>
                <a:lnTo>
                  <a:pt x="1691" y="1344"/>
                </a:lnTo>
                <a:lnTo>
                  <a:pt x="1694" y="1359"/>
                </a:lnTo>
                <a:lnTo>
                  <a:pt x="1696" y="1373"/>
                </a:lnTo>
                <a:lnTo>
                  <a:pt x="1698" y="1388"/>
                </a:lnTo>
                <a:lnTo>
                  <a:pt x="1698" y="1403"/>
                </a:lnTo>
                <a:lnTo>
                  <a:pt x="1698" y="1418"/>
                </a:lnTo>
                <a:lnTo>
                  <a:pt x="1696" y="1433"/>
                </a:lnTo>
                <a:lnTo>
                  <a:pt x="1694" y="1448"/>
                </a:lnTo>
                <a:lnTo>
                  <a:pt x="1691" y="1462"/>
                </a:lnTo>
                <a:lnTo>
                  <a:pt x="1689" y="1476"/>
                </a:lnTo>
                <a:lnTo>
                  <a:pt x="1685" y="1491"/>
                </a:lnTo>
                <a:lnTo>
                  <a:pt x="1680" y="1505"/>
                </a:lnTo>
                <a:lnTo>
                  <a:pt x="1675" y="1518"/>
                </a:lnTo>
                <a:lnTo>
                  <a:pt x="1669" y="1531"/>
                </a:lnTo>
                <a:lnTo>
                  <a:pt x="1662" y="1543"/>
                </a:lnTo>
                <a:lnTo>
                  <a:pt x="1655" y="1555"/>
                </a:lnTo>
                <a:lnTo>
                  <a:pt x="1648" y="1568"/>
                </a:lnTo>
                <a:lnTo>
                  <a:pt x="1639" y="1579"/>
                </a:lnTo>
                <a:lnTo>
                  <a:pt x="1631" y="1590"/>
                </a:lnTo>
                <a:lnTo>
                  <a:pt x="1621" y="1601"/>
                </a:lnTo>
                <a:lnTo>
                  <a:pt x="1611" y="1611"/>
                </a:lnTo>
                <a:lnTo>
                  <a:pt x="1601" y="1621"/>
                </a:lnTo>
                <a:lnTo>
                  <a:pt x="1591" y="1631"/>
                </a:lnTo>
                <a:lnTo>
                  <a:pt x="1580" y="1639"/>
                </a:lnTo>
                <a:lnTo>
                  <a:pt x="1568" y="1647"/>
                </a:lnTo>
                <a:lnTo>
                  <a:pt x="1556" y="1655"/>
                </a:lnTo>
                <a:lnTo>
                  <a:pt x="1544" y="1662"/>
                </a:lnTo>
                <a:lnTo>
                  <a:pt x="1530" y="1669"/>
                </a:lnTo>
                <a:lnTo>
                  <a:pt x="1518" y="1674"/>
                </a:lnTo>
                <a:lnTo>
                  <a:pt x="1505" y="1680"/>
                </a:lnTo>
                <a:lnTo>
                  <a:pt x="1491" y="1684"/>
                </a:lnTo>
                <a:lnTo>
                  <a:pt x="1477" y="1689"/>
                </a:lnTo>
                <a:lnTo>
                  <a:pt x="1462" y="1691"/>
                </a:lnTo>
                <a:lnTo>
                  <a:pt x="1448" y="1694"/>
                </a:lnTo>
                <a:lnTo>
                  <a:pt x="1433" y="1696"/>
                </a:lnTo>
                <a:lnTo>
                  <a:pt x="1418" y="1698"/>
                </a:lnTo>
                <a:lnTo>
                  <a:pt x="1403" y="1698"/>
                </a:lnTo>
                <a:close/>
                <a:moveTo>
                  <a:pt x="1769" y="930"/>
                </a:moveTo>
                <a:lnTo>
                  <a:pt x="1769" y="921"/>
                </a:lnTo>
                <a:lnTo>
                  <a:pt x="1772" y="909"/>
                </a:lnTo>
                <a:lnTo>
                  <a:pt x="1774" y="900"/>
                </a:lnTo>
                <a:lnTo>
                  <a:pt x="1778" y="890"/>
                </a:lnTo>
                <a:lnTo>
                  <a:pt x="1782" y="880"/>
                </a:lnTo>
                <a:lnTo>
                  <a:pt x="1787" y="871"/>
                </a:lnTo>
                <a:lnTo>
                  <a:pt x="1793" y="864"/>
                </a:lnTo>
                <a:lnTo>
                  <a:pt x="1796" y="860"/>
                </a:lnTo>
                <a:lnTo>
                  <a:pt x="1800" y="856"/>
                </a:lnTo>
                <a:lnTo>
                  <a:pt x="1808" y="849"/>
                </a:lnTo>
                <a:lnTo>
                  <a:pt x="1816" y="843"/>
                </a:lnTo>
                <a:lnTo>
                  <a:pt x="1825" y="838"/>
                </a:lnTo>
                <a:lnTo>
                  <a:pt x="1834" y="833"/>
                </a:lnTo>
                <a:lnTo>
                  <a:pt x="1844" y="829"/>
                </a:lnTo>
                <a:lnTo>
                  <a:pt x="1853" y="827"/>
                </a:lnTo>
                <a:lnTo>
                  <a:pt x="1865" y="825"/>
                </a:lnTo>
                <a:lnTo>
                  <a:pt x="1876" y="825"/>
                </a:lnTo>
                <a:lnTo>
                  <a:pt x="1886" y="825"/>
                </a:lnTo>
                <a:lnTo>
                  <a:pt x="1897" y="827"/>
                </a:lnTo>
                <a:lnTo>
                  <a:pt x="1907" y="829"/>
                </a:lnTo>
                <a:lnTo>
                  <a:pt x="1917" y="833"/>
                </a:lnTo>
                <a:lnTo>
                  <a:pt x="1925" y="838"/>
                </a:lnTo>
                <a:lnTo>
                  <a:pt x="1934" y="843"/>
                </a:lnTo>
                <a:lnTo>
                  <a:pt x="1942" y="849"/>
                </a:lnTo>
                <a:lnTo>
                  <a:pt x="1946" y="852"/>
                </a:lnTo>
                <a:lnTo>
                  <a:pt x="1950" y="856"/>
                </a:lnTo>
                <a:lnTo>
                  <a:pt x="1957" y="864"/>
                </a:lnTo>
                <a:lnTo>
                  <a:pt x="1964" y="871"/>
                </a:lnTo>
                <a:lnTo>
                  <a:pt x="1968" y="880"/>
                </a:lnTo>
                <a:lnTo>
                  <a:pt x="1973" y="890"/>
                </a:lnTo>
                <a:lnTo>
                  <a:pt x="1976" y="900"/>
                </a:lnTo>
                <a:lnTo>
                  <a:pt x="1980" y="909"/>
                </a:lnTo>
                <a:lnTo>
                  <a:pt x="1981" y="921"/>
                </a:lnTo>
                <a:lnTo>
                  <a:pt x="1981" y="930"/>
                </a:lnTo>
                <a:lnTo>
                  <a:pt x="1981" y="942"/>
                </a:lnTo>
                <a:lnTo>
                  <a:pt x="1980" y="953"/>
                </a:lnTo>
                <a:lnTo>
                  <a:pt x="1976" y="963"/>
                </a:lnTo>
                <a:lnTo>
                  <a:pt x="1973" y="973"/>
                </a:lnTo>
                <a:lnTo>
                  <a:pt x="1968" y="981"/>
                </a:lnTo>
                <a:lnTo>
                  <a:pt x="1964" y="990"/>
                </a:lnTo>
                <a:lnTo>
                  <a:pt x="1957" y="998"/>
                </a:lnTo>
                <a:lnTo>
                  <a:pt x="1954" y="1002"/>
                </a:lnTo>
                <a:lnTo>
                  <a:pt x="1950" y="1006"/>
                </a:lnTo>
                <a:lnTo>
                  <a:pt x="1942" y="1013"/>
                </a:lnTo>
                <a:lnTo>
                  <a:pt x="1934" y="1018"/>
                </a:lnTo>
                <a:lnTo>
                  <a:pt x="1925" y="1024"/>
                </a:lnTo>
                <a:lnTo>
                  <a:pt x="1917" y="1028"/>
                </a:lnTo>
                <a:lnTo>
                  <a:pt x="1907" y="1032"/>
                </a:lnTo>
                <a:lnTo>
                  <a:pt x="1897" y="1034"/>
                </a:lnTo>
                <a:lnTo>
                  <a:pt x="1886" y="1037"/>
                </a:lnTo>
                <a:lnTo>
                  <a:pt x="1876" y="1037"/>
                </a:lnTo>
                <a:lnTo>
                  <a:pt x="1865" y="1037"/>
                </a:lnTo>
                <a:lnTo>
                  <a:pt x="1853" y="1034"/>
                </a:lnTo>
                <a:lnTo>
                  <a:pt x="1844" y="1032"/>
                </a:lnTo>
                <a:lnTo>
                  <a:pt x="1834" y="1028"/>
                </a:lnTo>
                <a:lnTo>
                  <a:pt x="1825" y="1024"/>
                </a:lnTo>
                <a:lnTo>
                  <a:pt x="1816" y="1018"/>
                </a:lnTo>
                <a:lnTo>
                  <a:pt x="1808" y="1013"/>
                </a:lnTo>
                <a:lnTo>
                  <a:pt x="1804" y="1010"/>
                </a:lnTo>
                <a:lnTo>
                  <a:pt x="1800" y="1006"/>
                </a:lnTo>
                <a:lnTo>
                  <a:pt x="1793" y="998"/>
                </a:lnTo>
                <a:lnTo>
                  <a:pt x="1787" y="990"/>
                </a:lnTo>
                <a:lnTo>
                  <a:pt x="1782" y="981"/>
                </a:lnTo>
                <a:lnTo>
                  <a:pt x="1778" y="973"/>
                </a:lnTo>
                <a:lnTo>
                  <a:pt x="1774" y="963"/>
                </a:lnTo>
                <a:lnTo>
                  <a:pt x="1772" y="953"/>
                </a:lnTo>
                <a:lnTo>
                  <a:pt x="1769" y="942"/>
                </a:lnTo>
                <a:lnTo>
                  <a:pt x="1769" y="930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2"/>
                </a:lnTo>
                <a:lnTo>
                  <a:pt x="2806" y="1403"/>
                </a:lnTo>
                <a:lnTo>
                  <a:pt x="2806" y="2105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5"/>
                </a:lnTo>
                <a:lnTo>
                  <a:pt x="0" y="1403"/>
                </a:lnTo>
                <a:lnTo>
                  <a:pt x="0" y="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2">
            <a:hlinkClick r:id="rId6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620688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5516563"/>
            <a:ext cx="10512425" cy="576262"/>
          </a:xfrm>
        </p:spPr>
        <p:txBody>
          <a:bodyPr/>
          <a:lstStyle>
            <a:lvl1pPr marL="0" indent="0" algn="ctr">
              <a:spcBef>
                <a:spcPts val="20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 algn="ctr">
              <a:spcBef>
                <a:spcPts val="2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 algn="ctr">
              <a:spcBef>
                <a:spcPts val="200"/>
              </a:spcBef>
              <a:buFontTx/>
              <a:buNone/>
              <a:defRPr sz="1000"/>
            </a:lvl3pPr>
            <a:lvl4pPr marL="0" indent="0" algn="ctr">
              <a:spcBef>
                <a:spcPts val="200"/>
              </a:spcBef>
              <a:buFontTx/>
              <a:buNone/>
              <a:defRPr sz="1000"/>
            </a:lvl4pPr>
            <a:lvl5pPr marL="0" indent="0" algn="ctr">
              <a:spcBef>
                <a:spcPts val="200"/>
              </a:spcBef>
              <a:buFontTx/>
              <a:buNone/>
              <a:defRPr sz="1000"/>
            </a:lvl5pPr>
          </a:lstStyle>
          <a:p>
            <a:pPr lvl="0"/>
            <a:r>
              <a:rPr lang="en-US"/>
              <a:t>Your contact details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Picture Placeholder 14" descr="dont touch/move" title="Kemira Logo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5376000" y="4293096"/>
            <a:ext cx="1440000" cy="269158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50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065147" y="4753769"/>
                </a:moveTo>
                <a:lnTo>
                  <a:pt x="10217547" y="5016500"/>
                </a:lnTo>
                <a:lnTo>
                  <a:pt x="10369550" y="5279628"/>
                </a:lnTo>
                <a:lnTo>
                  <a:pt x="10521950" y="5542360"/>
                </a:lnTo>
                <a:lnTo>
                  <a:pt x="10674350" y="5805885"/>
                </a:lnTo>
                <a:lnTo>
                  <a:pt x="10826354" y="6068616"/>
                </a:lnTo>
                <a:lnTo>
                  <a:pt x="10979150" y="6331744"/>
                </a:lnTo>
                <a:lnTo>
                  <a:pt x="11131154" y="6594872"/>
                </a:lnTo>
                <a:lnTo>
                  <a:pt x="11283950" y="6858000"/>
                </a:lnTo>
                <a:lnTo>
                  <a:pt x="8234363" y="6858000"/>
                </a:lnTo>
                <a:lnTo>
                  <a:pt x="8462963" y="6594872"/>
                </a:lnTo>
                <a:lnTo>
                  <a:pt x="8691959" y="6331744"/>
                </a:lnTo>
                <a:lnTo>
                  <a:pt x="8920560" y="6068616"/>
                </a:lnTo>
                <a:lnTo>
                  <a:pt x="9149556" y="5805885"/>
                </a:lnTo>
                <a:lnTo>
                  <a:pt x="9378156" y="5542360"/>
                </a:lnTo>
                <a:lnTo>
                  <a:pt x="9607550" y="5279628"/>
                </a:lnTo>
                <a:lnTo>
                  <a:pt x="9836150" y="50165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309747" y="6858000"/>
                </a:lnTo>
                <a:lnTo>
                  <a:pt x="11156157" y="6592491"/>
                </a:lnTo>
                <a:lnTo>
                  <a:pt x="11002566" y="6327378"/>
                </a:lnTo>
                <a:lnTo>
                  <a:pt x="10849372" y="6062266"/>
                </a:lnTo>
                <a:lnTo>
                  <a:pt x="10695782" y="5797153"/>
                </a:lnTo>
                <a:lnTo>
                  <a:pt x="10542191" y="5532041"/>
                </a:lnTo>
                <a:lnTo>
                  <a:pt x="10388600" y="5266928"/>
                </a:lnTo>
                <a:lnTo>
                  <a:pt x="10235010" y="5001816"/>
                </a:lnTo>
                <a:lnTo>
                  <a:pt x="10081816" y="4736703"/>
                </a:lnTo>
                <a:lnTo>
                  <a:pt x="10077450" y="4739878"/>
                </a:lnTo>
                <a:lnTo>
                  <a:pt x="10341769" y="4435872"/>
                </a:lnTo>
                <a:lnTo>
                  <a:pt x="10605691" y="4132660"/>
                </a:lnTo>
                <a:lnTo>
                  <a:pt x="10870010" y="3828653"/>
                </a:lnTo>
                <a:lnTo>
                  <a:pt x="11133932" y="3525441"/>
                </a:lnTo>
                <a:lnTo>
                  <a:pt x="11398250" y="3221435"/>
                </a:lnTo>
                <a:lnTo>
                  <a:pt x="11662172" y="2918222"/>
                </a:lnTo>
                <a:lnTo>
                  <a:pt x="11926491" y="2614216"/>
                </a:lnTo>
                <a:lnTo>
                  <a:pt x="12190413" y="2311003"/>
                </a:lnTo>
                <a:lnTo>
                  <a:pt x="12190413" y="2276475"/>
                </a:lnTo>
                <a:lnTo>
                  <a:pt x="11941176" y="2563019"/>
                </a:lnTo>
                <a:lnTo>
                  <a:pt x="11691938" y="2849166"/>
                </a:lnTo>
                <a:lnTo>
                  <a:pt x="11442700" y="3135710"/>
                </a:lnTo>
                <a:lnTo>
                  <a:pt x="11193463" y="3421856"/>
                </a:lnTo>
                <a:lnTo>
                  <a:pt x="10944226" y="3708400"/>
                </a:lnTo>
                <a:lnTo>
                  <a:pt x="10694988" y="3994547"/>
                </a:lnTo>
                <a:lnTo>
                  <a:pt x="10446147" y="4281091"/>
                </a:lnTo>
                <a:lnTo>
                  <a:pt x="10197306" y="4567238"/>
                </a:lnTo>
                <a:lnTo>
                  <a:pt x="9947672" y="4853781"/>
                </a:lnTo>
                <a:lnTo>
                  <a:pt x="9698832" y="5139928"/>
                </a:lnTo>
                <a:lnTo>
                  <a:pt x="9449594" y="5426472"/>
                </a:lnTo>
                <a:lnTo>
                  <a:pt x="9200753" y="5712619"/>
                </a:lnTo>
                <a:lnTo>
                  <a:pt x="8951119" y="5999163"/>
                </a:lnTo>
                <a:lnTo>
                  <a:pt x="8702278" y="6285310"/>
                </a:lnTo>
                <a:lnTo>
                  <a:pt x="8453041" y="6571853"/>
                </a:lnTo>
                <a:lnTo>
                  <a:pt x="820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4" descr="dont touch/move" title="Kemira Logo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39788" y="6463071"/>
            <a:ext cx="720000" cy="13457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4293115-3A2E-4C66-9CBD-8A0884016E9F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839787" y="5229225"/>
            <a:ext cx="10512425" cy="863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cap="all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839787" y="1484785"/>
            <a:ext cx="10512425" cy="3744416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839789" y="620712"/>
            <a:ext cx="10512424" cy="86360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cap="all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DATE, PLACE AND AUTHOR</a:t>
            </a:r>
          </a:p>
        </p:txBody>
      </p:sp>
    </p:spTree>
    <p:extLst>
      <p:ext uri="{BB962C8B-B14F-4D97-AF65-F5344CB8AC3E}">
        <p14:creationId xmlns:p14="http://schemas.microsoft.com/office/powerpoint/2010/main" val="335411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Just Logo ">
    <p:bg>
      <p:bgPr>
        <a:solidFill>
          <a:srgbClr val="005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4B60926-A4FD-4EBB-B76B-F08323C09309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2310405" y="2888538"/>
            <a:ext cx="7571189" cy="792000"/>
            <a:chOff x="3977615" y="2886406"/>
            <a:chExt cx="8328308" cy="871200"/>
          </a:xfrm>
        </p:grpSpPr>
        <p:sp>
          <p:nvSpPr>
            <p:cNvPr id="5" name="Freeform 6"/>
            <p:cNvSpPr>
              <a:spLocks noChangeAspect="1" noEditPoints="1"/>
            </p:cNvSpPr>
            <p:nvPr userDrawn="1"/>
          </p:nvSpPr>
          <p:spPr bwMode="auto">
            <a:xfrm>
              <a:off x="3977615" y="2888538"/>
              <a:ext cx="4236770" cy="792000"/>
            </a:xfrm>
            <a:custGeom>
              <a:avLst/>
              <a:gdLst>
                <a:gd name="T0" fmla="*/ 1828 w 5971"/>
                <a:gd name="T1" fmla="*/ 967 h 1115"/>
                <a:gd name="T2" fmla="*/ 1577 w 5971"/>
                <a:gd name="T3" fmla="*/ 1104 h 1115"/>
                <a:gd name="T4" fmla="*/ 1259 w 5971"/>
                <a:gd name="T5" fmla="*/ 1080 h 1115"/>
                <a:gd name="T6" fmla="*/ 1071 w 5971"/>
                <a:gd name="T7" fmla="*/ 932 h 1115"/>
                <a:gd name="T8" fmla="*/ 982 w 5971"/>
                <a:gd name="T9" fmla="*/ 665 h 1115"/>
                <a:gd name="T10" fmla="*/ 1023 w 5971"/>
                <a:gd name="T11" fmla="*/ 275 h 1115"/>
                <a:gd name="T12" fmla="*/ 1229 w 5971"/>
                <a:gd name="T13" fmla="*/ 49 h 1115"/>
                <a:gd name="T14" fmla="*/ 1509 w 5971"/>
                <a:gd name="T15" fmla="*/ 2 h 1115"/>
                <a:gd name="T16" fmla="*/ 1768 w 5971"/>
                <a:gd name="T17" fmla="*/ 97 h 1115"/>
                <a:gd name="T18" fmla="*/ 1906 w 5971"/>
                <a:gd name="T19" fmla="*/ 301 h 1115"/>
                <a:gd name="T20" fmla="*/ 1244 w 5971"/>
                <a:gd name="T21" fmla="*/ 631 h 1115"/>
                <a:gd name="T22" fmla="*/ 1303 w 5971"/>
                <a:gd name="T23" fmla="*/ 811 h 1115"/>
                <a:gd name="T24" fmla="*/ 1447 w 5971"/>
                <a:gd name="T25" fmla="*/ 878 h 1115"/>
                <a:gd name="T26" fmla="*/ 1604 w 5971"/>
                <a:gd name="T27" fmla="*/ 831 h 1115"/>
                <a:gd name="T28" fmla="*/ 1414 w 5971"/>
                <a:gd name="T29" fmla="*/ 221 h 1115"/>
                <a:gd name="T30" fmla="*/ 1286 w 5971"/>
                <a:gd name="T31" fmla="*/ 320 h 1115"/>
                <a:gd name="T32" fmla="*/ 1617 w 5971"/>
                <a:gd name="T33" fmla="*/ 291 h 1115"/>
                <a:gd name="T34" fmla="*/ 1485 w 5971"/>
                <a:gd name="T35" fmla="*/ 218 h 1115"/>
                <a:gd name="T36" fmla="*/ 5660 w 5971"/>
                <a:gd name="T37" fmla="*/ 267 h 1115"/>
                <a:gd name="T38" fmla="*/ 5465 w 5971"/>
                <a:gd name="T39" fmla="*/ 238 h 1115"/>
                <a:gd name="T40" fmla="*/ 5360 w 5971"/>
                <a:gd name="T41" fmla="*/ 336 h 1115"/>
                <a:gd name="T42" fmla="*/ 5199 w 5971"/>
                <a:gd name="T43" fmla="*/ 121 h 1115"/>
                <a:gd name="T44" fmla="*/ 5408 w 5971"/>
                <a:gd name="T45" fmla="*/ 12 h 1115"/>
                <a:gd name="T46" fmla="*/ 5710 w 5971"/>
                <a:gd name="T47" fmla="*/ 28 h 1115"/>
                <a:gd name="T48" fmla="*/ 5929 w 5971"/>
                <a:gd name="T49" fmla="*/ 203 h 1115"/>
                <a:gd name="T50" fmla="*/ 5970 w 5971"/>
                <a:gd name="T51" fmla="*/ 1093 h 1115"/>
                <a:gd name="T52" fmla="*/ 5218 w 5971"/>
                <a:gd name="T53" fmla="*/ 1049 h 1115"/>
                <a:gd name="T54" fmla="*/ 5061 w 5971"/>
                <a:gd name="T55" fmla="*/ 867 h 1115"/>
                <a:gd name="T56" fmla="*/ 5080 w 5971"/>
                <a:gd name="T57" fmla="*/ 611 h 1115"/>
                <a:gd name="T58" fmla="*/ 5265 w 5971"/>
                <a:gd name="T59" fmla="*/ 438 h 1115"/>
                <a:gd name="T60" fmla="*/ 5400 w 5971"/>
                <a:gd name="T61" fmla="*/ 636 h 1115"/>
                <a:gd name="T62" fmla="*/ 5304 w 5971"/>
                <a:gd name="T63" fmla="*/ 739 h 1115"/>
                <a:gd name="T64" fmla="*/ 5388 w 5971"/>
                <a:gd name="T65" fmla="*/ 861 h 1115"/>
                <a:gd name="T66" fmla="*/ 383 w 5971"/>
                <a:gd name="T67" fmla="*/ 349 h 1115"/>
                <a:gd name="T68" fmla="*/ 580 w 5971"/>
                <a:gd name="T69" fmla="*/ 87 h 1115"/>
                <a:gd name="T70" fmla="*/ 777 w 5971"/>
                <a:gd name="T71" fmla="*/ 235 h 1115"/>
                <a:gd name="T72" fmla="*/ 568 w 5971"/>
                <a:gd name="T73" fmla="*/ 507 h 1115"/>
                <a:gd name="T74" fmla="*/ 701 w 5971"/>
                <a:gd name="T75" fmla="*/ 724 h 1115"/>
                <a:gd name="T76" fmla="*/ 839 w 5971"/>
                <a:gd name="T77" fmla="*/ 1038 h 1115"/>
                <a:gd name="T78" fmla="*/ 504 w 5971"/>
                <a:gd name="T79" fmla="*/ 869 h 1115"/>
                <a:gd name="T80" fmla="*/ 305 w 5971"/>
                <a:gd name="T81" fmla="*/ 699 h 1115"/>
                <a:gd name="T82" fmla="*/ 3168 w 5971"/>
                <a:gd name="T83" fmla="*/ 349 h 1115"/>
                <a:gd name="T84" fmla="*/ 3082 w 5971"/>
                <a:gd name="T85" fmla="*/ 241 h 1115"/>
                <a:gd name="T86" fmla="*/ 2946 w 5971"/>
                <a:gd name="T87" fmla="*/ 287 h 1115"/>
                <a:gd name="T88" fmla="*/ 2664 w 5971"/>
                <a:gd name="T89" fmla="*/ 326 h 1115"/>
                <a:gd name="T90" fmla="*/ 2571 w 5971"/>
                <a:gd name="T91" fmla="*/ 238 h 1115"/>
                <a:gd name="T92" fmla="*/ 2438 w 5971"/>
                <a:gd name="T93" fmla="*/ 301 h 1115"/>
                <a:gd name="T94" fmla="*/ 2179 w 5971"/>
                <a:gd name="T95" fmla="*/ 275 h 1115"/>
                <a:gd name="T96" fmla="*/ 2295 w 5971"/>
                <a:gd name="T97" fmla="*/ 83 h 1115"/>
                <a:gd name="T98" fmla="*/ 2569 w 5971"/>
                <a:gd name="T99" fmla="*/ 1 h 1115"/>
                <a:gd name="T100" fmla="*/ 2793 w 5971"/>
                <a:gd name="T101" fmla="*/ 82 h 1115"/>
                <a:gd name="T102" fmla="*/ 3004 w 5971"/>
                <a:gd name="T103" fmla="*/ 2 h 1115"/>
                <a:gd name="T104" fmla="*/ 3267 w 5971"/>
                <a:gd name="T105" fmla="*/ 63 h 1115"/>
                <a:gd name="T106" fmla="*/ 3412 w 5971"/>
                <a:gd name="T107" fmla="*/ 275 h 1115"/>
                <a:gd name="T108" fmla="*/ 4279 w 5971"/>
                <a:gd name="T109" fmla="*/ 253 h 1115"/>
                <a:gd name="T110" fmla="*/ 4418 w 5971"/>
                <a:gd name="T111" fmla="*/ 61 h 1115"/>
                <a:gd name="T112" fmla="*/ 4711 w 5971"/>
                <a:gd name="T113" fmla="*/ 5 h 1115"/>
                <a:gd name="T114" fmla="*/ 4940 w 5971"/>
                <a:gd name="T115" fmla="*/ 120 h 1115"/>
                <a:gd name="T116" fmla="*/ 5020 w 5971"/>
                <a:gd name="T117" fmla="*/ 336 h 1115"/>
                <a:gd name="T118" fmla="*/ 4688 w 5971"/>
                <a:gd name="T119" fmla="*/ 242 h 1115"/>
                <a:gd name="T120" fmla="*/ 4552 w 5971"/>
                <a:gd name="T121" fmla="*/ 272 h 1115"/>
                <a:gd name="T122" fmla="*/ 3716 w 5971"/>
                <a:gd name="T123" fmla="*/ 556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71" h="1115">
                  <a:moveTo>
                    <a:pt x="1929" y="765"/>
                  </a:moveTo>
                  <a:lnTo>
                    <a:pt x="1926" y="777"/>
                  </a:lnTo>
                  <a:lnTo>
                    <a:pt x="1923" y="788"/>
                  </a:lnTo>
                  <a:lnTo>
                    <a:pt x="1921" y="798"/>
                  </a:lnTo>
                  <a:lnTo>
                    <a:pt x="1917" y="809"/>
                  </a:lnTo>
                  <a:lnTo>
                    <a:pt x="1911" y="829"/>
                  </a:lnTo>
                  <a:lnTo>
                    <a:pt x="1903" y="849"/>
                  </a:lnTo>
                  <a:lnTo>
                    <a:pt x="1895" y="868"/>
                  </a:lnTo>
                  <a:lnTo>
                    <a:pt x="1886" y="887"/>
                  </a:lnTo>
                  <a:lnTo>
                    <a:pt x="1881" y="896"/>
                  </a:lnTo>
                  <a:lnTo>
                    <a:pt x="1876" y="905"/>
                  </a:lnTo>
                  <a:lnTo>
                    <a:pt x="1865" y="921"/>
                  </a:lnTo>
                  <a:lnTo>
                    <a:pt x="1854" y="937"/>
                  </a:lnTo>
                  <a:lnTo>
                    <a:pt x="1842" y="952"/>
                  </a:lnTo>
                  <a:lnTo>
                    <a:pt x="1828" y="967"/>
                  </a:lnTo>
                  <a:lnTo>
                    <a:pt x="1815" y="981"/>
                  </a:lnTo>
                  <a:lnTo>
                    <a:pt x="1801" y="995"/>
                  </a:lnTo>
                  <a:lnTo>
                    <a:pt x="1787" y="1007"/>
                  </a:lnTo>
                  <a:lnTo>
                    <a:pt x="1771" y="1019"/>
                  </a:lnTo>
                  <a:lnTo>
                    <a:pt x="1756" y="1030"/>
                  </a:lnTo>
                  <a:lnTo>
                    <a:pt x="1740" y="1040"/>
                  </a:lnTo>
                  <a:lnTo>
                    <a:pt x="1723" y="1050"/>
                  </a:lnTo>
                  <a:lnTo>
                    <a:pt x="1707" y="1059"/>
                  </a:lnTo>
                  <a:lnTo>
                    <a:pt x="1689" y="1067"/>
                  </a:lnTo>
                  <a:lnTo>
                    <a:pt x="1671" y="1075"/>
                  </a:lnTo>
                  <a:lnTo>
                    <a:pt x="1653" y="1083"/>
                  </a:lnTo>
                  <a:lnTo>
                    <a:pt x="1634" y="1088"/>
                  </a:lnTo>
                  <a:lnTo>
                    <a:pt x="1616" y="1094"/>
                  </a:lnTo>
                  <a:lnTo>
                    <a:pt x="1597" y="1099"/>
                  </a:lnTo>
                  <a:lnTo>
                    <a:pt x="1577" y="1104"/>
                  </a:lnTo>
                  <a:lnTo>
                    <a:pt x="1558" y="1107"/>
                  </a:lnTo>
                  <a:lnTo>
                    <a:pt x="1538" y="1109"/>
                  </a:lnTo>
                  <a:lnTo>
                    <a:pt x="1519" y="1112"/>
                  </a:lnTo>
                  <a:lnTo>
                    <a:pt x="1499" y="1114"/>
                  </a:lnTo>
                  <a:lnTo>
                    <a:pt x="1479" y="1115"/>
                  </a:lnTo>
                  <a:lnTo>
                    <a:pt x="1459" y="1115"/>
                  </a:lnTo>
                  <a:lnTo>
                    <a:pt x="1434" y="1115"/>
                  </a:lnTo>
                  <a:lnTo>
                    <a:pt x="1409" y="1113"/>
                  </a:lnTo>
                  <a:lnTo>
                    <a:pt x="1385" y="1111"/>
                  </a:lnTo>
                  <a:lnTo>
                    <a:pt x="1361" y="1107"/>
                  </a:lnTo>
                  <a:lnTo>
                    <a:pt x="1337" y="1104"/>
                  </a:lnTo>
                  <a:lnTo>
                    <a:pt x="1315" y="1098"/>
                  </a:lnTo>
                  <a:lnTo>
                    <a:pt x="1292" y="1092"/>
                  </a:lnTo>
                  <a:lnTo>
                    <a:pt x="1271" y="1085"/>
                  </a:lnTo>
                  <a:lnTo>
                    <a:pt x="1259" y="1080"/>
                  </a:lnTo>
                  <a:lnTo>
                    <a:pt x="1249" y="1076"/>
                  </a:lnTo>
                  <a:lnTo>
                    <a:pt x="1228" y="1067"/>
                  </a:lnTo>
                  <a:lnTo>
                    <a:pt x="1208" y="1057"/>
                  </a:lnTo>
                  <a:lnTo>
                    <a:pt x="1188" y="1045"/>
                  </a:lnTo>
                  <a:lnTo>
                    <a:pt x="1169" y="1033"/>
                  </a:lnTo>
                  <a:lnTo>
                    <a:pt x="1151" y="1019"/>
                  </a:lnTo>
                  <a:lnTo>
                    <a:pt x="1133" y="1004"/>
                  </a:lnTo>
                  <a:lnTo>
                    <a:pt x="1124" y="996"/>
                  </a:lnTo>
                  <a:lnTo>
                    <a:pt x="1117" y="988"/>
                  </a:lnTo>
                  <a:lnTo>
                    <a:pt x="1109" y="979"/>
                  </a:lnTo>
                  <a:lnTo>
                    <a:pt x="1101" y="970"/>
                  </a:lnTo>
                  <a:lnTo>
                    <a:pt x="1093" y="961"/>
                  </a:lnTo>
                  <a:lnTo>
                    <a:pt x="1085" y="952"/>
                  </a:lnTo>
                  <a:lnTo>
                    <a:pt x="1079" y="942"/>
                  </a:lnTo>
                  <a:lnTo>
                    <a:pt x="1071" y="932"/>
                  </a:lnTo>
                  <a:lnTo>
                    <a:pt x="1064" y="922"/>
                  </a:lnTo>
                  <a:lnTo>
                    <a:pt x="1057" y="911"/>
                  </a:lnTo>
                  <a:lnTo>
                    <a:pt x="1045" y="889"/>
                  </a:lnTo>
                  <a:lnTo>
                    <a:pt x="1034" y="866"/>
                  </a:lnTo>
                  <a:lnTo>
                    <a:pt x="1028" y="853"/>
                  </a:lnTo>
                  <a:lnTo>
                    <a:pt x="1023" y="841"/>
                  </a:lnTo>
                  <a:lnTo>
                    <a:pt x="1013" y="816"/>
                  </a:lnTo>
                  <a:lnTo>
                    <a:pt x="1005" y="788"/>
                  </a:lnTo>
                  <a:lnTo>
                    <a:pt x="1001" y="774"/>
                  </a:lnTo>
                  <a:lnTo>
                    <a:pt x="997" y="760"/>
                  </a:lnTo>
                  <a:lnTo>
                    <a:pt x="991" y="730"/>
                  </a:lnTo>
                  <a:lnTo>
                    <a:pt x="988" y="714"/>
                  </a:lnTo>
                  <a:lnTo>
                    <a:pt x="985" y="699"/>
                  </a:lnTo>
                  <a:lnTo>
                    <a:pt x="983" y="682"/>
                  </a:lnTo>
                  <a:lnTo>
                    <a:pt x="982" y="665"/>
                  </a:lnTo>
                  <a:lnTo>
                    <a:pt x="978" y="632"/>
                  </a:lnTo>
                  <a:lnTo>
                    <a:pt x="976" y="596"/>
                  </a:lnTo>
                  <a:lnTo>
                    <a:pt x="976" y="560"/>
                  </a:lnTo>
                  <a:lnTo>
                    <a:pt x="976" y="522"/>
                  </a:lnTo>
                  <a:lnTo>
                    <a:pt x="977" y="504"/>
                  </a:lnTo>
                  <a:lnTo>
                    <a:pt x="978" y="486"/>
                  </a:lnTo>
                  <a:lnTo>
                    <a:pt x="982" y="452"/>
                  </a:lnTo>
                  <a:lnTo>
                    <a:pt x="983" y="435"/>
                  </a:lnTo>
                  <a:lnTo>
                    <a:pt x="985" y="419"/>
                  </a:lnTo>
                  <a:lnTo>
                    <a:pt x="991" y="387"/>
                  </a:lnTo>
                  <a:lnTo>
                    <a:pt x="997" y="357"/>
                  </a:lnTo>
                  <a:lnTo>
                    <a:pt x="1001" y="343"/>
                  </a:lnTo>
                  <a:lnTo>
                    <a:pt x="1005" y="328"/>
                  </a:lnTo>
                  <a:lnTo>
                    <a:pt x="1014" y="301"/>
                  </a:lnTo>
                  <a:lnTo>
                    <a:pt x="1023" y="275"/>
                  </a:lnTo>
                  <a:lnTo>
                    <a:pt x="1034" y="250"/>
                  </a:lnTo>
                  <a:lnTo>
                    <a:pt x="1040" y="238"/>
                  </a:lnTo>
                  <a:lnTo>
                    <a:pt x="1045" y="227"/>
                  </a:lnTo>
                  <a:lnTo>
                    <a:pt x="1059" y="204"/>
                  </a:lnTo>
                  <a:lnTo>
                    <a:pt x="1072" y="183"/>
                  </a:lnTo>
                  <a:lnTo>
                    <a:pt x="1086" y="163"/>
                  </a:lnTo>
                  <a:lnTo>
                    <a:pt x="1101" y="145"/>
                  </a:lnTo>
                  <a:lnTo>
                    <a:pt x="1118" y="128"/>
                  </a:lnTo>
                  <a:lnTo>
                    <a:pt x="1134" y="112"/>
                  </a:lnTo>
                  <a:lnTo>
                    <a:pt x="1151" y="97"/>
                  </a:lnTo>
                  <a:lnTo>
                    <a:pt x="1161" y="90"/>
                  </a:lnTo>
                  <a:lnTo>
                    <a:pt x="1170" y="83"/>
                  </a:lnTo>
                  <a:lnTo>
                    <a:pt x="1189" y="70"/>
                  </a:lnTo>
                  <a:lnTo>
                    <a:pt x="1208" y="59"/>
                  </a:lnTo>
                  <a:lnTo>
                    <a:pt x="1229" y="49"/>
                  </a:lnTo>
                  <a:lnTo>
                    <a:pt x="1249" y="39"/>
                  </a:lnTo>
                  <a:lnTo>
                    <a:pt x="1260" y="34"/>
                  </a:lnTo>
                  <a:lnTo>
                    <a:pt x="1272" y="31"/>
                  </a:lnTo>
                  <a:lnTo>
                    <a:pt x="1293" y="23"/>
                  </a:lnTo>
                  <a:lnTo>
                    <a:pt x="1304" y="20"/>
                  </a:lnTo>
                  <a:lnTo>
                    <a:pt x="1315" y="17"/>
                  </a:lnTo>
                  <a:lnTo>
                    <a:pt x="1339" y="12"/>
                  </a:lnTo>
                  <a:lnTo>
                    <a:pt x="1362" y="7"/>
                  </a:lnTo>
                  <a:lnTo>
                    <a:pt x="1374" y="5"/>
                  </a:lnTo>
                  <a:lnTo>
                    <a:pt x="1385" y="4"/>
                  </a:lnTo>
                  <a:lnTo>
                    <a:pt x="1410" y="2"/>
                  </a:lnTo>
                  <a:lnTo>
                    <a:pt x="1434" y="1"/>
                  </a:lnTo>
                  <a:lnTo>
                    <a:pt x="1460" y="0"/>
                  </a:lnTo>
                  <a:lnTo>
                    <a:pt x="1485" y="1"/>
                  </a:lnTo>
                  <a:lnTo>
                    <a:pt x="1509" y="2"/>
                  </a:lnTo>
                  <a:lnTo>
                    <a:pt x="1534" y="4"/>
                  </a:lnTo>
                  <a:lnTo>
                    <a:pt x="1557" y="7"/>
                  </a:lnTo>
                  <a:lnTo>
                    <a:pt x="1581" y="12"/>
                  </a:lnTo>
                  <a:lnTo>
                    <a:pt x="1604" y="17"/>
                  </a:lnTo>
                  <a:lnTo>
                    <a:pt x="1626" y="23"/>
                  </a:lnTo>
                  <a:lnTo>
                    <a:pt x="1649" y="31"/>
                  </a:lnTo>
                  <a:lnTo>
                    <a:pt x="1659" y="34"/>
                  </a:lnTo>
                  <a:lnTo>
                    <a:pt x="1670" y="39"/>
                  </a:lnTo>
                  <a:lnTo>
                    <a:pt x="1691" y="49"/>
                  </a:lnTo>
                  <a:lnTo>
                    <a:pt x="1701" y="53"/>
                  </a:lnTo>
                  <a:lnTo>
                    <a:pt x="1711" y="59"/>
                  </a:lnTo>
                  <a:lnTo>
                    <a:pt x="1721" y="64"/>
                  </a:lnTo>
                  <a:lnTo>
                    <a:pt x="1730" y="70"/>
                  </a:lnTo>
                  <a:lnTo>
                    <a:pt x="1749" y="83"/>
                  </a:lnTo>
                  <a:lnTo>
                    <a:pt x="1768" y="97"/>
                  </a:lnTo>
                  <a:lnTo>
                    <a:pt x="1786" y="112"/>
                  </a:lnTo>
                  <a:lnTo>
                    <a:pt x="1794" y="120"/>
                  </a:lnTo>
                  <a:lnTo>
                    <a:pt x="1803" y="128"/>
                  </a:lnTo>
                  <a:lnTo>
                    <a:pt x="1810" y="137"/>
                  </a:lnTo>
                  <a:lnTo>
                    <a:pt x="1818" y="145"/>
                  </a:lnTo>
                  <a:lnTo>
                    <a:pt x="1826" y="154"/>
                  </a:lnTo>
                  <a:lnTo>
                    <a:pt x="1834" y="163"/>
                  </a:lnTo>
                  <a:lnTo>
                    <a:pt x="1848" y="183"/>
                  </a:lnTo>
                  <a:lnTo>
                    <a:pt x="1855" y="193"/>
                  </a:lnTo>
                  <a:lnTo>
                    <a:pt x="1862" y="204"/>
                  </a:lnTo>
                  <a:lnTo>
                    <a:pt x="1867" y="216"/>
                  </a:lnTo>
                  <a:lnTo>
                    <a:pt x="1874" y="227"/>
                  </a:lnTo>
                  <a:lnTo>
                    <a:pt x="1885" y="250"/>
                  </a:lnTo>
                  <a:lnTo>
                    <a:pt x="1896" y="275"/>
                  </a:lnTo>
                  <a:lnTo>
                    <a:pt x="1906" y="301"/>
                  </a:lnTo>
                  <a:lnTo>
                    <a:pt x="1914" y="328"/>
                  </a:lnTo>
                  <a:lnTo>
                    <a:pt x="1919" y="343"/>
                  </a:lnTo>
                  <a:lnTo>
                    <a:pt x="1922" y="357"/>
                  </a:lnTo>
                  <a:lnTo>
                    <a:pt x="1929" y="387"/>
                  </a:lnTo>
                  <a:lnTo>
                    <a:pt x="1932" y="403"/>
                  </a:lnTo>
                  <a:lnTo>
                    <a:pt x="1934" y="419"/>
                  </a:lnTo>
                  <a:lnTo>
                    <a:pt x="1936" y="435"/>
                  </a:lnTo>
                  <a:lnTo>
                    <a:pt x="1939" y="452"/>
                  </a:lnTo>
                  <a:lnTo>
                    <a:pt x="1941" y="486"/>
                  </a:lnTo>
                  <a:lnTo>
                    <a:pt x="1943" y="522"/>
                  </a:lnTo>
                  <a:lnTo>
                    <a:pt x="1944" y="560"/>
                  </a:lnTo>
                  <a:lnTo>
                    <a:pt x="1943" y="589"/>
                  </a:lnTo>
                  <a:lnTo>
                    <a:pt x="1942" y="617"/>
                  </a:lnTo>
                  <a:lnTo>
                    <a:pt x="1942" y="631"/>
                  </a:lnTo>
                  <a:lnTo>
                    <a:pt x="1244" y="631"/>
                  </a:lnTo>
                  <a:lnTo>
                    <a:pt x="1245" y="644"/>
                  </a:lnTo>
                  <a:lnTo>
                    <a:pt x="1246" y="659"/>
                  </a:lnTo>
                  <a:lnTo>
                    <a:pt x="1247" y="671"/>
                  </a:lnTo>
                  <a:lnTo>
                    <a:pt x="1249" y="684"/>
                  </a:lnTo>
                  <a:lnTo>
                    <a:pt x="1252" y="696"/>
                  </a:lnTo>
                  <a:lnTo>
                    <a:pt x="1254" y="709"/>
                  </a:lnTo>
                  <a:lnTo>
                    <a:pt x="1260" y="732"/>
                  </a:lnTo>
                  <a:lnTo>
                    <a:pt x="1265" y="743"/>
                  </a:lnTo>
                  <a:lnTo>
                    <a:pt x="1269" y="754"/>
                  </a:lnTo>
                  <a:lnTo>
                    <a:pt x="1274" y="764"/>
                  </a:lnTo>
                  <a:lnTo>
                    <a:pt x="1278" y="774"/>
                  </a:lnTo>
                  <a:lnTo>
                    <a:pt x="1284" y="784"/>
                  </a:lnTo>
                  <a:lnTo>
                    <a:pt x="1289" y="793"/>
                  </a:lnTo>
                  <a:lnTo>
                    <a:pt x="1296" y="802"/>
                  </a:lnTo>
                  <a:lnTo>
                    <a:pt x="1303" y="811"/>
                  </a:lnTo>
                  <a:lnTo>
                    <a:pt x="1310" y="819"/>
                  </a:lnTo>
                  <a:lnTo>
                    <a:pt x="1316" y="827"/>
                  </a:lnTo>
                  <a:lnTo>
                    <a:pt x="1324" y="833"/>
                  </a:lnTo>
                  <a:lnTo>
                    <a:pt x="1332" y="840"/>
                  </a:lnTo>
                  <a:lnTo>
                    <a:pt x="1341" y="846"/>
                  </a:lnTo>
                  <a:lnTo>
                    <a:pt x="1350" y="851"/>
                  </a:lnTo>
                  <a:lnTo>
                    <a:pt x="1359" y="857"/>
                  </a:lnTo>
                  <a:lnTo>
                    <a:pt x="1369" y="861"/>
                  </a:lnTo>
                  <a:lnTo>
                    <a:pt x="1379" y="865"/>
                  </a:lnTo>
                  <a:lnTo>
                    <a:pt x="1389" y="869"/>
                  </a:lnTo>
                  <a:lnTo>
                    <a:pt x="1400" y="871"/>
                  </a:lnTo>
                  <a:lnTo>
                    <a:pt x="1411" y="875"/>
                  </a:lnTo>
                  <a:lnTo>
                    <a:pt x="1422" y="876"/>
                  </a:lnTo>
                  <a:lnTo>
                    <a:pt x="1434" y="878"/>
                  </a:lnTo>
                  <a:lnTo>
                    <a:pt x="1447" y="878"/>
                  </a:lnTo>
                  <a:lnTo>
                    <a:pt x="1459" y="879"/>
                  </a:lnTo>
                  <a:lnTo>
                    <a:pt x="1469" y="879"/>
                  </a:lnTo>
                  <a:lnTo>
                    <a:pt x="1479" y="878"/>
                  </a:lnTo>
                  <a:lnTo>
                    <a:pt x="1489" y="877"/>
                  </a:lnTo>
                  <a:lnTo>
                    <a:pt x="1498" y="876"/>
                  </a:lnTo>
                  <a:lnTo>
                    <a:pt x="1507" y="875"/>
                  </a:lnTo>
                  <a:lnTo>
                    <a:pt x="1516" y="872"/>
                  </a:lnTo>
                  <a:lnTo>
                    <a:pt x="1534" y="868"/>
                  </a:lnTo>
                  <a:lnTo>
                    <a:pt x="1549" y="862"/>
                  </a:lnTo>
                  <a:lnTo>
                    <a:pt x="1557" y="859"/>
                  </a:lnTo>
                  <a:lnTo>
                    <a:pt x="1565" y="856"/>
                  </a:lnTo>
                  <a:lnTo>
                    <a:pt x="1578" y="848"/>
                  </a:lnTo>
                  <a:lnTo>
                    <a:pt x="1585" y="845"/>
                  </a:lnTo>
                  <a:lnTo>
                    <a:pt x="1592" y="840"/>
                  </a:lnTo>
                  <a:lnTo>
                    <a:pt x="1604" y="831"/>
                  </a:lnTo>
                  <a:lnTo>
                    <a:pt x="1615" y="821"/>
                  </a:lnTo>
                  <a:lnTo>
                    <a:pt x="1625" y="811"/>
                  </a:lnTo>
                  <a:lnTo>
                    <a:pt x="1634" y="801"/>
                  </a:lnTo>
                  <a:lnTo>
                    <a:pt x="1642" y="790"/>
                  </a:lnTo>
                  <a:lnTo>
                    <a:pt x="1649" y="779"/>
                  </a:lnTo>
                  <a:lnTo>
                    <a:pt x="1652" y="773"/>
                  </a:lnTo>
                  <a:lnTo>
                    <a:pt x="1654" y="768"/>
                  </a:lnTo>
                  <a:lnTo>
                    <a:pt x="1660" y="757"/>
                  </a:lnTo>
                  <a:lnTo>
                    <a:pt x="1931" y="752"/>
                  </a:lnTo>
                  <a:lnTo>
                    <a:pt x="1929" y="765"/>
                  </a:lnTo>
                  <a:close/>
                  <a:moveTo>
                    <a:pt x="1460" y="216"/>
                  </a:moveTo>
                  <a:lnTo>
                    <a:pt x="1449" y="217"/>
                  </a:lnTo>
                  <a:lnTo>
                    <a:pt x="1437" y="218"/>
                  </a:lnTo>
                  <a:lnTo>
                    <a:pt x="1426" y="219"/>
                  </a:lnTo>
                  <a:lnTo>
                    <a:pt x="1414" y="221"/>
                  </a:lnTo>
                  <a:lnTo>
                    <a:pt x="1404" y="223"/>
                  </a:lnTo>
                  <a:lnTo>
                    <a:pt x="1394" y="227"/>
                  </a:lnTo>
                  <a:lnTo>
                    <a:pt x="1384" y="230"/>
                  </a:lnTo>
                  <a:lnTo>
                    <a:pt x="1375" y="233"/>
                  </a:lnTo>
                  <a:lnTo>
                    <a:pt x="1366" y="238"/>
                  </a:lnTo>
                  <a:lnTo>
                    <a:pt x="1359" y="243"/>
                  </a:lnTo>
                  <a:lnTo>
                    <a:pt x="1351" y="248"/>
                  </a:lnTo>
                  <a:lnTo>
                    <a:pt x="1343" y="253"/>
                  </a:lnTo>
                  <a:lnTo>
                    <a:pt x="1335" y="259"/>
                  </a:lnTo>
                  <a:lnTo>
                    <a:pt x="1329" y="266"/>
                  </a:lnTo>
                  <a:lnTo>
                    <a:pt x="1316" y="278"/>
                  </a:lnTo>
                  <a:lnTo>
                    <a:pt x="1310" y="285"/>
                  </a:lnTo>
                  <a:lnTo>
                    <a:pt x="1305" y="291"/>
                  </a:lnTo>
                  <a:lnTo>
                    <a:pt x="1295" y="306"/>
                  </a:lnTo>
                  <a:lnTo>
                    <a:pt x="1286" y="320"/>
                  </a:lnTo>
                  <a:lnTo>
                    <a:pt x="1279" y="335"/>
                  </a:lnTo>
                  <a:lnTo>
                    <a:pt x="1273" y="349"/>
                  </a:lnTo>
                  <a:lnTo>
                    <a:pt x="1268" y="364"/>
                  </a:lnTo>
                  <a:lnTo>
                    <a:pt x="1265" y="377"/>
                  </a:lnTo>
                  <a:lnTo>
                    <a:pt x="1263" y="390"/>
                  </a:lnTo>
                  <a:lnTo>
                    <a:pt x="1262" y="412"/>
                  </a:lnTo>
                  <a:lnTo>
                    <a:pt x="1661" y="412"/>
                  </a:lnTo>
                  <a:lnTo>
                    <a:pt x="1661" y="390"/>
                  </a:lnTo>
                  <a:lnTo>
                    <a:pt x="1658" y="377"/>
                  </a:lnTo>
                  <a:lnTo>
                    <a:pt x="1654" y="364"/>
                  </a:lnTo>
                  <a:lnTo>
                    <a:pt x="1650" y="349"/>
                  </a:lnTo>
                  <a:lnTo>
                    <a:pt x="1643" y="335"/>
                  </a:lnTo>
                  <a:lnTo>
                    <a:pt x="1636" y="320"/>
                  </a:lnTo>
                  <a:lnTo>
                    <a:pt x="1627" y="306"/>
                  </a:lnTo>
                  <a:lnTo>
                    <a:pt x="1617" y="291"/>
                  </a:lnTo>
                  <a:lnTo>
                    <a:pt x="1612" y="285"/>
                  </a:lnTo>
                  <a:lnTo>
                    <a:pt x="1606" y="278"/>
                  </a:lnTo>
                  <a:lnTo>
                    <a:pt x="1600" y="271"/>
                  </a:lnTo>
                  <a:lnTo>
                    <a:pt x="1593" y="266"/>
                  </a:lnTo>
                  <a:lnTo>
                    <a:pt x="1586" y="259"/>
                  </a:lnTo>
                  <a:lnTo>
                    <a:pt x="1578" y="253"/>
                  </a:lnTo>
                  <a:lnTo>
                    <a:pt x="1563" y="243"/>
                  </a:lnTo>
                  <a:lnTo>
                    <a:pt x="1555" y="238"/>
                  </a:lnTo>
                  <a:lnTo>
                    <a:pt x="1546" y="233"/>
                  </a:lnTo>
                  <a:lnTo>
                    <a:pt x="1537" y="230"/>
                  </a:lnTo>
                  <a:lnTo>
                    <a:pt x="1527" y="227"/>
                  </a:lnTo>
                  <a:lnTo>
                    <a:pt x="1517" y="223"/>
                  </a:lnTo>
                  <a:lnTo>
                    <a:pt x="1507" y="221"/>
                  </a:lnTo>
                  <a:lnTo>
                    <a:pt x="1496" y="219"/>
                  </a:lnTo>
                  <a:lnTo>
                    <a:pt x="1485" y="218"/>
                  </a:lnTo>
                  <a:lnTo>
                    <a:pt x="1472" y="217"/>
                  </a:lnTo>
                  <a:lnTo>
                    <a:pt x="1460" y="216"/>
                  </a:lnTo>
                  <a:close/>
                  <a:moveTo>
                    <a:pt x="5407" y="410"/>
                  </a:moveTo>
                  <a:lnTo>
                    <a:pt x="5713" y="410"/>
                  </a:lnTo>
                  <a:lnTo>
                    <a:pt x="5713" y="368"/>
                  </a:lnTo>
                  <a:lnTo>
                    <a:pt x="5712" y="356"/>
                  </a:lnTo>
                  <a:lnTo>
                    <a:pt x="5710" y="344"/>
                  </a:lnTo>
                  <a:lnTo>
                    <a:pt x="5707" y="331"/>
                  </a:lnTo>
                  <a:lnTo>
                    <a:pt x="5702" y="320"/>
                  </a:lnTo>
                  <a:lnTo>
                    <a:pt x="5697" y="308"/>
                  </a:lnTo>
                  <a:lnTo>
                    <a:pt x="5693" y="302"/>
                  </a:lnTo>
                  <a:lnTo>
                    <a:pt x="5690" y="297"/>
                  </a:lnTo>
                  <a:lnTo>
                    <a:pt x="5681" y="286"/>
                  </a:lnTo>
                  <a:lnTo>
                    <a:pt x="5671" y="276"/>
                  </a:lnTo>
                  <a:lnTo>
                    <a:pt x="5660" y="267"/>
                  </a:lnTo>
                  <a:lnTo>
                    <a:pt x="5654" y="262"/>
                  </a:lnTo>
                  <a:lnTo>
                    <a:pt x="5648" y="258"/>
                  </a:lnTo>
                  <a:lnTo>
                    <a:pt x="5641" y="255"/>
                  </a:lnTo>
                  <a:lnTo>
                    <a:pt x="5633" y="251"/>
                  </a:lnTo>
                  <a:lnTo>
                    <a:pt x="5619" y="245"/>
                  </a:lnTo>
                  <a:lnTo>
                    <a:pt x="5602" y="239"/>
                  </a:lnTo>
                  <a:lnTo>
                    <a:pt x="5583" y="236"/>
                  </a:lnTo>
                  <a:lnTo>
                    <a:pt x="5574" y="233"/>
                  </a:lnTo>
                  <a:lnTo>
                    <a:pt x="5564" y="233"/>
                  </a:lnTo>
                  <a:lnTo>
                    <a:pt x="5553" y="232"/>
                  </a:lnTo>
                  <a:lnTo>
                    <a:pt x="5543" y="232"/>
                  </a:lnTo>
                  <a:lnTo>
                    <a:pt x="5520" y="232"/>
                  </a:lnTo>
                  <a:lnTo>
                    <a:pt x="5499" y="233"/>
                  </a:lnTo>
                  <a:lnTo>
                    <a:pt x="5481" y="236"/>
                  </a:lnTo>
                  <a:lnTo>
                    <a:pt x="5465" y="238"/>
                  </a:lnTo>
                  <a:lnTo>
                    <a:pt x="5449" y="241"/>
                  </a:lnTo>
                  <a:lnTo>
                    <a:pt x="5436" y="246"/>
                  </a:lnTo>
                  <a:lnTo>
                    <a:pt x="5423" y="251"/>
                  </a:lnTo>
                  <a:lnTo>
                    <a:pt x="5419" y="253"/>
                  </a:lnTo>
                  <a:lnTo>
                    <a:pt x="5413" y="257"/>
                  </a:lnTo>
                  <a:lnTo>
                    <a:pt x="5403" y="263"/>
                  </a:lnTo>
                  <a:lnTo>
                    <a:pt x="5399" y="267"/>
                  </a:lnTo>
                  <a:lnTo>
                    <a:pt x="5396" y="270"/>
                  </a:lnTo>
                  <a:lnTo>
                    <a:pt x="5388" y="278"/>
                  </a:lnTo>
                  <a:lnTo>
                    <a:pt x="5381" y="287"/>
                  </a:lnTo>
                  <a:lnTo>
                    <a:pt x="5375" y="296"/>
                  </a:lnTo>
                  <a:lnTo>
                    <a:pt x="5371" y="306"/>
                  </a:lnTo>
                  <a:lnTo>
                    <a:pt x="5367" y="317"/>
                  </a:lnTo>
                  <a:lnTo>
                    <a:pt x="5362" y="328"/>
                  </a:lnTo>
                  <a:lnTo>
                    <a:pt x="5360" y="336"/>
                  </a:lnTo>
                  <a:lnTo>
                    <a:pt x="5100" y="336"/>
                  </a:lnTo>
                  <a:lnTo>
                    <a:pt x="5103" y="320"/>
                  </a:lnTo>
                  <a:lnTo>
                    <a:pt x="5109" y="298"/>
                  </a:lnTo>
                  <a:lnTo>
                    <a:pt x="5116" y="276"/>
                  </a:lnTo>
                  <a:lnTo>
                    <a:pt x="5123" y="255"/>
                  </a:lnTo>
                  <a:lnTo>
                    <a:pt x="5131" y="235"/>
                  </a:lnTo>
                  <a:lnTo>
                    <a:pt x="5135" y="225"/>
                  </a:lnTo>
                  <a:lnTo>
                    <a:pt x="5139" y="216"/>
                  </a:lnTo>
                  <a:lnTo>
                    <a:pt x="5148" y="198"/>
                  </a:lnTo>
                  <a:lnTo>
                    <a:pt x="5157" y="181"/>
                  </a:lnTo>
                  <a:lnTo>
                    <a:pt x="5167" y="164"/>
                  </a:lnTo>
                  <a:lnTo>
                    <a:pt x="5177" y="149"/>
                  </a:lnTo>
                  <a:lnTo>
                    <a:pt x="5188" y="134"/>
                  </a:lnTo>
                  <a:lnTo>
                    <a:pt x="5194" y="128"/>
                  </a:lnTo>
                  <a:lnTo>
                    <a:pt x="5199" y="121"/>
                  </a:lnTo>
                  <a:lnTo>
                    <a:pt x="5206" y="115"/>
                  </a:lnTo>
                  <a:lnTo>
                    <a:pt x="5211" y="109"/>
                  </a:lnTo>
                  <a:lnTo>
                    <a:pt x="5224" y="97"/>
                  </a:lnTo>
                  <a:lnTo>
                    <a:pt x="5237" y="87"/>
                  </a:lnTo>
                  <a:lnTo>
                    <a:pt x="5251" y="75"/>
                  </a:lnTo>
                  <a:lnTo>
                    <a:pt x="5264" y="66"/>
                  </a:lnTo>
                  <a:lnTo>
                    <a:pt x="5278" y="58"/>
                  </a:lnTo>
                  <a:lnTo>
                    <a:pt x="5293" y="50"/>
                  </a:lnTo>
                  <a:lnTo>
                    <a:pt x="5309" y="42"/>
                  </a:lnTo>
                  <a:lnTo>
                    <a:pt x="5324" y="35"/>
                  </a:lnTo>
                  <a:lnTo>
                    <a:pt x="5340" y="30"/>
                  </a:lnTo>
                  <a:lnTo>
                    <a:pt x="5356" y="24"/>
                  </a:lnTo>
                  <a:lnTo>
                    <a:pt x="5373" y="20"/>
                  </a:lnTo>
                  <a:lnTo>
                    <a:pt x="5390" y="15"/>
                  </a:lnTo>
                  <a:lnTo>
                    <a:pt x="5408" y="12"/>
                  </a:lnTo>
                  <a:lnTo>
                    <a:pt x="5427" y="9"/>
                  </a:lnTo>
                  <a:lnTo>
                    <a:pt x="5445" y="6"/>
                  </a:lnTo>
                  <a:lnTo>
                    <a:pt x="5464" y="4"/>
                  </a:lnTo>
                  <a:lnTo>
                    <a:pt x="5483" y="3"/>
                  </a:lnTo>
                  <a:lnTo>
                    <a:pt x="5503" y="2"/>
                  </a:lnTo>
                  <a:lnTo>
                    <a:pt x="5523" y="1"/>
                  </a:lnTo>
                  <a:lnTo>
                    <a:pt x="5543" y="1"/>
                  </a:lnTo>
                  <a:lnTo>
                    <a:pt x="5565" y="1"/>
                  </a:lnTo>
                  <a:lnTo>
                    <a:pt x="5586" y="2"/>
                  </a:lnTo>
                  <a:lnTo>
                    <a:pt x="5609" y="4"/>
                  </a:lnTo>
                  <a:lnTo>
                    <a:pt x="5630" y="7"/>
                  </a:lnTo>
                  <a:lnTo>
                    <a:pt x="5650" y="12"/>
                  </a:lnTo>
                  <a:lnTo>
                    <a:pt x="5670" y="16"/>
                  </a:lnTo>
                  <a:lnTo>
                    <a:pt x="5690" y="22"/>
                  </a:lnTo>
                  <a:lnTo>
                    <a:pt x="5710" y="28"/>
                  </a:lnTo>
                  <a:lnTo>
                    <a:pt x="5729" y="35"/>
                  </a:lnTo>
                  <a:lnTo>
                    <a:pt x="5747" y="43"/>
                  </a:lnTo>
                  <a:lnTo>
                    <a:pt x="5765" y="51"/>
                  </a:lnTo>
                  <a:lnTo>
                    <a:pt x="5783" y="60"/>
                  </a:lnTo>
                  <a:lnTo>
                    <a:pt x="5799" y="70"/>
                  </a:lnTo>
                  <a:lnTo>
                    <a:pt x="5815" y="81"/>
                  </a:lnTo>
                  <a:lnTo>
                    <a:pt x="5831" y="92"/>
                  </a:lnTo>
                  <a:lnTo>
                    <a:pt x="5846" y="104"/>
                  </a:lnTo>
                  <a:lnTo>
                    <a:pt x="5860" y="117"/>
                  </a:lnTo>
                  <a:lnTo>
                    <a:pt x="5873" y="130"/>
                  </a:lnTo>
                  <a:lnTo>
                    <a:pt x="5886" y="143"/>
                  </a:lnTo>
                  <a:lnTo>
                    <a:pt x="5897" y="158"/>
                  </a:lnTo>
                  <a:lnTo>
                    <a:pt x="5909" y="172"/>
                  </a:lnTo>
                  <a:lnTo>
                    <a:pt x="5919" y="188"/>
                  </a:lnTo>
                  <a:lnTo>
                    <a:pt x="5929" y="203"/>
                  </a:lnTo>
                  <a:lnTo>
                    <a:pt x="5937" y="220"/>
                  </a:lnTo>
                  <a:lnTo>
                    <a:pt x="5941" y="229"/>
                  </a:lnTo>
                  <a:lnTo>
                    <a:pt x="5944" y="237"/>
                  </a:lnTo>
                  <a:lnTo>
                    <a:pt x="5948" y="246"/>
                  </a:lnTo>
                  <a:lnTo>
                    <a:pt x="5951" y="255"/>
                  </a:lnTo>
                  <a:lnTo>
                    <a:pt x="5957" y="272"/>
                  </a:lnTo>
                  <a:lnTo>
                    <a:pt x="5962" y="290"/>
                  </a:lnTo>
                  <a:lnTo>
                    <a:pt x="5963" y="300"/>
                  </a:lnTo>
                  <a:lnTo>
                    <a:pt x="5966" y="309"/>
                  </a:lnTo>
                  <a:lnTo>
                    <a:pt x="5968" y="329"/>
                  </a:lnTo>
                  <a:lnTo>
                    <a:pt x="5970" y="348"/>
                  </a:lnTo>
                  <a:lnTo>
                    <a:pt x="5970" y="368"/>
                  </a:lnTo>
                  <a:lnTo>
                    <a:pt x="5971" y="492"/>
                  </a:lnTo>
                  <a:lnTo>
                    <a:pt x="5970" y="616"/>
                  </a:lnTo>
                  <a:lnTo>
                    <a:pt x="5970" y="1093"/>
                  </a:lnTo>
                  <a:lnTo>
                    <a:pt x="5728" y="1093"/>
                  </a:lnTo>
                  <a:lnTo>
                    <a:pt x="5628" y="1093"/>
                  </a:lnTo>
                  <a:lnTo>
                    <a:pt x="5525" y="1093"/>
                  </a:lnTo>
                  <a:lnTo>
                    <a:pt x="5407" y="1093"/>
                  </a:lnTo>
                  <a:lnTo>
                    <a:pt x="5388" y="1093"/>
                  </a:lnTo>
                  <a:lnTo>
                    <a:pt x="5369" y="1092"/>
                  </a:lnTo>
                  <a:lnTo>
                    <a:pt x="5351" y="1089"/>
                  </a:lnTo>
                  <a:lnTo>
                    <a:pt x="5333" y="1087"/>
                  </a:lnTo>
                  <a:lnTo>
                    <a:pt x="5315" y="1084"/>
                  </a:lnTo>
                  <a:lnTo>
                    <a:pt x="5298" y="1079"/>
                  </a:lnTo>
                  <a:lnTo>
                    <a:pt x="5282" y="1075"/>
                  </a:lnTo>
                  <a:lnTo>
                    <a:pt x="5265" y="1069"/>
                  </a:lnTo>
                  <a:lnTo>
                    <a:pt x="5249" y="1064"/>
                  </a:lnTo>
                  <a:lnTo>
                    <a:pt x="5234" y="1056"/>
                  </a:lnTo>
                  <a:lnTo>
                    <a:pt x="5218" y="1049"/>
                  </a:lnTo>
                  <a:lnTo>
                    <a:pt x="5204" y="1040"/>
                  </a:lnTo>
                  <a:lnTo>
                    <a:pt x="5189" y="1032"/>
                  </a:lnTo>
                  <a:lnTo>
                    <a:pt x="5176" y="1023"/>
                  </a:lnTo>
                  <a:lnTo>
                    <a:pt x="5162" y="1013"/>
                  </a:lnTo>
                  <a:lnTo>
                    <a:pt x="5150" y="1001"/>
                  </a:lnTo>
                  <a:lnTo>
                    <a:pt x="5138" y="990"/>
                  </a:lnTo>
                  <a:lnTo>
                    <a:pt x="5127" y="979"/>
                  </a:lnTo>
                  <a:lnTo>
                    <a:pt x="5117" y="967"/>
                  </a:lnTo>
                  <a:lnTo>
                    <a:pt x="5107" y="954"/>
                  </a:lnTo>
                  <a:lnTo>
                    <a:pt x="5097" y="940"/>
                  </a:lnTo>
                  <a:lnTo>
                    <a:pt x="5089" y="927"/>
                  </a:lnTo>
                  <a:lnTo>
                    <a:pt x="5080" y="912"/>
                  </a:lnTo>
                  <a:lnTo>
                    <a:pt x="5073" y="898"/>
                  </a:lnTo>
                  <a:lnTo>
                    <a:pt x="5066" y="882"/>
                  </a:lnTo>
                  <a:lnTo>
                    <a:pt x="5061" y="867"/>
                  </a:lnTo>
                  <a:lnTo>
                    <a:pt x="5056" y="850"/>
                  </a:lnTo>
                  <a:lnTo>
                    <a:pt x="5052" y="833"/>
                  </a:lnTo>
                  <a:lnTo>
                    <a:pt x="5049" y="817"/>
                  </a:lnTo>
                  <a:lnTo>
                    <a:pt x="5046" y="800"/>
                  </a:lnTo>
                  <a:lnTo>
                    <a:pt x="5045" y="782"/>
                  </a:lnTo>
                  <a:lnTo>
                    <a:pt x="5045" y="763"/>
                  </a:lnTo>
                  <a:lnTo>
                    <a:pt x="5045" y="745"/>
                  </a:lnTo>
                  <a:lnTo>
                    <a:pt x="5046" y="728"/>
                  </a:lnTo>
                  <a:lnTo>
                    <a:pt x="5049" y="710"/>
                  </a:lnTo>
                  <a:lnTo>
                    <a:pt x="5052" y="693"/>
                  </a:lnTo>
                  <a:lnTo>
                    <a:pt x="5056" y="675"/>
                  </a:lnTo>
                  <a:lnTo>
                    <a:pt x="5061" y="659"/>
                  </a:lnTo>
                  <a:lnTo>
                    <a:pt x="5066" y="642"/>
                  </a:lnTo>
                  <a:lnTo>
                    <a:pt x="5073" y="626"/>
                  </a:lnTo>
                  <a:lnTo>
                    <a:pt x="5080" y="611"/>
                  </a:lnTo>
                  <a:lnTo>
                    <a:pt x="5088" y="595"/>
                  </a:lnTo>
                  <a:lnTo>
                    <a:pt x="5097" y="581"/>
                  </a:lnTo>
                  <a:lnTo>
                    <a:pt x="5106" y="566"/>
                  </a:lnTo>
                  <a:lnTo>
                    <a:pt x="5116" y="553"/>
                  </a:lnTo>
                  <a:lnTo>
                    <a:pt x="5127" y="540"/>
                  </a:lnTo>
                  <a:lnTo>
                    <a:pt x="5138" y="526"/>
                  </a:lnTo>
                  <a:lnTo>
                    <a:pt x="5150" y="514"/>
                  </a:lnTo>
                  <a:lnTo>
                    <a:pt x="5162" y="503"/>
                  </a:lnTo>
                  <a:lnTo>
                    <a:pt x="5176" y="492"/>
                  </a:lnTo>
                  <a:lnTo>
                    <a:pt x="5189" y="481"/>
                  </a:lnTo>
                  <a:lnTo>
                    <a:pt x="5203" y="472"/>
                  </a:lnTo>
                  <a:lnTo>
                    <a:pt x="5218" y="462"/>
                  </a:lnTo>
                  <a:lnTo>
                    <a:pt x="5233" y="454"/>
                  </a:lnTo>
                  <a:lnTo>
                    <a:pt x="5248" y="446"/>
                  </a:lnTo>
                  <a:lnTo>
                    <a:pt x="5265" y="438"/>
                  </a:lnTo>
                  <a:lnTo>
                    <a:pt x="5281" y="433"/>
                  </a:lnTo>
                  <a:lnTo>
                    <a:pt x="5298" y="427"/>
                  </a:lnTo>
                  <a:lnTo>
                    <a:pt x="5315" y="422"/>
                  </a:lnTo>
                  <a:lnTo>
                    <a:pt x="5333" y="418"/>
                  </a:lnTo>
                  <a:lnTo>
                    <a:pt x="5351" y="415"/>
                  </a:lnTo>
                  <a:lnTo>
                    <a:pt x="5369" y="413"/>
                  </a:lnTo>
                  <a:lnTo>
                    <a:pt x="5388" y="412"/>
                  </a:lnTo>
                  <a:lnTo>
                    <a:pt x="5407" y="410"/>
                  </a:lnTo>
                  <a:close/>
                  <a:moveTo>
                    <a:pt x="5713" y="835"/>
                  </a:moveTo>
                  <a:lnTo>
                    <a:pt x="5712" y="750"/>
                  </a:lnTo>
                  <a:lnTo>
                    <a:pt x="5712" y="634"/>
                  </a:lnTo>
                  <a:lnTo>
                    <a:pt x="5428" y="634"/>
                  </a:lnTo>
                  <a:lnTo>
                    <a:pt x="5413" y="634"/>
                  </a:lnTo>
                  <a:lnTo>
                    <a:pt x="5407" y="635"/>
                  </a:lnTo>
                  <a:lnTo>
                    <a:pt x="5400" y="636"/>
                  </a:lnTo>
                  <a:lnTo>
                    <a:pt x="5388" y="640"/>
                  </a:lnTo>
                  <a:lnTo>
                    <a:pt x="5382" y="641"/>
                  </a:lnTo>
                  <a:lnTo>
                    <a:pt x="5375" y="643"/>
                  </a:lnTo>
                  <a:lnTo>
                    <a:pt x="5365" y="649"/>
                  </a:lnTo>
                  <a:lnTo>
                    <a:pt x="5354" y="655"/>
                  </a:lnTo>
                  <a:lnTo>
                    <a:pt x="5345" y="662"/>
                  </a:lnTo>
                  <a:lnTo>
                    <a:pt x="5336" y="670"/>
                  </a:lnTo>
                  <a:lnTo>
                    <a:pt x="5333" y="674"/>
                  </a:lnTo>
                  <a:lnTo>
                    <a:pt x="5329" y="679"/>
                  </a:lnTo>
                  <a:lnTo>
                    <a:pt x="5322" y="688"/>
                  </a:lnTo>
                  <a:lnTo>
                    <a:pt x="5316" y="696"/>
                  </a:lnTo>
                  <a:lnTo>
                    <a:pt x="5312" y="708"/>
                  </a:lnTo>
                  <a:lnTo>
                    <a:pt x="5309" y="718"/>
                  </a:lnTo>
                  <a:lnTo>
                    <a:pt x="5305" y="729"/>
                  </a:lnTo>
                  <a:lnTo>
                    <a:pt x="5304" y="739"/>
                  </a:lnTo>
                  <a:lnTo>
                    <a:pt x="5303" y="750"/>
                  </a:lnTo>
                  <a:lnTo>
                    <a:pt x="5304" y="761"/>
                  </a:lnTo>
                  <a:lnTo>
                    <a:pt x="5305" y="772"/>
                  </a:lnTo>
                  <a:lnTo>
                    <a:pt x="5309" y="783"/>
                  </a:lnTo>
                  <a:lnTo>
                    <a:pt x="5312" y="793"/>
                  </a:lnTo>
                  <a:lnTo>
                    <a:pt x="5316" y="803"/>
                  </a:lnTo>
                  <a:lnTo>
                    <a:pt x="5320" y="808"/>
                  </a:lnTo>
                  <a:lnTo>
                    <a:pt x="5322" y="812"/>
                  </a:lnTo>
                  <a:lnTo>
                    <a:pt x="5329" y="822"/>
                  </a:lnTo>
                  <a:lnTo>
                    <a:pt x="5336" y="830"/>
                  </a:lnTo>
                  <a:lnTo>
                    <a:pt x="5345" y="838"/>
                  </a:lnTo>
                  <a:lnTo>
                    <a:pt x="5354" y="845"/>
                  </a:lnTo>
                  <a:lnTo>
                    <a:pt x="5364" y="851"/>
                  </a:lnTo>
                  <a:lnTo>
                    <a:pt x="5375" y="857"/>
                  </a:lnTo>
                  <a:lnTo>
                    <a:pt x="5388" y="861"/>
                  </a:lnTo>
                  <a:lnTo>
                    <a:pt x="5400" y="863"/>
                  </a:lnTo>
                  <a:lnTo>
                    <a:pt x="5407" y="865"/>
                  </a:lnTo>
                  <a:lnTo>
                    <a:pt x="5413" y="866"/>
                  </a:lnTo>
                  <a:lnTo>
                    <a:pt x="5428" y="867"/>
                  </a:lnTo>
                  <a:lnTo>
                    <a:pt x="5713" y="867"/>
                  </a:lnTo>
                  <a:lnTo>
                    <a:pt x="5713" y="835"/>
                  </a:lnTo>
                  <a:close/>
                  <a:moveTo>
                    <a:pt x="254" y="405"/>
                  </a:moveTo>
                  <a:lnTo>
                    <a:pt x="260" y="404"/>
                  </a:lnTo>
                  <a:lnTo>
                    <a:pt x="271" y="400"/>
                  </a:lnTo>
                  <a:lnTo>
                    <a:pt x="282" y="397"/>
                  </a:lnTo>
                  <a:lnTo>
                    <a:pt x="305" y="390"/>
                  </a:lnTo>
                  <a:lnTo>
                    <a:pt x="325" y="381"/>
                  </a:lnTo>
                  <a:lnTo>
                    <a:pt x="345" y="371"/>
                  </a:lnTo>
                  <a:lnTo>
                    <a:pt x="364" y="360"/>
                  </a:lnTo>
                  <a:lnTo>
                    <a:pt x="383" y="349"/>
                  </a:lnTo>
                  <a:lnTo>
                    <a:pt x="399" y="336"/>
                  </a:lnTo>
                  <a:lnTo>
                    <a:pt x="416" y="322"/>
                  </a:lnTo>
                  <a:lnTo>
                    <a:pt x="432" y="308"/>
                  </a:lnTo>
                  <a:lnTo>
                    <a:pt x="447" y="294"/>
                  </a:lnTo>
                  <a:lnTo>
                    <a:pt x="462" y="279"/>
                  </a:lnTo>
                  <a:lnTo>
                    <a:pt x="468" y="271"/>
                  </a:lnTo>
                  <a:lnTo>
                    <a:pt x="475" y="263"/>
                  </a:lnTo>
                  <a:lnTo>
                    <a:pt x="487" y="247"/>
                  </a:lnTo>
                  <a:lnTo>
                    <a:pt x="500" y="231"/>
                  </a:lnTo>
                  <a:lnTo>
                    <a:pt x="511" y="216"/>
                  </a:lnTo>
                  <a:lnTo>
                    <a:pt x="521" y="199"/>
                  </a:lnTo>
                  <a:lnTo>
                    <a:pt x="540" y="168"/>
                  </a:lnTo>
                  <a:lnTo>
                    <a:pt x="557" y="138"/>
                  </a:lnTo>
                  <a:lnTo>
                    <a:pt x="570" y="111"/>
                  </a:lnTo>
                  <a:lnTo>
                    <a:pt x="580" y="87"/>
                  </a:lnTo>
                  <a:lnTo>
                    <a:pt x="589" y="65"/>
                  </a:lnTo>
                  <a:lnTo>
                    <a:pt x="595" y="50"/>
                  </a:lnTo>
                  <a:lnTo>
                    <a:pt x="599" y="35"/>
                  </a:lnTo>
                  <a:lnTo>
                    <a:pt x="605" y="20"/>
                  </a:lnTo>
                  <a:lnTo>
                    <a:pt x="843" y="20"/>
                  </a:lnTo>
                  <a:lnTo>
                    <a:pt x="840" y="42"/>
                  </a:lnTo>
                  <a:lnTo>
                    <a:pt x="837" y="58"/>
                  </a:lnTo>
                  <a:lnTo>
                    <a:pt x="833" y="75"/>
                  </a:lnTo>
                  <a:lnTo>
                    <a:pt x="827" y="99"/>
                  </a:lnTo>
                  <a:lnTo>
                    <a:pt x="819" y="127"/>
                  </a:lnTo>
                  <a:lnTo>
                    <a:pt x="809" y="160"/>
                  </a:lnTo>
                  <a:lnTo>
                    <a:pt x="802" y="178"/>
                  </a:lnTo>
                  <a:lnTo>
                    <a:pt x="794" y="196"/>
                  </a:lnTo>
                  <a:lnTo>
                    <a:pt x="786" y="215"/>
                  </a:lnTo>
                  <a:lnTo>
                    <a:pt x="777" y="235"/>
                  </a:lnTo>
                  <a:lnTo>
                    <a:pt x="769" y="253"/>
                  </a:lnTo>
                  <a:lnTo>
                    <a:pt x="760" y="274"/>
                  </a:lnTo>
                  <a:lnTo>
                    <a:pt x="748" y="292"/>
                  </a:lnTo>
                  <a:lnTo>
                    <a:pt x="737" y="312"/>
                  </a:lnTo>
                  <a:lnTo>
                    <a:pt x="725" y="332"/>
                  </a:lnTo>
                  <a:lnTo>
                    <a:pt x="712" y="353"/>
                  </a:lnTo>
                  <a:lnTo>
                    <a:pt x="697" y="373"/>
                  </a:lnTo>
                  <a:lnTo>
                    <a:pt x="682" y="393"/>
                  </a:lnTo>
                  <a:lnTo>
                    <a:pt x="666" y="413"/>
                  </a:lnTo>
                  <a:lnTo>
                    <a:pt x="648" y="433"/>
                  </a:lnTo>
                  <a:lnTo>
                    <a:pt x="630" y="452"/>
                  </a:lnTo>
                  <a:lnTo>
                    <a:pt x="610" y="471"/>
                  </a:lnTo>
                  <a:lnTo>
                    <a:pt x="590" y="489"/>
                  </a:lnTo>
                  <a:lnTo>
                    <a:pt x="579" y="498"/>
                  </a:lnTo>
                  <a:lnTo>
                    <a:pt x="568" y="507"/>
                  </a:lnTo>
                  <a:lnTo>
                    <a:pt x="545" y="524"/>
                  </a:lnTo>
                  <a:lnTo>
                    <a:pt x="521" y="541"/>
                  </a:lnTo>
                  <a:lnTo>
                    <a:pt x="514" y="545"/>
                  </a:lnTo>
                  <a:lnTo>
                    <a:pt x="521" y="548"/>
                  </a:lnTo>
                  <a:lnTo>
                    <a:pt x="545" y="565"/>
                  </a:lnTo>
                  <a:lnTo>
                    <a:pt x="569" y="584"/>
                  </a:lnTo>
                  <a:lnTo>
                    <a:pt x="591" y="602"/>
                  </a:lnTo>
                  <a:lnTo>
                    <a:pt x="612" y="622"/>
                  </a:lnTo>
                  <a:lnTo>
                    <a:pt x="632" y="641"/>
                  </a:lnTo>
                  <a:lnTo>
                    <a:pt x="641" y="651"/>
                  </a:lnTo>
                  <a:lnTo>
                    <a:pt x="651" y="661"/>
                  </a:lnTo>
                  <a:lnTo>
                    <a:pt x="660" y="672"/>
                  </a:lnTo>
                  <a:lnTo>
                    <a:pt x="668" y="682"/>
                  </a:lnTo>
                  <a:lnTo>
                    <a:pt x="685" y="703"/>
                  </a:lnTo>
                  <a:lnTo>
                    <a:pt x="701" y="724"/>
                  </a:lnTo>
                  <a:lnTo>
                    <a:pt x="715" y="745"/>
                  </a:lnTo>
                  <a:lnTo>
                    <a:pt x="728" y="767"/>
                  </a:lnTo>
                  <a:lnTo>
                    <a:pt x="742" y="788"/>
                  </a:lnTo>
                  <a:lnTo>
                    <a:pt x="753" y="809"/>
                  </a:lnTo>
                  <a:lnTo>
                    <a:pt x="764" y="829"/>
                  </a:lnTo>
                  <a:lnTo>
                    <a:pt x="774" y="850"/>
                  </a:lnTo>
                  <a:lnTo>
                    <a:pt x="783" y="870"/>
                  </a:lnTo>
                  <a:lnTo>
                    <a:pt x="792" y="890"/>
                  </a:lnTo>
                  <a:lnTo>
                    <a:pt x="801" y="911"/>
                  </a:lnTo>
                  <a:lnTo>
                    <a:pt x="808" y="930"/>
                  </a:lnTo>
                  <a:lnTo>
                    <a:pt x="814" y="949"/>
                  </a:lnTo>
                  <a:lnTo>
                    <a:pt x="820" y="967"/>
                  </a:lnTo>
                  <a:lnTo>
                    <a:pt x="825" y="984"/>
                  </a:lnTo>
                  <a:lnTo>
                    <a:pt x="833" y="1014"/>
                  </a:lnTo>
                  <a:lnTo>
                    <a:pt x="839" y="1038"/>
                  </a:lnTo>
                  <a:lnTo>
                    <a:pt x="843" y="1057"/>
                  </a:lnTo>
                  <a:lnTo>
                    <a:pt x="846" y="1074"/>
                  </a:lnTo>
                  <a:lnTo>
                    <a:pt x="849" y="1093"/>
                  </a:lnTo>
                  <a:lnTo>
                    <a:pt x="609" y="1093"/>
                  </a:lnTo>
                  <a:lnTo>
                    <a:pt x="607" y="1083"/>
                  </a:lnTo>
                  <a:lnTo>
                    <a:pt x="601" y="1067"/>
                  </a:lnTo>
                  <a:lnTo>
                    <a:pt x="596" y="1049"/>
                  </a:lnTo>
                  <a:lnTo>
                    <a:pt x="587" y="1027"/>
                  </a:lnTo>
                  <a:lnTo>
                    <a:pt x="576" y="1000"/>
                  </a:lnTo>
                  <a:lnTo>
                    <a:pt x="562" y="970"/>
                  </a:lnTo>
                  <a:lnTo>
                    <a:pt x="545" y="938"/>
                  </a:lnTo>
                  <a:lnTo>
                    <a:pt x="537" y="921"/>
                  </a:lnTo>
                  <a:lnTo>
                    <a:pt x="527" y="904"/>
                  </a:lnTo>
                  <a:lnTo>
                    <a:pt x="515" y="887"/>
                  </a:lnTo>
                  <a:lnTo>
                    <a:pt x="504" y="869"/>
                  </a:lnTo>
                  <a:lnTo>
                    <a:pt x="492" y="851"/>
                  </a:lnTo>
                  <a:lnTo>
                    <a:pt x="479" y="835"/>
                  </a:lnTo>
                  <a:lnTo>
                    <a:pt x="472" y="826"/>
                  </a:lnTo>
                  <a:lnTo>
                    <a:pt x="465" y="818"/>
                  </a:lnTo>
                  <a:lnTo>
                    <a:pt x="451" y="801"/>
                  </a:lnTo>
                  <a:lnTo>
                    <a:pt x="435" y="786"/>
                  </a:lnTo>
                  <a:lnTo>
                    <a:pt x="419" y="770"/>
                  </a:lnTo>
                  <a:lnTo>
                    <a:pt x="403" y="755"/>
                  </a:lnTo>
                  <a:lnTo>
                    <a:pt x="385" y="742"/>
                  </a:lnTo>
                  <a:lnTo>
                    <a:pt x="375" y="735"/>
                  </a:lnTo>
                  <a:lnTo>
                    <a:pt x="366" y="730"/>
                  </a:lnTo>
                  <a:lnTo>
                    <a:pt x="347" y="718"/>
                  </a:lnTo>
                  <a:lnTo>
                    <a:pt x="326" y="708"/>
                  </a:lnTo>
                  <a:lnTo>
                    <a:pt x="316" y="703"/>
                  </a:lnTo>
                  <a:lnTo>
                    <a:pt x="305" y="699"/>
                  </a:lnTo>
                  <a:lnTo>
                    <a:pt x="294" y="694"/>
                  </a:lnTo>
                  <a:lnTo>
                    <a:pt x="283" y="691"/>
                  </a:lnTo>
                  <a:lnTo>
                    <a:pt x="260" y="685"/>
                  </a:lnTo>
                  <a:lnTo>
                    <a:pt x="254" y="684"/>
                  </a:lnTo>
                  <a:lnTo>
                    <a:pt x="254" y="1093"/>
                  </a:lnTo>
                  <a:lnTo>
                    <a:pt x="0" y="1093"/>
                  </a:lnTo>
                  <a:lnTo>
                    <a:pt x="0" y="556"/>
                  </a:lnTo>
                  <a:lnTo>
                    <a:pt x="0" y="20"/>
                  </a:lnTo>
                  <a:lnTo>
                    <a:pt x="254" y="20"/>
                  </a:lnTo>
                  <a:lnTo>
                    <a:pt x="254" y="405"/>
                  </a:lnTo>
                  <a:close/>
                  <a:moveTo>
                    <a:pt x="3423" y="367"/>
                  </a:moveTo>
                  <a:lnTo>
                    <a:pt x="3423" y="1093"/>
                  </a:lnTo>
                  <a:lnTo>
                    <a:pt x="3168" y="1093"/>
                  </a:lnTo>
                  <a:lnTo>
                    <a:pt x="3168" y="363"/>
                  </a:lnTo>
                  <a:lnTo>
                    <a:pt x="3168" y="349"/>
                  </a:lnTo>
                  <a:lnTo>
                    <a:pt x="3166" y="336"/>
                  </a:lnTo>
                  <a:lnTo>
                    <a:pt x="3162" y="324"/>
                  </a:lnTo>
                  <a:lnTo>
                    <a:pt x="3161" y="318"/>
                  </a:lnTo>
                  <a:lnTo>
                    <a:pt x="3159" y="312"/>
                  </a:lnTo>
                  <a:lnTo>
                    <a:pt x="3153" y="301"/>
                  </a:lnTo>
                  <a:lnTo>
                    <a:pt x="3147" y="290"/>
                  </a:lnTo>
                  <a:lnTo>
                    <a:pt x="3140" y="280"/>
                  </a:lnTo>
                  <a:lnTo>
                    <a:pt x="3132" y="271"/>
                  </a:lnTo>
                  <a:lnTo>
                    <a:pt x="3123" y="263"/>
                  </a:lnTo>
                  <a:lnTo>
                    <a:pt x="3114" y="257"/>
                  </a:lnTo>
                  <a:lnTo>
                    <a:pt x="3109" y="253"/>
                  </a:lnTo>
                  <a:lnTo>
                    <a:pt x="3104" y="250"/>
                  </a:lnTo>
                  <a:lnTo>
                    <a:pt x="3093" y="245"/>
                  </a:lnTo>
                  <a:lnTo>
                    <a:pt x="3088" y="242"/>
                  </a:lnTo>
                  <a:lnTo>
                    <a:pt x="3082" y="241"/>
                  </a:lnTo>
                  <a:lnTo>
                    <a:pt x="3070" y="238"/>
                  </a:lnTo>
                  <a:lnTo>
                    <a:pt x="3058" y="236"/>
                  </a:lnTo>
                  <a:lnTo>
                    <a:pt x="3045" y="236"/>
                  </a:lnTo>
                  <a:lnTo>
                    <a:pt x="3033" y="236"/>
                  </a:lnTo>
                  <a:lnTo>
                    <a:pt x="3021" y="238"/>
                  </a:lnTo>
                  <a:lnTo>
                    <a:pt x="3008" y="241"/>
                  </a:lnTo>
                  <a:lnTo>
                    <a:pt x="2997" y="246"/>
                  </a:lnTo>
                  <a:lnTo>
                    <a:pt x="2992" y="248"/>
                  </a:lnTo>
                  <a:lnTo>
                    <a:pt x="2986" y="251"/>
                  </a:lnTo>
                  <a:lnTo>
                    <a:pt x="2976" y="258"/>
                  </a:lnTo>
                  <a:lnTo>
                    <a:pt x="2972" y="261"/>
                  </a:lnTo>
                  <a:lnTo>
                    <a:pt x="2967" y="265"/>
                  </a:lnTo>
                  <a:lnTo>
                    <a:pt x="2958" y="274"/>
                  </a:lnTo>
                  <a:lnTo>
                    <a:pt x="2950" y="282"/>
                  </a:lnTo>
                  <a:lnTo>
                    <a:pt x="2946" y="287"/>
                  </a:lnTo>
                  <a:lnTo>
                    <a:pt x="2943" y="292"/>
                  </a:lnTo>
                  <a:lnTo>
                    <a:pt x="2937" y="304"/>
                  </a:lnTo>
                  <a:lnTo>
                    <a:pt x="2931" y="315"/>
                  </a:lnTo>
                  <a:lnTo>
                    <a:pt x="2929" y="320"/>
                  </a:lnTo>
                  <a:lnTo>
                    <a:pt x="2927" y="326"/>
                  </a:lnTo>
                  <a:lnTo>
                    <a:pt x="2924" y="339"/>
                  </a:lnTo>
                  <a:lnTo>
                    <a:pt x="2923" y="351"/>
                  </a:lnTo>
                  <a:lnTo>
                    <a:pt x="2921" y="358"/>
                  </a:lnTo>
                  <a:lnTo>
                    <a:pt x="2921" y="365"/>
                  </a:lnTo>
                  <a:lnTo>
                    <a:pt x="2921" y="1093"/>
                  </a:lnTo>
                  <a:lnTo>
                    <a:pt x="2669" y="1093"/>
                  </a:lnTo>
                  <a:lnTo>
                    <a:pt x="2669" y="365"/>
                  </a:lnTo>
                  <a:lnTo>
                    <a:pt x="2669" y="351"/>
                  </a:lnTo>
                  <a:lnTo>
                    <a:pt x="2667" y="339"/>
                  </a:lnTo>
                  <a:lnTo>
                    <a:pt x="2664" y="326"/>
                  </a:lnTo>
                  <a:lnTo>
                    <a:pt x="2663" y="320"/>
                  </a:lnTo>
                  <a:lnTo>
                    <a:pt x="2660" y="315"/>
                  </a:lnTo>
                  <a:lnTo>
                    <a:pt x="2655" y="304"/>
                  </a:lnTo>
                  <a:lnTo>
                    <a:pt x="2648" y="292"/>
                  </a:lnTo>
                  <a:lnTo>
                    <a:pt x="2641" y="282"/>
                  </a:lnTo>
                  <a:lnTo>
                    <a:pt x="2637" y="278"/>
                  </a:lnTo>
                  <a:lnTo>
                    <a:pt x="2634" y="274"/>
                  </a:lnTo>
                  <a:lnTo>
                    <a:pt x="2629" y="269"/>
                  </a:lnTo>
                  <a:lnTo>
                    <a:pt x="2625" y="265"/>
                  </a:lnTo>
                  <a:lnTo>
                    <a:pt x="2615" y="258"/>
                  </a:lnTo>
                  <a:lnTo>
                    <a:pt x="2605" y="251"/>
                  </a:lnTo>
                  <a:lnTo>
                    <a:pt x="2593" y="246"/>
                  </a:lnTo>
                  <a:lnTo>
                    <a:pt x="2582" y="241"/>
                  </a:lnTo>
                  <a:lnTo>
                    <a:pt x="2577" y="239"/>
                  </a:lnTo>
                  <a:lnTo>
                    <a:pt x="2571" y="238"/>
                  </a:lnTo>
                  <a:lnTo>
                    <a:pt x="2559" y="236"/>
                  </a:lnTo>
                  <a:lnTo>
                    <a:pt x="2552" y="236"/>
                  </a:lnTo>
                  <a:lnTo>
                    <a:pt x="2546" y="236"/>
                  </a:lnTo>
                  <a:lnTo>
                    <a:pt x="2533" y="236"/>
                  </a:lnTo>
                  <a:lnTo>
                    <a:pt x="2528" y="237"/>
                  </a:lnTo>
                  <a:lnTo>
                    <a:pt x="2521" y="238"/>
                  </a:lnTo>
                  <a:lnTo>
                    <a:pt x="2510" y="241"/>
                  </a:lnTo>
                  <a:lnTo>
                    <a:pt x="2499" y="245"/>
                  </a:lnTo>
                  <a:lnTo>
                    <a:pt x="2488" y="250"/>
                  </a:lnTo>
                  <a:lnTo>
                    <a:pt x="2477" y="257"/>
                  </a:lnTo>
                  <a:lnTo>
                    <a:pt x="2467" y="263"/>
                  </a:lnTo>
                  <a:lnTo>
                    <a:pt x="2460" y="271"/>
                  </a:lnTo>
                  <a:lnTo>
                    <a:pt x="2451" y="280"/>
                  </a:lnTo>
                  <a:lnTo>
                    <a:pt x="2444" y="290"/>
                  </a:lnTo>
                  <a:lnTo>
                    <a:pt x="2438" y="301"/>
                  </a:lnTo>
                  <a:lnTo>
                    <a:pt x="2433" y="312"/>
                  </a:lnTo>
                  <a:lnTo>
                    <a:pt x="2431" y="318"/>
                  </a:lnTo>
                  <a:lnTo>
                    <a:pt x="2428" y="324"/>
                  </a:lnTo>
                  <a:lnTo>
                    <a:pt x="2425" y="336"/>
                  </a:lnTo>
                  <a:lnTo>
                    <a:pt x="2424" y="349"/>
                  </a:lnTo>
                  <a:lnTo>
                    <a:pt x="2423" y="356"/>
                  </a:lnTo>
                  <a:lnTo>
                    <a:pt x="2423" y="363"/>
                  </a:lnTo>
                  <a:lnTo>
                    <a:pt x="2423" y="1093"/>
                  </a:lnTo>
                  <a:lnTo>
                    <a:pt x="2168" y="1093"/>
                  </a:lnTo>
                  <a:lnTo>
                    <a:pt x="2168" y="367"/>
                  </a:lnTo>
                  <a:lnTo>
                    <a:pt x="2168" y="348"/>
                  </a:lnTo>
                  <a:lnTo>
                    <a:pt x="2170" y="329"/>
                  </a:lnTo>
                  <a:lnTo>
                    <a:pt x="2172" y="310"/>
                  </a:lnTo>
                  <a:lnTo>
                    <a:pt x="2175" y="292"/>
                  </a:lnTo>
                  <a:lnTo>
                    <a:pt x="2179" y="275"/>
                  </a:lnTo>
                  <a:lnTo>
                    <a:pt x="2183" y="258"/>
                  </a:lnTo>
                  <a:lnTo>
                    <a:pt x="2189" y="240"/>
                  </a:lnTo>
                  <a:lnTo>
                    <a:pt x="2194" y="223"/>
                  </a:lnTo>
                  <a:lnTo>
                    <a:pt x="2201" y="208"/>
                  </a:lnTo>
                  <a:lnTo>
                    <a:pt x="2209" y="192"/>
                  </a:lnTo>
                  <a:lnTo>
                    <a:pt x="2212" y="184"/>
                  </a:lnTo>
                  <a:lnTo>
                    <a:pt x="2216" y="177"/>
                  </a:lnTo>
                  <a:lnTo>
                    <a:pt x="2225" y="161"/>
                  </a:lnTo>
                  <a:lnTo>
                    <a:pt x="2235" y="148"/>
                  </a:lnTo>
                  <a:lnTo>
                    <a:pt x="2245" y="133"/>
                  </a:lnTo>
                  <a:lnTo>
                    <a:pt x="2258" y="120"/>
                  </a:lnTo>
                  <a:lnTo>
                    <a:pt x="2269" y="108"/>
                  </a:lnTo>
                  <a:lnTo>
                    <a:pt x="2281" y="95"/>
                  </a:lnTo>
                  <a:lnTo>
                    <a:pt x="2288" y="90"/>
                  </a:lnTo>
                  <a:lnTo>
                    <a:pt x="2295" y="83"/>
                  </a:lnTo>
                  <a:lnTo>
                    <a:pt x="2309" y="73"/>
                  </a:lnTo>
                  <a:lnTo>
                    <a:pt x="2324" y="63"/>
                  </a:lnTo>
                  <a:lnTo>
                    <a:pt x="2339" y="53"/>
                  </a:lnTo>
                  <a:lnTo>
                    <a:pt x="2355" y="44"/>
                  </a:lnTo>
                  <a:lnTo>
                    <a:pt x="2371" y="36"/>
                  </a:lnTo>
                  <a:lnTo>
                    <a:pt x="2389" y="29"/>
                  </a:lnTo>
                  <a:lnTo>
                    <a:pt x="2407" y="22"/>
                  </a:lnTo>
                  <a:lnTo>
                    <a:pt x="2425" y="16"/>
                  </a:lnTo>
                  <a:lnTo>
                    <a:pt x="2445" y="12"/>
                  </a:lnTo>
                  <a:lnTo>
                    <a:pt x="2464" y="7"/>
                  </a:lnTo>
                  <a:lnTo>
                    <a:pt x="2485" y="4"/>
                  </a:lnTo>
                  <a:lnTo>
                    <a:pt x="2506" y="2"/>
                  </a:lnTo>
                  <a:lnTo>
                    <a:pt x="2528" y="1"/>
                  </a:lnTo>
                  <a:lnTo>
                    <a:pt x="2550" y="1"/>
                  </a:lnTo>
                  <a:lnTo>
                    <a:pt x="2569" y="1"/>
                  </a:lnTo>
                  <a:lnTo>
                    <a:pt x="2588" y="2"/>
                  </a:lnTo>
                  <a:lnTo>
                    <a:pt x="2606" y="4"/>
                  </a:lnTo>
                  <a:lnTo>
                    <a:pt x="2624" y="6"/>
                  </a:lnTo>
                  <a:lnTo>
                    <a:pt x="2640" y="10"/>
                  </a:lnTo>
                  <a:lnTo>
                    <a:pt x="2657" y="13"/>
                  </a:lnTo>
                  <a:lnTo>
                    <a:pt x="2673" y="17"/>
                  </a:lnTo>
                  <a:lnTo>
                    <a:pt x="2688" y="22"/>
                  </a:lnTo>
                  <a:lnTo>
                    <a:pt x="2704" y="28"/>
                  </a:lnTo>
                  <a:lnTo>
                    <a:pt x="2718" y="34"/>
                  </a:lnTo>
                  <a:lnTo>
                    <a:pt x="2732" y="41"/>
                  </a:lnTo>
                  <a:lnTo>
                    <a:pt x="2745" y="48"/>
                  </a:lnTo>
                  <a:lnTo>
                    <a:pt x="2759" y="55"/>
                  </a:lnTo>
                  <a:lnTo>
                    <a:pt x="2771" y="64"/>
                  </a:lnTo>
                  <a:lnTo>
                    <a:pt x="2782" y="72"/>
                  </a:lnTo>
                  <a:lnTo>
                    <a:pt x="2793" y="82"/>
                  </a:lnTo>
                  <a:lnTo>
                    <a:pt x="2799" y="82"/>
                  </a:lnTo>
                  <a:lnTo>
                    <a:pt x="2810" y="72"/>
                  </a:lnTo>
                  <a:lnTo>
                    <a:pt x="2822" y="64"/>
                  </a:lnTo>
                  <a:lnTo>
                    <a:pt x="2834" y="55"/>
                  </a:lnTo>
                  <a:lnTo>
                    <a:pt x="2847" y="48"/>
                  </a:lnTo>
                  <a:lnTo>
                    <a:pt x="2860" y="41"/>
                  </a:lnTo>
                  <a:lnTo>
                    <a:pt x="2873" y="34"/>
                  </a:lnTo>
                  <a:lnTo>
                    <a:pt x="2888" y="28"/>
                  </a:lnTo>
                  <a:lnTo>
                    <a:pt x="2904" y="22"/>
                  </a:lnTo>
                  <a:lnTo>
                    <a:pt x="2918" y="17"/>
                  </a:lnTo>
                  <a:lnTo>
                    <a:pt x="2935" y="13"/>
                  </a:lnTo>
                  <a:lnTo>
                    <a:pt x="2952" y="10"/>
                  </a:lnTo>
                  <a:lnTo>
                    <a:pt x="2968" y="6"/>
                  </a:lnTo>
                  <a:lnTo>
                    <a:pt x="2986" y="4"/>
                  </a:lnTo>
                  <a:lnTo>
                    <a:pt x="3004" y="2"/>
                  </a:lnTo>
                  <a:lnTo>
                    <a:pt x="3023" y="1"/>
                  </a:lnTo>
                  <a:lnTo>
                    <a:pt x="3042" y="1"/>
                  </a:lnTo>
                  <a:lnTo>
                    <a:pt x="3064" y="1"/>
                  </a:lnTo>
                  <a:lnTo>
                    <a:pt x="3085" y="2"/>
                  </a:lnTo>
                  <a:lnTo>
                    <a:pt x="3107" y="4"/>
                  </a:lnTo>
                  <a:lnTo>
                    <a:pt x="3127" y="7"/>
                  </a:lnTo>
                  <a:lnTo>
                    <a:pt x="3147" y="12"/>
                  </a:lnTo>
                  <a:lnTo>
                    <a:pt x="3166" y="16"/>
                  </a:lnTo>
                  <a:lnTo>
                    <a:pt x="3175" y="20"/>
                  </a:lnTo>
                  <a:lnTo>
                    <a:pt x="3185" y="22"/>
                  </a:lnTo>
                  <a:lnTo>
                    <a:pt x="3203" y="29"/>
                  </a:lnTo>
                  <a:lnTo>
                    <a:pt x="3219" y="36"/>
                  </a:lnTo>
                  <a:lnTo>
                    <a:pt x="3236" y="44"/>
                  </a:lnTo>
                  <a:lnTo>
                    <a:pt x="3253" y="53"/>
                  </a:lnTo>
                  <a:lnTo>
                    <a:pt x="3267" y="63"/>
                  </a:lnTo>
                  <a:lnTo>
                    <a:pt x="3283" y="73"/>
                  </a:lnTo>
                  <a:lnTo>
                    <a:pt x="3296" y="83"/>
                  </a:lnTo>
                  <a:lnTo>
                    <a:pt x="3310" y="95"/>
                  </a:lnTo>
                  <a:lnTo>
                    <a:pt x="3322" y="108"/>
                  </a:lnTo>
                  <a:lnTo>
                    <a:pt x="3334" y="120"/>
                  </a:lnTo>
                  <a:lnTo>
                    <a:pt x="3345" y="133"/>
                  </a:lnTo>
                  <a:lnTo>
                    <a:pt x="3355" y="148"/>
                  </a:lnTo>
                  <a:lnTo>
                    <a:pt x="3365" y="161"/>
                  </a:lnTo>
                  <a:lnTo>
                    <a:pt x="3374" y="177"/>
                  </a:lnTo>
                  <a:lnTo>
                    <a:pt x="3383" y="192"/>
                  </a:lnTo>
                  <a:lnTo>
                    <a:pt x="3390" y="208"/>
                  </a:lnTo>
                  <a:lnTo>
                    <a:pt x="3397" y="223"/>
                  </a:lnTo>
                  <a:lnTo>
                    <a:pt x="3403" y="240"/>
                  </a:lnTo>
                  <a:lnTo>
                    <a:pt x="3408" y="258"/>
                  </a:lnTo>
                  <a:lnTo>
                    <a:pt x="3412" y="275"/>
                  </a:lnTo>
                  <a:lnTo>
                    <a:pt x="3417" y="292"/>
                  </a:lnTo>
                  <a:lnTo>
                    <a:pt x="3419" y="310"/>
                  </a:lnTo>
                  <a:lnTo>
                    <a:pt x="3421" y="329"/>
                  </a:lnTo>
                  <a:lnTo>
                    <a:pt x="3422" y="348"/>
                  </a:lnTo>
                  <a:lnTo>
                    <a:pt x="3423" y="367"/>
                  </a:lnTo>
                  <a:close/>
                  <a:moveTo>
                    <a:pt x="4521" y="364"/>
                  </a:moveTo>
                  <a:lnTo>
                    <a:pt x="4521" y="1093"/>
                  </a:lnTo>
                  <a:lnTo>
                    <a:pt x="4264" y="1093"/>
                  </a:lnTo>
                  <a:lnTo>
                    <a:pt x="4264" y="360"/>
                  </a:lnTo>
                  <a:lnTo>
                    <a:pt x="4264" y="343"/>
                  </a:lnTo>
                  <a:lnTo>
                    <a:pt x="4266" y="324"/>
                  </a:lnTo>
                  <a:lnTo>
                    <a:pt x="4268" y="306"/>
                  </a:lnTo>
                  <a:lnTo>
                    <a:pt x="4270" y="288"/>
                  </a:lnTo>
                  <a:lnTo>
                    <a:pt x="4274" y="270"/>
                  </a:lnTo>
                  <a:lnTo>
                    <a:pt x="4279" y="253"/>
                  </a:lnTo>
                  <a:lnTo>
                    <a:pt x="4283" y="237"/>
                  </a:lnTo>
                  <a:lnTo>
                    <a:pt x="4290" y="220"/>
                  </a:lnTo>
                  <a:lnTo>
                    <a:pt x="4297" y="204"/>
                  </a:lnTo>
                  <a:lnTo>
                    <a:pt x="4300" y="196"/>
                  </a:lnTo>
                  <a:lnTo>
                    <a:pt x="4303" y="189"/>
                  </a:lnTo>
                  <a:lnTo>
                    <a:pt x="4312" y="173"/>
                  </a:lnTo>
                  <a:lnTo>
                    <a:pt x="4321" y="159"/>
                  </a:lnTo>
                  <a:lnTo>
                    <a:pt x="4330" y="144"/>
                  </a:lnTo>
                  <a:lnTo>
                    <a:pt x="4341" y="131"/>
                  </a:lnTo>
                  <a:lnTo>
                    <a:pt x="4353" y="118"/>
                  </a:lnTo>
                  <a:lnTo>
                    <a:pt x="4364" y="105"/>
                  </a:lnTo>
                  <a:lnTo>
                    <a:pt x="4377" y="93"/>
                  </a:lnTo>
                  <a:lnTo>
                    <a:pt x="4389" y="82"/>
                  </a:lnTo>
                  <a:lnTo>
                    <a:pt x="4404" y="71"/>
                  </a:lnTo>
                  <a:lnTo>
                    <a:pt x="4418" y="61"/>
                  </a:lnTo>
                  <a:lnTo>
                    <a:pt x="4434" y="52"/>
                  </a:lnTo>
                  <a:lnTo>
                    <a:pt x="4450" y="43"/>
                  </a:lnTo>
                  <a:lnTo>
                    <a:pt x="4466" y="35"/>
                  </a:lnTo>
                  <a:lnTo>
                    <a:pt x="4483" y="29"/>
                  </a:lnTo>
                  <a:lnTo>
                    <a:pt x="4502" y="22"/>
                  </a:lnTo>
                  <a:lnTo>
                    <a:pt x="4520" y="16"/>
                  </a:lnTo>
                  <a:lnTo>
                    <a:pt x="4539" y="12"/>
                  </a:lnTo>
                  <a:lnTo>
                    <a:pt x="4559" y="7"/>
                  </a:lnTo>
                  <a:lnTo>
                    <a:pt x="4579" y="4"/>
                  </a:lnTo>
                  <a:lnTo>
                    <a:pt x="4600" y="2"/>
                  </a:lnTo>
                  <a:lnTo>
                    <a:pt x="4621" y="1"/>
                  </a:lnTo>
                  <a:lnTo>
                    <a:pt x="4644" y="1"/>
                  </a:lnTo>
                  <a:lnTo>
                    <a:pt x="4667" y="1"/>
                  </a:lnTo>
                  <a:lnTo>
                    <a:pt x="4689" y="3"/>
                  </a:lnTo>
                  <a:lnTo>
                    <a:pt x="4711" y="5"/>
                  </a:lnTo>
                  <a:lnTo>
                    <a:pt x="4732" y="7"/>
                  </a:lnTo>
                  <a:lnTo>
                    <a:pt x="4752" y="12"/>
                  </a:lnTo>
                  <a:lnTo>
                    <a:pt x="4771" y="16"/>
                  </a:lnTo>
                  <a:lnTo>
                    <a:pt x="4789" y="22"/>
                  </a:lnTo>
                  <a:lnTo>
                    <a:pt x="4807" y="28"/>
                  </a:lnTo>
                  <a:lnTo>
                    <a:pt x="4823" y="34"/>
                  </a:lnTo>
                  <a:lnTo>
                    <a:pt x="4839" y="41"/>
                  </a:lnTo>
                  <a:lnTo>
                    <a:pt x="4855" y="49"/>
                  </a:lnTo>
                  <a:lnTo>
                    <a:pt x="4869" y="58"/>
                  </a:lnTo>
                  <a:lnTo>
                    <a:pt x="4882" y="66"/>
                  </a:lnTo>
                  <a:lnTo>
                    <a:pt x="4895" y="76"/>
                  </a:lnTo>
                  <a:lnTo>
                    <a:pt x="4907" y="87"/>
                  </a:lnTo>
                  <a:lnTo>
                    <a:pt x="4919" y="98"/>
                  </a:lnTo>
                  <a:lnTo>
                    <a:pt x="4930" y="109"/>
                  </a:lnTo>
                  <a:lnTo>
                    <a:pt x="4940" y="120"/>
                  </a:lnTo>
                  <a:lnTo>
                    <a:pt x="4949" y="132"/>
                  </a:lnTo>
                  <a:lnTo>
                    <a:pt x="4958" y="145"/>
                  </a:lnTo>
                  <a:lnTo>
                    <a:pt x="4967" y="158"/>
                  </a:lnTo>
                  <a:lnTo>
                    <a:pt x="4975" y="171"/>
                  </a:lnTo>
                  <a:lnTo>
                    <a:pt x="4982" y="186"/>
                  </a:lnTo>
                  <a:lnTo>
                    <a:pt x="4988" y="199"/>
                  </a:lnTo>
                  <a:lnTo>
                    <a:pt x="4994" y="213"/>
                  </a:lnTo>
                  <a:lnTo>
                    <a:pt x="5000" y="228"/>
                  </a:lnTo>
                  <a:lnTo>
                    <a:pt x="5004" y="243"/>
                  </a:lnTo>
                  <a:lnTo>
                    <a:pt x="5007" y="258"/>
                  </a:lnTo>
                  <a:lnTo>
                    <a:pt x="5012" y="274"/>
                  </a:lnTo>
                  <a:lnTo>
                    <a:pt x="5014" y="289"/>
                  </a:lnTo>
                  <a:lnTo>
                    <a:pt x="5016" y="305"/>
                  </a:lnTo>
                  <a:lnTo>
                    <a:pt x="5019" y="321"/>
                  </a:lnTo>
                  <a:lnTo>
                    <a:pt x="5020" y="336"/>
                  </a:lnTo>
                  <a:lnTo>
                    <a:pt x="4764" y="336"/>
                  </a:lnTo>
                  <a:lnTo>
                    <a:pt x="4762" y="325"/>
                  </a:lnTo>
                  <a:lnTo>
                    <a:pt x="4760" y="316"/>
                  </a:lnTo>
                  <a:lnTo>
                    <a:pt x="4756" y="307"/>
                  </a:lnTo>
                  <a:lnTo>
                    <a:pt x="4753" y="299"/>
                  </a:lnTo>
                  <a:lnTo>
                    <a:pt x="4749" y="291"/>
                  </a:lnTo>
                  <a:lnTo>
                    <a:pt x="4743" y="284"/>
                  </a:lnTo>
                  <a:lnTo>
                    <a:pt x="4737" y="276"/>
                  </a:lnTo>
                  <a:lnTo>
                    <a:pt x="4734" y="272"/>
                  </a:lnTo>
                  <a:lnTo>
                    <a:pt x="4731" y="269"/>
                  </a:lnTo>
                  <a:lnTo>
                    <a:pt x="4723" y="262"/>
                  </a:lnTo>
                  <a:lnTo>
                    <a:pt x="4715" y="257"/>
                  </a:lnTo>
                  <a:lnTo>
                    <a:pt x="4707" y="251"/>
                  </a:lnTo>
                  <a:lnTo>
                    <a:pt x="4698" y="247"/>
                  </a:lnTo>
                  <a:lnTo>
                    <a:pt x="4688" y="242"/>
                  </a:lnTo>
                  <a:lnTo>
                    <a:pt x="4678" y="240"/>
                  </a:lnTo>
                  <a:lnTo>
                    <a:pt x="4667" y="238"/>
                  </a:lnTo>
                  <a:lnTo>
                    <a:pt x="4656" y="236"/>
                  </a:lnTo>
                  <a:lnTo>
                    <a:pt x="4644" y="236"/>
                  </a:lnTo>
                  <a:lnTo>
                    <a:pt x="4629" y="236"/>
                  </a:lnTo>
                  <a:lnTo>
                    <a:pt x="4616" y="238"/>
                  </a:lnTo>
                  <a:lnTo>
                    <a:pt x="4602" y="241"/>
                  </a:lnTo>
                  <a:lnTo>
                    <a:pt x="4597" y="243"/>
                  </a:lnTo>
                  <a:lnTo>
                    <a:pt x="4590" y="246"/>
                  </a:lnTo>
                  <a:lnTo>
                    <a:pt x="4579" y="250"/>
                  </a:lnTo>
                  <a:lnTo>
                    <a:pt x="4575" y="253"/>
                  </a:lnTo>
                  <a:lnTo>
                    <a:pt x="4569" y="257"/>
                  </a:lnTo>
                  <a:lnTo>
                    <a:pt x="4565" y="260"/>
                  </a:lnTo>
                  <a:lnTo>
                    <a:pt x="4560" y="265"/>
                  </a:lnTo>
                  <a:lnTo>
                    <a:pt x="4552" y="272"/>
                  </a:lnTo>
                  <a:lnTo>
                    <a:pt x="4544" y="281"/>
                  </a:lnTo>
                  <a:lnTo>
                    <a:pt x="4539" y="291"/>
                  </a:lnTo>
                  <a:lnTo>
                    <a:pt x="4533" y="301"/>
                  </a:lnTo>
                  <a:lnTo>
                    <a:pt x="4529" y="312"/>
                  </a:lnTo>
                  <a:lnTo>
                    <a:pt x="4527" y="319"/>
                  </a:lnTo>
                  <a:lnTo>
                    <a:pt x="4525" y="325"/>
                  </a:lnTo>
                  <a:lnTo>
                    <a:pt x="4523" y="337"/>
                  </a:lnTo>
                  <a:lnTo>
                    <a:pt x="4521" y="350"/>
                  </a:lnTo>
                  <a:lnTo>
                    <a:pt x="4521" y="364"/>
                  </a:lnTo>
                  <a:close/>
                  <a:moveTo>
                    <a:pt x="3716" y="20"/>
                  </a:moveTo>
                  <a:lnTo>
                    <a:pt x="3972" y="20"/>
                  </a:lnTo>
                  <a:lnTo>
                    <a:pt x="3972" y="556"/>
                  </a:lnTo>
                  <a:lnTo>
                    <a:pt x="3972" y="1093"/>
                  </a:lnTo>
                  <a:lnTo>
                    <a:pt x="3716" y="1093"/>
                  </a:lnTo>
                  <a:lnTo>
                    <a:pt x="3716" y="556"/>
                  </a:lnTo>
                  <a:lnTo>
                    <a:pt x="3716" y="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 noChangeAspect="1" noEditPoints="1"/>
            </p:cNvSpPr>
            <p:nvPr userDrawn="1"/>
          </p:nvSpPr>
          <p:spPr bwMode="auto">
            <a:xfrm>
              <a:off x="8763255" y="2886406"/>
              <a:ext cx="3542668" cy="871200"/>
            </a:xfrm>
            <a:custGeom>
              <a:avLst/>
              <a:gdLst>
                <a:gd name="T0" fmla="*/ 886 w 5571"/>
                <a:gd name="T1" fmla="*/ 215 h 1370"/>
                <a:gd name="T2" fmla="*/ 734 w 5571"/>
                <a:gd name="T3" fmla="*/ 174 h 1370"/>
                <a:gd name="T4" fmla="*/ 1124 w 5571"/>
                <a:gd name="T5" fmla="*/ 459 h 1370"/>
                <a:gd name="T6" fmla="*/ 1217 w 5571"/>
                <a:gd name="T7" fmla="*/ 521 h 1370"/>
                <a:gd name="T8" fmla="*/ 1110 w 5571"/>
                <a:gd name="T9" fmla="*/ 178 h 1370"/>
                <a:gd name="T10" fmla="*/ 1150 w 5571"/>
                <a:gd name="T11" fmla="*/ 192 h 1370"/>
                <a:gd name="T12" fmla="*/ 1553 w 5571"/>
                <a:gd name="T13" fmla="*/ 202 h 1370"/>
                <a:gd name="T14" fmla="*/ 1735 w 5571"/>
                <a:gd name="T15" fmla="*/ 344 h 1370"/>
                <a:gd name="T16" fmla="*/ 1967 w 5571"/>
                <a:gd name="T17" fmla="*/ 473 h 1370"/>
                <a:gd name="T18" fmla="*/ 1701 w 5571"/>
                <a:gd name="T19" fmla="*/ 303 h 1370"/>
                <a:gd name="T20" fmla="*/ 2000 w 5571"/>
                <a:gd name="T21" fmla="*/ 263 h 1370"/>
                <a:gd name="T22" fmla="*/ 1893 w 5571"/>
                <a:gd name="T23" fmla="*/ 188 h 1370"/>
                <a:gd name="T24" fmla="*/ 2947 w 5571"/>
                <a:gd name="T25" fmla="*/ 511 h 1370"/>
                <a:gd name="T26" fmla="*/ 2872 w 5571"/>
                <a:gd name="T27" fmla="*/ 308 h 1370"/>
                <a:gd name="T28" fmla="*/ 2800 w 5571"/>
                <a:gd name="T29" fmla="*/ 207 h 1370"/>
                <a:gd name="T30" fmla="*/ 3064 w 5571"/>
                <a:gd name="T31" fmla="*/ 480 h 1370"/>
                <a:gd name="T32" fmla="*/ 2914 w 5571"/>
                <a:gd name="T33" fmla="*/ 488 h 1370"/>
                <a:gd name="T34" fmla="*/ 3208 w 5571"/>
                <a:gd name="T35" fmla="*/ 59 h 1370"/>
                <a:gd name="T36" fmla="*/ 3516 w 5571"/>
                <a:gd name="T37" fmla="*/ 473 h 1370"/>
                <a:gd name="T38" fmla="*/ 3567 w 5571"/>
                <a:gd name="T39" fmla="*/ 522 h 1370"/>
                <a:gd name="T40" fmla="*/ 3498 w 5571"/>
                <a:gd name="T41" fmla="*/ 168 h 1370"/>
                <a:gd name="T42" fmla="*/ 3504 w 5571"/>
                <a:gd name="T43" fmla="*/ 204 h 1370"/>
                <a:gd name="T44" fmla="*/ 3917 w 5571"/>
                <a:gd name="T45" fmla="*/ 209 h 1370"/>
                <a:gd name="T46" fmla="*/ 452 w 5571"/>
                <a:gd name="T47" fmla="*/ 967 h 1370"/>
                <a:gd name="T48" fmla="*/ 220 w 5571"/>
                <a:gd name="T49" fmla="*/ 939 h 1370"/>
                <a:gd name="T50" fmla="*/ 71 w 5571"/>
                <a:gd name="T51" fmla="*/ 882 h 1370"/>
                <a:gd name="T52" fmla="*/ 418 w 5571"/>
                <a:gd name="T53" fmla="*/ 864 h 1370"/>
                <a:gd name="T54" fmla="*/ 798 w 5571"/>
                <a:gd name="T55" fmla="*/ 1189 h 1370"/>
                <a:gd name="T56" fmla="*/ 662 w 5571"/>
                <a:gd name="T57" fmla="*/ 1201 h 1370"/>
                <a:gd name="T58" fmla="*/ 761 w 5571"/>
                <a:gd name="T59" fmla="*/ 857 h 1370"/>
                <a:gd name="T60" fmla="*/ 633 w 5571"/>
                <a:gd name="T61" fmla="*/ 994 h 1370"/>
                <a:gd name="T62" fmla="*/ 1134 w 5571"/>
                <a:gd name="T63" fmla="*/ 1196 h 1370"/>
                <a:gd name="T64" fmla="*/ 1113 w 5571"/>
                <a:gd name="T65" fmla="*/ 1227 h 1370"/>
                <a:gd name="T66" fmla="*/ 1093 w 5571"/>
                <a:gd name="T67" fmla="*/ 866 h 1370"/>
                <a:gd name="T68" fmla="*/ 1066 w 5571"/>
                <a:gd name="T69" fmla="*/ 920 h 1370"/>
                <a:gd name="T70" fmla="*/ 1432 w 5571"/>
                <a:gd name="T71" fmla="*/ 1174 h 1370"/>
                <a:gd name="T72" fmla="*/ 1867 w 5571"/>
                <a:gd name="T73" fmla="*/ 1214 h 1370"/>
                <a:gd name="T74" fmla="*/ 1751 w 5571"/>
                <a:gd name="T75" fmla="*/ 1193 h 1370"/>
                <a:gd name="T76" fmla="*/ 1676 w 5571"/>
                <a:gd name="T77" fmla="*/ 1015 h 1370"/>
                <a:gd name="T78" fmla="*/ 1902 w 5571"/>
                <a:gd name="T79" fmla="*/ 914 h 1370"/>
                <a:gd name="T80" fmla="*/ 1699 w 5571"/>
                <a:gd name="T81" fmla="*/ 986 h 1370"/>
                <a:gd name="T82" fmla="*/ 2248 w 5571"/>
                <a:gd name="T83" fmla="*/ 1216 h 1370"/>
                <a:gd name="T84" fmla="*/ 2290 w 5571"/>
                <a:gd name="T85" fmla="*/ 859 h 1370"/>
                <a:gd name="T86" fmla="*/ 2251 w 5571"/>
                <a:gd name="T87" fmla="*/ 909 h 1370"/>
                <a:gd name="T88" fmla="*/ 2368 w 5571"/>
                <a:gd name="T89" fmla="*/ 1181 h 1370"/>
                <a:gd name="T90" fmla="*/ 2742 w 5571"/>
                <a:gd name="T91" fmla="*/ 894 h 1370"/>
                <a:gd name="T92" fmla="*/ 2703 w 5571"/>
                <a:gd name="T93" fmla="*/ 857 h 1370"/>
                <a:gd name="T94" fmla="*/ 3102 w 5571"/>
                <a:gd name="T95" fmla="*/ 1197 h 1370"/>
                <a:gd name="T96" fmla="*/ 3043 w 5571"/>
                <a:gd name="T97" fmla="*/ 1220 h 1370"/>
                <a:gd name="T98" fmla="*/ 3072 w 5571"/>
                <a:gd name="T99" fmla="*/ 859 h 1370"/>
                <a:gd name="T100" fmla="*/ 2993 w 5571"/>
                <a:gd name="T101" fmla="*/ 959 h 1370"/>
                <a:gd name="T102" fmla="*/ 3768 w 5571"/>
                <a:gd name="T103" fmla="*/ 897 h 1370"/>
                <a:gd name="T104" fmla="*/ 3502 w 5571"/>
                <a:gd name="T105" fmla="*/ 890 h 1370"/>
                <a:gd name="T106" fmla="*/ 3546 w 5571"/>
                <a:gd name="T107" fmla="*/ 862 h 1370"/>
                <a:gd name="T108" fmla="*/ 3845 w 5571"/>
                <a:gd name="T109" fmla="*/ 947 h 1370"/>
                <a:gd name="T110" fmla="*/ 4135 w 5571"/>
                <a:gd name="T111" fmla="*/ 1152 h 1370"/>
                <a:gd name="T112" fmla="*/ 4373 w 5571"/>
                <a:gd name="T113" fmla="*/ 1102 h 1370"/>
                <a:gd name="T114" fmla="*/ 4217 w 5571"/>
                <a:gd name="T115" fmla="*/ 865 h 1370"/>
                <a:gd name="T116" fmla="*/ 4260 w 5571"/>
                <a:gd name="T117" fmla="*/ 891 h 1370"/>
                <a:gd name="T118" fmla="*/ 4410 w 5571"/>
                <a:gd name="T119" fmla="*/ 1098 h 1370"/>
                <a:gd name="T120" fmla="*/ 4592 w 5571"/>
                <a:gd name="T121" fmla="*/ 1168 h 1370"/>
                <a:gd name="T122" fmla="*/ 4793 w 5571"/>
                <a:gd name="T123" fmla="*/ 866 h 1370"/>
                <a:gd name="T124" fmla="*/ 5053 w 5571"/>
                <a:gd name="T125" fmla="*/ 1364 h 1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71" h="1370">
                  <a:moveTo>
                    <a:pt x="5560" y="866"/>
                  </a:moveTo>
                  <a:lnTo>
                    <a:pt x="5560" y="773"/>
                  </a:lnTo>
                  <a:lnTo>
                    <a:pt x="5527" y="864"/>
                  </a:lnTo>
                  <a:lnTo>
                    <a:pt x="5520" y="864"/>
                  </a:lnTo>
                  <a:lnTo>
                    <a:pt x="5487" y="773"/>
                  </a:lnTo>
                  <a:lnTo>
                    <a:pt x="5487" y="866"/>
                  </a:lnTo>
                  <a:lnTo>
                    <a:pt x="5476" y="866"/>
                  </a:lnTo>
                  <a:lnTo>
                    <a:pt x="5476" y="759"/>
                  </a:lnTo>
                  <a:lnTo>
                    <a:pt x="5493" y="759"/>
                  </a:lnTo>
                  <a:lnTo>
                    <a:pt x="5524" y="846"/>
                  </a:lnTo>
                  <a:lnTo>
                    <a:pt x="5554" y="759"/>
                  </a:lnTo>
                  <a:lnTo>
                    <a:pt x="5571" y="759"/>
                  </a:lnTo>
                  <a:lnTo>
                    <a:pt x="5571" y="866"/>
                  </a:lnTo>
                  <a:lnTo>
                    <a:pt x="5560" y="866"/>
                  </a:lnTo>
                  <a:close/>
                  <a:moveTo>
                    <a:pt x="5423" y="770"/>
                  </a:moveTo>
                  <a:lnTo>
                    <a:pt x="5423" y="866"/>
                  </a:lnTo>
                  <a:lnTo>
                    <a:pt x="5412" y="866"/>
                  </a:lnTo>
                  <a:lnTo>
                    <a:pt x="5412" y="770"/>
                  </a:lnTo>
                  <a:lnTo>
                    <a:pt x="5382" y="770"/>
                  </a:lnTo>
                  <a:lnTo>
                    <a:pt x="5382" y="759"/>
                  </a:lnTo>
                  <a:lnTo>
                    <a:pt x="5454" y="759"/>
                  </a:lnTo>
                  <a:lnTo>
                    <a:pt x="5454" y="770"/>
                  </a:lnTo>
                  <a:lnTo>
                    <a:pt x="5423" y="770"/>
                  </a:lnTo>
                  <a:close/>
                  <a:moveTo>
                    <a:pt x="451" y="513"/>
                  </a:moveTo>
                  <a:lnTo>
                    <a:pt x="411" y="513"/>
                  </a:lnTo>
                  <a:lnTo>
                    <a:pt x="278" y="72"/>
                  </a:lnTo>
                  <a:lnTo>
                    <a:pt x="145" y="513"/>
                  </a:lnTo>
                  <a:lnTo>
                    <a:pt x="106" y="513"/>
                  </a:lnTo>
                  <a:lnTo>
                    <a:pt x="0" y="9"/>
                  </a:lnTo>
                  <a:lnTo>
                    <a:pt x="35" y="9"/>
                  </a:lnTo>
                  <a:lnTo>
                    <a:pt x="129" y="460"/>
                  </a:lnTo>
                  <a:lnTo>
                    <a:pt x="262" y="17"/>
                  </a:lnTo>
                  <a:lnTo>
                    <a:pt x="296" y="17"/>
                  </a:lnTo>
                  <a:lnTo>
                    <a:pt x="429" y="460"/>
                  </a:lnTo>
                  <a:lnTo>
                    <a:pt x="523" y="9"/>
                  </a:lnTo>
                  <a:lnTo>
                    <a:pt x="557" y="9"/>
                  </a:lnTo>
                  <a:lnTo>
                    <a:pt x="451" y="513"/>
                  </a:lnTo>
                  <a:close/>
                  <a:moveTo>
                    <a:pt x="902" y="513"/>
                  </a:moveTo>
                  <a:lnTo>
                    <a:pt x="902" y="280"/>
                  </a:lnTo>
                  <a:lnTo>
                    <a:pt x="902" y="269"/>
                  </a:lnTo>
                  <a:lnTo>
                    <a:pt x="901" y="258"/>
                  </a:lnTo>
                  <a:lnTo>
                    <a:pt x="899" y="248"/>
                  </a:lnTo>
                  <a:lnTo>
                    <a:pt x="897" y="239"/>
                  </a:lnTo>
                  <a:lnTo>
                    <a:pt x="894" y="230"/>
                  </a:lnTo>
                  <a:lnTo>
                    <a:pt x="892" y="226"/>
                  </a:lnTo>
                  <a:lnTo>
                    <a:pt x="890" y="222"/>
                  </a:lnTo>
                  <a:lnTo>
                    <a:pt x="886" y="215"/>
                  </a:lnTo>
                  <a:lnTo>
                    <a:pt x="881" y="208"/>
                  </a:lnTo>
                  <a:lnTo>
                    <a:pt x="875" y="202"/>
                  </a:lnTo>
                  <a:lnTo>
                    <a:pt x="872" y="199"/>
                  </a:lnTo>
                  <a:lnTo>
                    <a:pt x="868" y="197"/>
                  </a:lnTo>
                  <a:lnTo>
                    <a:pt x="864" y="194"/>
                  </a:lnTo>
                  <a:lnTo>
                    <a:pt x="861" y="192"/>
                  </a:lnTo>
                  <a:lnTo>
                    <a:pt x="852" y="188"/>
                  </a:lnTo>
                  <a:lnTo>
                    <a:pt x="843" y="185"/>
                  </a:lnTo>
                  <a:lnTo>
                    <a:pt x="833" y="183"/>
                  </a:lnTo>
                  <a:lnTo>
                    <a:pt x="822" y="182"/>
                  </a:lnTo>
                  <a:lnTo>
                    <a:pt x="811" y="182"/>
                  </a:lnTo>
                  <a:lnTo>
                    <a:pt x="803" y="182"/>
                  </a:lnTo>
                  <a:lnTo>
                    <a:pt x="795" y="183"/>
                  </a:lnTo>
                  <a:lnTo>
                    <a:pt x="788" y="184"/>
                  </a:lnTo>
                  <a:lnTo>
                    <a:pt x="780" y="185"/>
                  </a:lnTo>
                  <a:lnTo>
                    <a:pt x="774" y="187"/>
                  </a:lnTo>
                  <a:lnTo>
                    <a:pt x="767" y="189"/>
                  </a:lnTo>
                  <a:lnTo>
                    <a:pt x="755" y="195"/>
                  </a:lnTo>
                  <a:lnTo>
                    <a:pt x="750" y="198"/>
                  </a:lnTo>
                  <a:lnTo>
                    <a:pt x="745" y="202"/>
                  </a:lnTo>
                  <a:lnTo>
                    <a:pt x="740" y="206"/>
                  </a:lnTo>
                  <a:lnTo>
                    <a:pt x="735" y="210"/>
                  </a:lnTo>
                  <a:lnTo>
                    <a:pt x="730" y="215"/>
                  </a:lnTo>
                  <a:lnTo>
                    <a:pt x="726" y="219"/>
                  </a:lnTo>
                  <a:lnTo>
                    <a:pt x="722" y="224"/>
                  </a:lnTo>
                  <a:lnTo>
                    <a:pt x="719" y="230"/>
                  </a:lnTo>
                  <a:lnTo>
                    <a:pt x="712" y="241"/>
                  </a:lnTo>
                  <a:lnTo>
                    <a:pt x="707" y="253"/>
                  </a:lnTo>
                  <a:lnTo>
                    <a:pt x="705" y="259"/>
                  </a:lnTo>
                  <a:lnTo>
                    <a:pt x="702" y="266"/>
                  </a:lnTo>
                  <a:lnTo>
                    <a:pt x="699" y="279"/>
                  </a:lnTo>
                  <a:lnTo>
                    <a:pt x="695" y="293"/>
                  </a:lnTo>
                  <a:lnTo>
                    <a:pt x="693" y="307"/>
                  </a:lnTo>
                  <a:lnTo>
                    <a:pt x="692" y="321"/>
                  </a:lnTo>
                  <a:lnTo>
                    <a:pt x="692" y="335"/>
                  </a:lnTo>
                  <a:lnTo>
                    <a:pt x="692" y="513"/>
                  </a:lnTo>
                  <a:lnTo>
                    <a:pt x="656" y="513"/>
                  </a:lnTo>
                  <a:lnTo>
                    <a:pt x="656" y="0"/>
                  </a:lnTo>
                  <a:lnTo>
                    <a:pt x="692" y="0"/>
                  </a:lnTo>
                  <a:lnTo>
                    <a:pt x="692" y="223"/>
                  </a:lnTo>
                  <a:lnTo>
                    <a:pt x="697" y="215"/>
                  </a:lnTo>
                  <a:lnTo>
                    <a:pt x="702" y="207"/>
                  </a:lnTo>
                  <a:lnTo>
                    <a:pt x="707" y="199"/>
                  </a:lnTo>
                  <a:lnTo>
                    <a:pt x="713" y="192"/>
                  </a:lnTo>
                  <a:lnTo>
                    <a:pt x="719" y="185"/>
                  </a:lnTo>
                  <a:lnTo>
                    <a:pt x="726" y="179"/>
                  </a:lnTo>
                  <a:lnTo>
                    <a:pt x="734" y="174"/>
                  </a:lnTo>
                  <a:lnTo>
                    <a:pt x="742" y="169"/>
                  </a:lnTo>
                  <a:lnTo>
                    <a:pt x="750" y="164"/>
                  </a:lnTo>
                  <a:lnTo>
                    <a:pt x="758" y="160"/>
                  </a:lnTo>
                  <a:lnTo>
                    <a:pt x="767" y="156"/>
                  </a:lnTo>
                  <a:lnTo>
                    <a:pt x="776" y="154"/>
                  </a:lnTo>
                  <a:lnTo>
                    <a:pt x="785" y="151"/>
                  </a:lnTo>
                  <a:lnTo>
                    <a:pt x="794" y="150"/>
                  </a:lnTo>
                  <a:lnTo>
                    <a:pt x="803" y="149"/>
                  </a:lnTo>
                  <a:lnTo>
                    <a:pt x="813" y="148"/>
                  </a:lnTo>
                  <a:lnTo>
                    <a:pt x="828" y="149"/>
                  </a:lnTo>
                  <a:lnTo>
                    <a:pt x="842" y="151"/>
                  </a:lnTo>
                  <a:lnTo>
                    <a:pt x="855" y="153"/>
                  </a:lnTo>
                  <a:lnTo>
                    <a:pt x="867" y="157"/>
                  </a:lnTo>
                  <a:lnTo>
                    <a:pt x="878" y="162"/>
                  </a:lnTo>
                  <a:lnTo>
                    <a:pt x="883" y="165"/>
                  </a:lnTo>
                  <a:lnTo>
                    <a:pt x="888" y="168"/>
                  </a:lnTo>
                  <a:lnTo>
                    <a:pt x="898" y="175"/>
                  </a:lnTo>
                  <a:lnTo>
                    <a:pt x="902" y="179"/>
                  </a:lnTo>
                  <a:lnTo>
                    <a:pt x="906" y="183"/>
                  </a:lnTo>
                  <a:lnTo>
                    <a:pt x="910" y="188"/>
                  </a:lnTo>
                  <a:lnTo>
                    <a:pt x="913" y="192"/>
                  </a:lnTo>
                  <a:lnTo>
                    <a:pt x="920" y="202"/>
                  </a:lnTo>
                  <a:lnTo>
                    <a:pt x="925" y="213"/>
                  </a:lnTo>
                  <a:lnTo>
                    <a:pt x="928" y="219"/>
                  </a:lnTo>
                  <a:lnTo>
                    <a:pt x="930" y="224"/>
                  </a:lnTo>
                  <a:lnTo>
                    <a:pt x="933" y="237"/>
                  </a:lnTo>
                  <a:lnTo>
                    <a:pt x="936" y="250"/>
                  </a:lnTo>
                  <a:lnTo>
                    <a:pt x="937" y="257"/>
                  </a:lnTo>
                  <a:lnTo>
                    <a:pt x="937" y="264"/>
                  </a:lnTo>
                  <a:lnTo>
                    <a:pt x="938" y="278"/>
                  </a:lnTo>
                  <a:lnTo>
                    <a:pt x="938" y="513"/>
                  </a:lnTo>
                  <a:lnTo>
                    <a:pt x="902" y="513"/>
                  </a:lnTo>
                  <a:close/>
                  <a:moveTo>
                    <a:pt x="1351" y="344"/>
                  </a:moveTo>
                  <a:lnTo>
                    <a:pt x="1079" y="344"/>
                  </a:lnTo>
                  <a:lnTo>
                    <a:pt x="1080" y="351"/>
                  </a:lnTo>
                  <a:lnTo>
                    <a:pt x="1080" y="359"/>
                  </a:lnTo>
                  <a:lnTo>
                    <a:pt x="1082" y="374"/>
                  </a:lnTo>
                  <a:lnTo>
                    <a:pt x="1084" y="381"/>
                  </a:lnTo>
                  <a:lnTo>
                    <a:pt x="1085" y="388"/>
                  </a:lnTo>
                  <a:lnTo>
                    <a:pt x="1090" y="402"/>
                  </a:lnTo>
                  <a:lnTo>
                    <a:pt x="1092" y="409"/>
                  </a:lnTo>
                  <a:lnTo>
                    <a:pt x="1095" y="416"/>
                  </a:lnTo>
                  <a:lnTo>
                    <a:pt x="1101" y="428"/>
                  </a:lnTo>
                  <a:lnTo>
                    <a:pt x="1108" y="440"/>
                  </a:lnTo>
                  <a:lnTo>
                    <a:pt x="1116" y="450"/>
                  </a:lnTo>
                  <a:lnTo>
                    <a:pt x="1120" y="455"/>
                  </a:lnTo>
                  <a:lnTo>
                    <a:pt x="1124" y="459"/>
                  </a:lnTo>
                  <a:lnTo>
                    <a:pt x="1133" y="466"/>
                  </a:lnTo>
                  <a:lnTo>
                    <a:pt x="1142" y="473"/>
                  </a:lnTo>
                  <a:lnTo>
                    <a:pt x="1152" y="478"/>
                  </a:lnTo>
                  <a:lnTo>
                    <a:pt x="1163" y="482"/>
                  </a:lnTo>
                  <a:lnTo>
                    <a:pt x="1175" y="485"/>
                  </a:lnTo>
                  <a:lnTo>
                    <a:pt x="1188" y="487"/>
                  </a:lnTo>
                  <a:lnTo>
                    <a:pt x="1195" y="488"/>
                  </a:lnTo>
                  <a:lnTo>
                    <a:pt x="1202" y="488"/>
                  </a:lnTo>
                  <a:lnTo>
                    <a:pt x="1214" y="487"/>
                  </a:lnTo>
                  <a:lnTo>
                    <a:pt x="1219" y="487"/>
                  </a:lnTo>
                  <a:lnTo>
                    <a:pt x="1225" y="486"/>
                  </a:lnTo>
                  <a:lnTo>
                    <a:pt x="1235" y="483"/>
                  </a:lnTo>
                  <a:lnTo>
                    <a:pt x="1246" y="480"/>
                  </a:lnTo>
                  <a:lnTo>
                    <a:pt x="1250" y="478"/>
                  </a:lnTo>
                  <a:lnTo>
                    <a:pt x="1255" y="475"/>
                  </a:lnTo>
                  <a:lnTo>
                    <a:pt x="1264" y="470"/>
                  </a:lnTo>
                  <a:lnTo>
                    <a:pt x="1272" y="464"/>
                  </a:lnTo>
                  <a:lnTo>
                    <a:pt x="1276" y="460"/>
                  </a:lnTo>
                  <a:lnTo>
                    <a:pt x="1280" y="457"/>
                  </a:lnTo>
                  <a:lnTo>
                    <a:pt x="1289" y="446"/>
                  </a:lnTo>
                  <a:lnTo>
                    <a:pt x="1296" y="434"/>
                  </a:lnTo>
                  <a:lnTo>
                    <a:pt x="1300" y="428"/>
                  </a:lnTo>
                  <a:lnTo>
                    <a:pt x="1303" y="421"/>
                  </a:lnTo>
                  <a:lnTo>
                    <a:pt x="1305" y="414"/>
                  </a:lnTo>
                  <a:lnTo>
                    <a:pt x="1307" y="406"/>
                  </a:lnTo>
                  <a:lnTo>
                    <a:pt x="1344" y="406"/>
                  </a:lnTo>
                  <a:lnTo>
                    <a:pt x="1341" y="417"/>
                  </a:lnTo>
                  <a:lnTo>
                    <a:pt x="1338" y="428"/>
                  </a:lnTo>
                  <a:lnTo>
                    <a:pt x="1334" y="438"/>
                  </a:lnTo>
                  <a:lnTo>
                    <a:pt x="1329" y="448"/>
                  </a:lnTo>
                  <a:lnTo>
                    <a:pt x="1324" y="457"/>
                  </a:lnTo>
                  <a:lnTo>
                    <a:pt x="1318" y="465"/>
                  </a:lnTo>
                  <a:lnTo>
                    <a:pt x="1315" y="470"/>
                  </a:lnTo>
                  <a:lnTo>
                    <a:pt x="1311" y="473"/>
                  </a:lnTo>
                  <a:lnTo>
                    <a:pt x="1304" y="481"/>
                  </a:lnTo>
                  <a:lnTo>
                    <a:pt x="1299" y="486"/>
                  </a:lnTo>
                  <a:lnTo>
                    <a:pt x="1294" y="490"/>
                  </a:lnTo>
                  <a:lnTo>
                    <a:pt x="1288" y="494"/>
                  </a:lnTo>
                  <a:lnTo>
                    <a:pt x="1283" y="498"/>
                  </a:lnTo>
                  <a:lnTo>
                    <a:pt x="1277" y="502"/>
                  </a:lnTo>
                  <a:lnTo>
                    <a:pt x="1271" y="505"/>
                  </a:lnTo>
                  <a:lnTo>
                    <a:pt x="1265" y="508"/>
                  </a:lnTo>
                  <a:lnTo>
                    <a:pt x="1259" y="511"/>
                  </a:lnTo>
                  <a:lnTo>
                    <a:pt x="1245" y="516"/>
                  </a:lnTo>
                  <a:lnTo>
                    <a:pt x="1232" y="519"/>
                  </a:lnTo>
                  <a:lnTo>
                    <a:pt x="1224" y="521"/>
                  </a:lnTo>
                  <a:lnTo>
                    <a:pt x="1217" y="521"/>
                  </a:lnTo>
                  <a:lnTo>
                    <a:pt x="1202" y="522"/>
                  </a:lnTo>
                  <a:lnTo>
                    <a:pt x="1193" y="522"/>
                  </a:lnTo>
                  <a:lnTo>
                    <a:pt x="1184" y="521"/>
                  </a:lnTo>
                  <a:lnTo>
                    <a:pt x="1175" y="520"/>
                  </a:lnTo>
                  <a:lnTo>
                    <a:pt x="1167" y="518"/>
                  </a:lnTo>
                  <a:lnTo>
                    <a:pt x="1159" y="516"/>
                  </a:lnTo>
                  <a:lnTo>
                    <a:pt x="1151" y="514"/>
                  </a:lnTo>
                  <a:lnTo>
                    <a:pt x="1143" y="511"/>
                  </a:lnTo>
                  <a:lnTo>
                    <a:pt x="1136" y="508"/>
                  </a:lnTo>
                  <a:lnTo>
                    <a:pt x="1129" y="504"/>
                  </a:lnTo>
                  <a:lnTo>
                    <a:pt x="1123" y="500"/>
                  </a:lnTo>
                  <a:lnTo>
                    <a:pt x="1110" y="492"/>
                  </a:lnTo>
                  <a:lnTo>
                    <a:pt x="1105" y="487"/>
                  </a:lnTo>
                  <a:lnTo>
                    <a:pt x="1099" y="482"/>
                  </a:lnTo>
                  <a:lnTo>
                    <a:pt x="1094" y="477"/>
                  </a:lnTo>
                  <a:lnTo>
                    <a:pt x="1089" y="472"/>
                  </a:lnTo>
                  <a:lnTo>
                    <a:pt x="1084" y="465"/>
                  </a:lnTo>
                  <a:lnTo>
                    <a:pt x="1079" y="458"/>
                  </a:lnTo>
                  <a:lnTo>
                    <a:pt x="1074" y="451"/>
                  </a:lnTo>
                  <a:lnTo>
                    <a:pt x="1070" y="444"/>
                  </a:lnTo>
                  <a:lnTo>
                    <a:pt x="1066" y="436"/>
                  </a:lnTo>
                  <a:lnTo>
                    <a:pt x="1062" y="428"/>
                  </a:lnTo>
                  <a:lnTo>
                    <a:pt x="1059" y="420"/>
                  </a:lnTo>
                  <a:lnTo>
                    <a:pt x="1056" y="412"/>
                  </a:lnTo>
                  <a:lnTo>
                    <a:pt x="1053" y="403"/>
                  </a:lnTo>
                  <a:lnTo>
                    <a:pt x="1050" y="394"/>
                  </a:lnTo>
                  <a:lnTo>
                    <a:pt x="1048" y="385"/>
                  </a:lnTo>
                  <a:lnTo>
                    <a:pt x="1047" y="376"/>
                  </a:lnTo>
                  <a:lnTo>
                    <a:pt x="1045" y="366"/>
                  </a:lnTo>
                  <a:lnTo>
                    <a:pt x="1045" y="357"/>
                  </a:lnTo>
                  <a:lnTo>
                    <a:pt x="1044" y="347"/>
                  </a:lnTo>
                  <a:lnTo>
                    <a:pt x="1044" y="337"/>
                  </a:lnTo>
                  <a:lnTo>
                    <a:pt x="1044" y="320"/>
                  </a:lnTo>
                  <a:lnTo>
                    <a:pt x="1045" y="303"/>
                  </a:lnTo>
                  <a:lnTo>
                    <a:pt x="1047" y="287"/>
                  </a:lnTo>
                  <a:lnTo>
                    <a:pt x="1051" y="271"/>
                  </a:lnTo>
                  <a:lnTo>
                    <a:pt x="1055" y="255"/>
                  </a:lnTo>
                  <a:lnTo>
                    <a:pt x="1061" y="239"/>
                  </a:lnTo>
                  <a:lnTo>
                    <a:pt x="1065" y="232"/>
                  </a:lnTo>
                  <a:lnTo>
                    <a:pt x="1069" y="225"/>
                  </a:lnTo>
                  <a:lnTo>
                    <a:pt x="1074" y="217"/>
                  </a:lnTo>
                  <a:lnTo>
                    <a:pt x="1079" y="210"/>
                  </a:lnTo>
                  <a:lnTo>
                    <a:pt x="1084" y="203"/>
                  </a:lnTo>
                  <a:lnTo>
                    <a:pt x="1090" y="196"/>
                  </a:lnTo>
                  <a:lnTo>
                    <a:pt x="1097" y="189"/>
                  </a:lnTo>
                  <a:lnTo>
                    <a:pt x="1103" y="183"/>
                  </a:lnTo>
                  <a:lnTo>
                    <a:pt x="1110" y="178"/>
                  </a:lnTo>
                  <a:lnTo>
                    <a:pt x="1117" y="173"/>
                  </a:lnTo>
                  <a:lnTo>
                    <a:pt x="1124" y="168"/>
                  </a:lnTo>
                  <a:lnTo>
                    <a:pt x="1132" y="164"/>
                  </a:lnTo>
                  <a:lnTo>
                    <a:pt x="1139" y="160"/>
                  </a:lnTo>
                  <a:lnTo>
                    <a:pt x="1147" y="157"/>
                  </a:lnTo>
                  <a:lnTo>
                    <a:pt x="1155" y="154"/>
                  </a:lnTo>
                  <a:lnTo>
                    <a:pt x="1164" y="152"/>
                  </a:lnTo>
                  <a:lnTo>
                    <a:pt x="1172" y="150"/>
                  </a:lnTo>
                  <a:lnTo>
                    <a:pt x="1181" y="149"/>
                  </a:lnTo>
                  <a:lnTo>
                    <a:pt x="1190" y="149"/>
                  </a:lnTo>
                  <a:lnTo>
                    <a:pt x="1199" y="148"/>
                  </a:lnTo>
                  <a:lnTo>
                    <a:pt x="1208" y="148"/>
                  </a:lnTo>
                  <a:lnTo>
                    <a:pt x="1217" y="149"/>
                  </a:lnTo>
                  <a:lnTo>
                    <a:pt x="1225" y="150"/>
                  </a:lnTo>
                  <a:lnTo>
                    <a:pt x="1233" y="152"/>
                  </a:lnTo>
                  <a:lnTo>
                    <a:pt x="1241" y="154"/>
                  </a:lnTo>
                  <a:lnTo>
                    <a:pt x="1249" y="156"/>
                  </a:lnTo>
                  <a:lnTo>
                    <a:pt x="1256" y="159"/>
                  </a:lnTo>
                  <a:lnTo>
                    <a:pt x="1264" y="163"/>
                  </a:lnTo>
                  <a:lnTo>
                    <a:pt x="1271" y="166"/>
                  </a:lnTo>
                  <a:lnTo>
                    <a:pt x="1277" y="170"/>
                  </a:lnTo>
                  <a:lnTo>
                    <a:pt x="1284" y="174"/>
                  </a:lnTo>
                  <a:lnTo>
                    <a:pt x="1290" y="179"/>
                  </a:lnTo>
                  <a:lnTo>
                    <a:pt x="1296" y="184"/>
                  </a:lnTo>
                  <a:lnTo>
                    <a:pt x="1301" y="189"/>
                  </a:lnTo>
                  <a:lnTo>
                    <a:pt x="1306" y="195"/>
                  </a:lnTo>
                  <a:lnTo>
                    <a:pt x="1311" y="201"/>
                  </a:lnTo>
                  <a:lnTo>
                    <a:pt x="1321" y="213"/>
                  </a:lnTo>
                  <a:lnTo>
                    <a:pt x="1325" y="220"/>
                  </a:lnTo>
                  <a:lnTo>
                    <a:pt x="1329" y="226"/>
                  </a:lnTo>
                  <a:lnTo>
                    <a:pt x="1336" y="241"/>
                  </a:lnTo>
                  <a:lnTo>
                    <a:pt x="1341" y="256"/>
                  </a:lnTo>
                  <a:lnTo>
                    <a:pt x="1344" y="263"/>
                  </a:lnTo>
                  <a:lnTo>
                    <a:pt x="1346" y="271"/>
                  </a:lnTo>
                  <a:lnTo>
                    <a:pt x="1349" y="287"/>
                  </a:lnTo>
                  <a:lnTo>
                    <a:pt x="1351" y="304"/>
                  </a:lnTo>
                  <a:lnTo>
                    <a:pt x="1351" y="312"/>
                  </a:lnTo>
                  <a:lnTo>
                    <a:pt x="1352" y="320"/>
                  </a:lnTo>
                  <a:lnTo>
                    <a:pt x="1351" y="332"/>
                  </a:lnTo>
                  <a:lnTo>
                    <a:pt x="1351" y="344"/>
                  </a:lnTo>
                  <a:close/>
                  <a:moveTo>
                    <a:pt x="1199" y="182"/>
                  </a:moveTo>
                  <a:lnTo>
                    <a:pt x="1186" y="182"/>
                  </a:lnTo>
                  <a:lnTo>
                    <a:pt x="1180" y="183"/>
                  </a:lnTo>
                  <a:lnTo>
                    <a:pt x="1173" y="184"/>
                  </a:lnTo>
                  <a:lnTo>
                    <a:pt x="1161" y="188"/>
                  </a:lnTo>
                  <a:lnTo>
                    <a:pt x="1155" y="190"/>
                  </a:lnTo>
                  <a:lnTo>
                    <a:pt x="1150" y="192"/>
                  </a:lnTo>
                  <a:lnTo>
                    <a:pt x="1139" y="197"/>
                  </a:lnTo>
                  <a:lnTo>
                    <a:pt x="1129" y="204"/>
                  </a:lnTo>
                  <a:lnTo>
                    <a:pt x="1125" y="208"/>
                  </a:lnTo>
                  <a:lnTo>
                    <a:pt x="1120" y="212"/>
                  </a:lnTo>
                  <a:lnTo>
                    <a:pt x="1112" y="220"/>
                  </a:lnTo>
                  <a:lnTo>
                    <a:pt x="1105" y="229"/>
                  </a:lnTo>
                  <a:lnTo>
                    <a:pt x="1098" y="239"/>
                  </a:lnTo>
                  <a:lnTo>
                    <a:pt x="1093" y="250"/>
                  </a:lnTo>
                  <a:lnTo>
                    <a:pt x="1088" y="261"/>
                  </a:lnTo>
                  <a:lnTo>
                    <a:pt x="1085" y="273"/>
                  </a:lnTo>
                  <a:lnTo>
                    <a:pt x="1083" y="279"/>
                  </a:lnTo>
                  <a:lnTo>
                    <a:pt x="1082" y="285"/>
                  </a:lnTo>
                  <a:lnTo>
                    <a:pt x="1081" y="298"/>
                  </a:lnTo>
                  <a:lnTo>
                    <a:pt x="1080" y="311"/>
                  </a:lnTo>
                  <a:lnTo>
                    <a:pt x="1315" y="311"/>
                  </a:lnTo>
                  <a:lnTo>
                    <a:pt x="1315" y="305"/>
                  </a:lnTo>
                  <a:lnTo>
                    <a:pt x="1315" y="298"/>
                  </a:lnTo>
                  <a:lnTo>
                    <a:pt x="1313" y="286"/>
                  </a:lnTo>
                  <a:lnTo>
                    <a:pt x="1310" y="274"/>
                  </a:lnTo>
                  <a:lnTo>
                    <a:pt x="1307" y="262"/>
                  </a:lnTo>
                  <a:lnTo>
                    <a:pt x="1302" y="251"/>
                  </a:lnTo>
                  <a:lnTo>
                    <a:pt x="1300" y="246"/>
                  </a:lnTo>
                  <a:lnTo>
                    <a:pt x="1297" y="240"/>
                  </a:lnTo>
                  <a:lnTo>
                    <a:pt x="1291" y="230"/>
                  </a:lnTo>
                  <a:lnTo>
                    <a:pt x="1284" y="221"/>
                  </a:lnTo>
                  <a:lnTo>
                    <a:pt x="1276" y="212"/>
                  </a:lnTo>
                  <a:lnTo>
                    <a:pt x="1272" y="209"/>
                  </a:lnTo>
                  <a:lnTo>
                    <a:pt x="1268" y="205"/>
                  </a:lnTo>
                  <a:lnTo>
                    <a:pt x="1263" y="201"/>
                  </a:lnTo>
                  <a:lnTo>
                    <a:pt x="1258" y="198"/>
                  </a:lnTo>
                  <a:lnTo>
                    <a:pt x="1248" y="192"/>
                  </a:lnTo>
                  <a:lnTo>
                    <a:pt x="1242" y="190"/>
                  </a:lnTo>
                  <a:lnTo>
                    <a:pt x="1237" y="188"/>
                  </a:lnTo>
                  <a:lnTo>
                    <a:pt x="1231" y="186"/>
                  </a:lnTo>
                  <a:lnTo>
                    <a:pt x="1225" y="184"/>
                  </a:lnTo>
                  <a:lnTo>
                    <a:pt x="1219" y="183"/>
                  </a:lnTo>
                  <a:lnTo>
                    <a:pt x="1213" y="182"/>
                  </a:lnTo>
                  <a:lnTo>
                    <a:pt x="1199" y="182"/>
                  </a:lnTo>
                  <a:close/>
                  <a:moveTo>
                    <a:pt x="1608" y="188"/>
                  </a:moveTo>
                  <a:lnTo>
                    <a:pt x="1600" y="188"/>
                  </a:lnTo>
                  <a:lnTo>
                    <a:pt x="1592" y="189"/>
                  </a:lnTo>
                  <a:lnTo>
                    <a:pt x="1585" y="190"/>
                  </a:lnTo>
                  <a:lnTo>
                    <a:pt x="1578" y="192"/>
                  </a:lnTo>
                  <a:lnTo>
                    <a:pt x="1571" y="194"/>
                  </a:lnTo>
                  <a:lnTo>
                    <a:pt x="1565" y="196"/>
                  </a:lnTo>
                  <a:lnTo>
                    <a:pt x="1559" y="199"/>
                  </a:lnTo>
                  <a:lnTo>
                    <a:pt x="1553" y="202"/>
                  </a:lnTo>
                  <a:lnTo>
                    <a:pt x="1548" y="205"/>
                  </a:lnTo>
                  <a:lnTo>
                    <a:pt x="1542" y="209"/>
                  </a:lnTo>
                  <a:lnTo>
                    <a:pt x="1538" y="213"/>
                  </a:lnTo>
                  <a:lnTo>
                    <a:pt x="1533" y="217"/>
                  </a:lnTo>
                  <a:lnTo>
                    <a:pt x="1529" y="222"/>
                  </a:lnTo>
                  <a:lnTo>
                    <a:pt x="1525" y="227"/>
                  </a:lnTo>
                  <a:lnTo>
                    <a:pt x="1518" y="237"/>
                  </a:lnTo>
                  <a:lnTo>
                    <a:pt x="1512" y="249"/>
                  </a:lnTo>
                  <a:lnTo>
                    <a:pt x="1507" y="261"/>
                  </a:lnTo>
                  <a:lnTo>
                    <a:pt x="1503" y="273"/>
                  </a:lnTo>
                  <a:lnTo>
                    <a:pt x="1500" y="287"/>
                  </a:lnTo>
                  <a:lnTo>
                    <a:pt x="1499" y="293"/>
                  </a:lnTo>
                  <a:lnTo>
                    <a:pt x="1498" y="300"/>
                  </a:lnTo>
                  <a:lnTo>
                    <a:pt x="1497" y="307"/>
                  </a:lnTo>
                  <a:lnTo>
                    <a:pt x="1496" y="314"/>
                  </a:lnTo>
                  <a:lnTo>
                    <a:pt x="1495" y="328"/>
                  </a:lnTo>
                  <a:lnTo>
                    <a:pt x="1495" y="342"/>
                  </a:lnTo>
                  <a:lnTo>
                    <a:pt x="1495" y="513"/>
                  </a:lnTo>
                  <a:lnTo>
                    <a:pt x="1460" y="513"/>
                  </a:lnTo>
                  <a:lnTo>
                    <a:pt x="1460" y="157"/>
                  </a:lnTo>
                  <a:lnTo>
                    <a:pt x="1491" y="157"/>
                  </a:lnTo>
                  <a:lnTo>
                    <a:pt x="1495" y="229"/>
                  </a:lnTo>
                  <a:lnTo>
                    <a:pt x="1498" y="220"/>
                  </a:lnTo>
                  <a:lnTo>
                    <a:pt x="1502" y="212"/>
                  </a:lnTo>
                  <a:lnTo>
                    <a:pt x="1507" y="204"/>
                  </a:lnTo>
                  <a:lnTo>
                    <a:pt x="1512" y="197"/>
                  </a:lnTo>
                  <a:lnTo>
                    <a:pt x="1518" y="190"/>
                  </a:lnTo>
                  <a:lnTo>
                    <a:pt x="1525" y="184"/>
                  </a:lnTo>
                  <a:lnTo>
                    <a:pt x="1531" y="178"/>
                  </a:lnTo>
                  <a:lnTo>
                    <a:pt x="1539" y="173"/>
                  </a:lnTo>
                  <a:lnTo>
                    <a:pt x="1546" y="169"/>
                  </a:lnTo>
                  <a:lnTo>
                    <a:pt x="1555" y="165"/>
                  </a:lnTo>
                  <a:lnTo>
                    <a:pt x="1563" y="162"/>
                  </a:lnTo>
                  <a:lnTo>
                    <a:pt x="1572" y="159"/>
                  </a:lnTo>
                  <a:lnTo>
                    <a:pt x="1581" y="157"/>
                  </a:lnTo>
                  <a:lnTo>
                    <a:pt x="1590" y="155"/>
                  </a:lnTo>
                  <a:lnTo>
                    <a:pt x="1599" y="154"/>
                  </a:lnTo>
                  <a:lnTo>
                    <a:pt x="1608" y="154"/>
                  </a:lnTo>
                  <a:lnTo>
                    <a:pt x="1625" y="154"/>
                  </a:lnTo>
                  <a:lnTo>
                    <a:pt x="1634" y="155"/>
                  </a:lnTo>
                  <a:lnTo>
                    <a:pt x="1643" y="156"/>
                  </a:lnTo>
                  <a:lnTo>
                    <a:pt x="1643" y="192"/>
                  </a:lnTo>
                  <a:lnTo>
                    <a:pt x="1634" y="190"/>
                  </a:lnTo>
                  <a:lnTo>
                    <a:pt x="1625" y="189"/>
                  </a:lnTo>
                  <a:lnTo>
                    <a:pt x="1608" y="188"/>
                  </a:lnTo>
                  <a:close/>
                  <a:moveTo>
                    <a:pt x="2007" y="344"/>
                  </a:moveTo>
                  <a:lnTo>
                    <a:pt x="1735" y="344"/>
                  </a:lnTo>
                  <a:lnTo>
                    <a:pt x="1736" y="351"/>
                  </a:lnTo>
                  <a:lnTo>
                    <a:pt x="1736" y="359"/>
                  </a:lnTo>
                  <a:lnTo>
                    <a:pt x="1738" y="374"/>
                  </a:lnTo>
                  <a:lnTo>
                    <a:pt x="1740" y="381"/>
                  </a:lnTo>
                  <a:lnTo>
                    <a:pt x="1741" y="388"/>
                  </a:lnTo>
                  <a:lnTo>
                    <a:pt x="1745" y="402"/>
                  </a:lnTo>
                  <a:lnTo>
                    <a:pt x="1748" y="409"/>
                  </a:lnTo>
                  <a:lnTo>
                    <a:pt x="1751" y="416"/>
                  </a:lnTo>
                  <a:lnTo>
                    <a:pt x="1757" y="428"/>
                  </a:lnTo>
                  <a:lnTo>
                    <a:pt x="1764" y="440"/>
                  </a:lnTo>
                  <a:lnTo>
                    <a:pt x="1772" y="450"/>
                  </a:lnTo>
                  <a:lnTo>
                    <a:pt x="1776" y="455"/>
                  </a:lnTo>
                  <a:lnTo>
                    <a:pt x="1780" y="459"/>
                  </a:lnTo>
                  <a:lnTo>
                    <a:pt x="1789" y="466"/>
                  </a:lnTo>
                  <a:lnTo>
                    <a:pt x="1798" y="473"/>
                  </a:lnTo>
                  <a:lnTo>
                    <a:pt x="1808" y="478"/>
                  </a:lnTo>
                  <a:lnTo>
                    <a:pt x="1819" y="482"/>
                  </a:lnTo>
                  <a:lnTo>
                    <a:pt x="1831" y="485"/>
                  </a:lnTo>
                  <a:lnTo>
                    <a:pt x="1844" y="487"/>
                  </a:lnTo>
                  <a:lnTo>
                    <a:pt x="1851" y="488"/>
                  </a:lnTo>
                  <a:lnTo>
                    <a:pt x="1858" y="488"/>
                  </a:lnTo>
                  <a:lnTo>
                    <a:pt x="1870" y="487"/>
                  </a:lnTo>
                  <a:lnTo>
                    <a:pt x="1875" y="487"/>
                  </a:lnTo>
                  <a:lnTo>
                    <a:pt x="1881" y="486"/>
                  </a:lnTo>
                  <a:lnTo>
                    <a:pt x="1891" y="483"/>
                  </a:lnTo>
                  <a:lnTo>
                    <a:pt x="1902" y="480"/>
                  </a:lnTo>
                  <a:lnTo>
                    <a:pt x="1906" y="478"/>
                  </a:lnTo>
                  <a:lnTo>
                    <a:pt x="1911" y="475"/>
                  </a:lnTo>
                  <a:lnTo>
                    <a:pt x="1920" y="470"/>
                  </a:lnTo>
                  <a:lnTo>
                    <a:pt x="1928" y="464"/>
                  </a:lnTo>
                  <a:lnTo>
                    <a:pt x="1932" y="460"/>
                  </a:lnTo>
                  <a:lnTo>
                    <a:pt x="1936" y="457"/>
                  </a:lnTo>
                  <a:lnTo>
                    <a:pt x="1945" y="446"/>
                  </a:lnTo>
                  <a:lnTo>
                    <a:pt x="1952" y="434"/>
                  </a:lnTo>
                  <a:lnTo>
                    <a:pt x="1956" y="428"/>
                  </a:lnTo>
                  <a:lnTo>
                    <a:pt x="1959" y="421"/>
                  </a:lnTo>
                  <a:lnTo>
                    <a:pt x="1961" y="414"/>
                  </a:lnTo>
                  <a:lnTo>
                    <a:pt x="1963" y="406"/>
                  </a:lnTo>
                  <a:lnTo>
                    <a:pt x="2000" y="406"/>
                  </a:lnTo>
                  <a:lnTo>
                    <a:pt x="1997" y="417"/>
                  </a:lnTo>
                  <a:lnTo>
                    <a:pt x="1994" y="428"/>
                  </a:lnTo>
                  <a:lnTo>
                    <a:pt x="1990" y="438"/>
                  </a:lnTo>
                  <a:lnTo>
                    <a:pt x="1985" y="448"/>
                  </a:lnTo>
                  <a:lnTo>
                    <a:pt x="1980" y="457"/>
                  </a:lnTo>
                  <a:lnTo>
                    <a:pt x="1974" y="465"/>
                  </a:lnTo>
                  <a:lnTo>
                    <a:pt x="1971" y="470"/>
                  </a:lnTo>
                  <a:lnTo>
                    <a:pt x="1967" y="473"/>
                  </a:lnTo>
                  <a:lnTo>
                    <a:pt x="1960" y="481"/>
                  </a:lnTo>
                  <a:lnTo>
                    <a:pt x="1955" y="486"/>
                  </a:lnTo>
                  <a:lnTo>
                    <a:pt x="1950" y="490"/>
                  </a:lnTo>
                  <a:lnTo>
                    <a:pt x="1944" y="494"/>
                  </a:lnTo>
                  <a:lnTo>
                    <a:pt x="1939" y="498"/>
                  </a:lnTo>
                  <a:lnTo>
                    <a:pt x="1933" y="502"/>
                  </a:lnTo>
                  <a:lnTo>
                    <a:pt x="1927" y="505"/>
                  </a:lnTo>
                  <a:lnTo>
                    <a:pt x="1921" y="508"/>
                  </a:lnTo>
                  <a:lnTo>
                    <a:pt x="1915" y="511"/>
                  </a:lnTo>
                  <a:lnTo>
                    <a:pt x="1901" y="516"/>
                  </a:lnTo>
                  <a:lnTo>
                    <a:pt x="1888" y="519"/>
                  </a:lnTo>
                  <a:lnTo>
                    <a:pt x="1880" y="521"/>
                  </a:lnTo>
                  <a:lnTo>
                    <a:pt x="1873" y="521"/>
                  </a:lnTo>
                  <a:lnTo>
                    <a:pt x="1858" y="522"/>
                  </a:lnTo>
                  <a:lnTo>
                    <a:pt x="1849" y="522"/>
                  </a:lnTo>
                  <a:lnTo>
                    <a:pt x="1840" y="521"/>
                  </a:lnTo>
                  <a:lnTo>
                    <a:pt x="1831" y="520"/>
                  </a:lnTo>
                  <a:lnTo>
                    <a:pt x="1823" y="518"/>
                  </a:lnTo>
                  <a:lnTo>
                    <a:pt x="1815" y="516"/>
                  </a:lnTo>
                  <a:lnTo>
                    <a:pt x="1807" y="514"/>
                  </a:lnTo>
                  <a:lnTo>
                    <a:pt x="1799" y="511"/>
                  </a:lnTo>
                  <a:lnTo>
                    <a:pt x="1792" y="508"/>
                  </a:lnTo>
                  <a:lnTo>
                    <a:pt x="1785" y="504"/>
                  </a:lnTo>
                  <a:lnTo>
                    <a:pt x="1779" y="500"/>
                  </a:lnTo>
                  <a:lnTo>
                    <a:pt x="1766" y="492"/>
                  </a:lnTo>
                  <a:lnTo>
                    <a:pt x="1761" y="487"/>
                  </a:lnTo>
                  <a:lnTo>
                    <a:pt x="1755" y="482"/>
                  </a:lnTo>
                  <a:lnTo>
                    <a:pt x="1750" y="477"/>
                  </a:lnTo>
                  <a:lnTo>
                    <a:pt x="1745" y="472"/>
                  </a:lnTo>
                  <a:lnTo>
                    <a:pt x="1740" y="465"/>
                  </a:lnTo>
                  <a:lnTo>
                    <a:pt x="1735" y="458"/>
                  </a:lnTo>
                  <a:lnTo>
                    <a:pt x="1730" y="451"/>
                  </a:lnTo>
                  <a:lnTo>
                    <a:pt x="1726" y="444"/>
                  </a:lnTo>
                  <a:lnTo>
                    <a:pt x="1722" y="436"/>
                  </a:lnTo>
                  <a:lnTo>
                    <a:pt x="1718" y="428"/>
                  </a:lnTo>
                  <a:lnTo>
                    <a:pt x="1715" y="420"/>
                  </a:lnTo>
                  <a:lnTo>
                    <a:pt x="1712" y="412"/>
                  </a:lnTo>
                  <a:lnTo>
                    <a:pt x="1709" y="403"/>
                  </a:lnTo>
                  <a:lnTo>
                    <a:pt x="1706" y="394"/>
                  </a:lnTo>
                  <a:lnTo>
                    <a:pt x="1704" y="385"/>
                  </a:lnTo>
                  <a:lnTo>
                    <a:pt x="1703" y="376"/>
                  </a:lnTo>
                  <a:lnTo>
                    <a:pt x="1701" y="366"/>
                  </a:lnTo>
                  <a:lnTo>
                    <a:pt x="1701" y="357"/>
                  </a:lnTo>
                  <a:lnTo>
                    <a:pt x="1700" y="347"/>
                  </a:lnTo>
                  <a:lnTo>
                    <a:pt x="1700" y="337"/>
                  </a:lnTo>
                  <a:lnTo>
                    <a:pt x="1700" y="320"/>
                  </a:lnTo>
                  <a:lnTo>
                    <a:pt x="1701" y="303"/>
                  </a:lnTo>
                  <a:lnTo>
                    <a:pt x="1703" y="287"/>
                  </a:lnTo>
                  <a:lnTo>
                    <a:pt x="1707" y="271"/>
                  </a:lnTo>
                  <a:lnTo>
                    <a:pt x="1711" y="255"/>
                  </a:lnTo>
                  <a:lnTo>
                    <a:pt x="1717" y="239"/>
                  </a:lnTo>
                  <a:lnTo>
                    <a:pt x="1721" y="232"/>
                  </a:lnTo>
                  <a:lnTo>
                    <a:pt x="1725" y="225"/>
                  </a:lnTo>
                  <a:lnTo>
                    <a:pt x="1730" y="217"/>
                  </a:lnTo>
                  <a:lnTo>
                    <a:pt x="1735" y="210"/>
                  </a:lnTo>
                  <a:lnTo>
                    <a:pt x="1740" y="203"/>
                  </a:lnTo>
                  <a:lnTo>
                    <a:pt x="1746" y="196"/>
                  </a:lnTo>
                  <a:lnTo>
                    <a:pt x="1753" y="189"/>
                  </a:lnTo>
                  <a:lnTo>
                    <a:pt x="1759" y="183"/>
                  </a:lnTo>
                  <a:lnTo>
                    <a:pt x="1766" y="178"/>
                  </a:lnTo>
                  <a:lnTo>
                    <a:pt x="1773" y="173"/>
                  </a:lnTo>
                  <a:lnTo>
                    <a:pt x="1780" y="168"/>
                  </a:lnTo>
                  <a:lnTo>
                    <a:pt x="1788" y="164"/>
                  </a:lnTo>
                  <a:lnTo>
                    <a:pt x="1795" y="160"/>
                  </a:lnTo>
                  <a:lnTo>
                    <a:pt x="1803" y="157"/>
                  </a:lnTo>
                  <a:lnTo>
                    <a:pt x="1811" y="154"/>
                  </a:lnTo>
                  <a:lnTo>
                    <a:pt x="1820" y="152"/>
                  </a:lnTo>
                  <a:lnTo>
                    <a:pt x="1828" y="150"/>
                  </a:lnTo>
                  <a:lnTo>
                    <a:pt x="1837" y="149"/>
                  </a:lnTo>
                  <a:lnTo>
                    <a:pt x="1846" y="149"/>
                  </a:lnTo>
                  <a:lnTo>
                    <a:pt x="1855" y="148"/>
                  </a:lnTo>
                  <a:lnTo>
                    <a:pt x="1864" y="148"/>
                  </a:lnTo>
                  <a:lnTo>
                    <a:pt x="1873" y="149"/>
                  </a:lnTo>
                  <a:lnTo>
                    <a:pt x="1881" y="150"/>
                  </a:lnTo>
                  <a:lnTo>
                    <a:pt x="1889" y="152"/>
                  </a:lnTo>
                  <a:lnTo>
                    <a:pt x="1897" y="154"/>
                  </a:lnTo>
                  <a:lnTo>
                    <a:pt x="1905" y="156"/>
                  </a:lnTo>
                  <a:lnTo>
                    <a:pt x="1912" y="159"/>
                  </a:lnTo>
                  <a:lnTo>
                    <a:pt x="1920" y="163"/>
                  </a:lnTo>
                  <a:lnTo>
                    <a:pt x="1927" y="166"/>
                  </a:lnTo>
                  <a:lnTo>
                    <a:pt x="1933" y="170"/>
                  </a:lnTo>
                  <a:lnTo>
                    <a:pt x="1940" y="174"/>
                  </a:lnTo>
                  <a:lnTo>
                    <a:pt x="1946" y="179"/>
                  </a:lnTo>
                  <a:lnTo>
                    <a:pt x="1952" y="184"/>
                  </a:lnTo>
                  <a:lnTo>
                    <a:pt x="1957" y="189"/>
                  </a:lnTo>
                  <a:lnTo>
                    <a:pt x="1962" y="195"/>
                  </a:lnTo>
                  <a:lnTo>
                    <a:pt x="1967" y="201"/>
                  </a:lnTo>
                  <a:lnTo>
                    <a:pt x="1977" y="213"/>
                  </a:lnTo>
                  <a:lnTo>
                    <a:pt x="1981" y="220"/>
                  </a:lnTo>
                  <a:lnTo>
                    <a:pt x="1985" y="226"/>
                  </a:lnTo>
                  <a:lnTo>
                    <a:pt x="1988" y="233"/>
                  </a:lnTo>
                  <a:lnTo>
                    <a:pt x="1992" y="241"/>
                  </a:lnTo>
                  <a:lnTo>
                    <a:pt x="1997" y="256"/>
                  </a:lnTo>
                  <a:lnTo>
                    <a:pt x="2000" y="263"/>
                  </a:lnTo>
                  <a:lnTo>
                    <a:pt x="2002" y="271"/>
                  </a:lnTo>
                  <a:lnTo>
                    <a:pt x="2005" y="287"/>
                  </a:lnTo>
                  <a:lnTo>
                    <a:pt x="2007" y="304"/>
                  </a:lnTo>
                  <a:lnTo>
                    <a:pt x="2007" y="312"/>
                  </a:lnTo>
                  <a:lnTo>
                    <a:pt x="2008" y="320"/>
                  </a:lnTo>
                  <a:lnTo>
                    <a:pt x="2007" y="332"/>
                  </a:lnTo>
                  <a:lnTo>
                    <a:pt x="2007" y="344"/>
                  </a:lnTo>
                  <a:close/>
                  <a:moveTo>
                    <a:pt x="1855" y="182"/>
                  </a:moveTo>
                  <a:lnTo>
                    <a:pt x="1842" y="182"/>
                  </a:lnTo>
                  <a:lnTo>
                    <a:pt x="1836" y="183"/>
                  </a:lnTo>
                  <a:lnTo>
                    <a:pt x="1829" y="184"/>
                  </a:lnTo>
                  <a:lnTo>
                    <a:pt x="1817" y="188"/>
                  </a:lnTo>
                  <a:lnTo>
                    <a:pt x="1811" y="190"/>
                  </a:lnTo>
                  <a:lnTo>
                    <a:pt x="1806" y="192"/>
                  </a:lnTo>
                  <a:lnTo>
                    <a:pt x="1795" y="197"/>
                  </a:lnTo>
                  <a:lnTo>
                    <a:pt x="1785" y="204"/>
                  </a:lnTo>
                  <a:lnTo>
                    <a:pt x="1781" y="208"/>
                  </a:lnTo>
                  <a:lnTo>
                    <a:pt x="1776" y="212"/>
                  </a:lnTo>
                  <a:lnTo>
                    <a:pt x="1768" y="220"/>
                  </a:lnTo>
                  <a:lnTo>
                    <a:pt x="1761" y="229"/>
                  </a:lnTo>
                  <a:lnTo>
                    <a:pt x="1754" y="239"/>
                  </a:lnTo>
                  <a:lnTo>
                    <a:pt x="1749" y="250"/>
                  </a:lnTo>
                  <a:lnTo>
                    <a:pt x="1744" y="261"/>
                  </a:lnTo>
                  <a:lnTo>
                    <a:pt x="1741" y="273"/>
                  </a:lnTo>
                  <a:lnTo>
                    <a:pt x="1739" y="279"/>
                  </a:lnTo>
                  <a:lnTo>
                    <a:pt x="1738" y="285"/>
                  </a:lnTo>
                  <a:lnTo>
                    <a:pt x="1737" y="298"/>
                  </a:lnTo>
                  <a:lnTo>
                    <a:pt x="1736" y="311"/>
                  </a:lnTo>
                  <a:lnTo>
                    <a:pt x="1971" y="311"/>
                  </a:lnTo>
                  <a:lnTo>
                    <a:pt x="1971" y="305"/>
                  </a:lnTo>
                  <a:lnTo>
                    <a:pt x="1971" y="298"/>
                  </a:lnTo>
                  <a:lnTo>
                    <a:pt x="1969" y="286"/>
                  </a:lnTo>
                  <a:lnTo>
                    <a:pt x="1966" y="274"/>
                  </a:lnTo>
                  <a:lnTo>
                    <a:pt x="1963" y="262"/>
                  </a:lnTo>
                  <a:lnTo>
                    <a:pt x="1958" y="251"/>
                  </a:lnTo>
                  <a:lnTo>
                    <a:pt x="1956" y="246"/>
                  </a:lnTo>
                  <a:lnTo>
                    <a:pt x="1953" y="240"/>
                  </a:lnTo>
                  <a:lnTo>
                    <a:pt x="1947" y="230"/>
                  </a:lnTo>
                  <a:lnTo>
                    <a:pt x="1940" y="221"/>
                  </a:lnTo>
                  <a:lnTo>
                    <a:pt x="1932" y="212"/>
                  </a:lnTo>
                  <a:lnTo>
                    <a:pt x="1928" y="209"/>
                  </a:lnTo>
                  <a:lnTo>
                    <a:pt x="1924" y="205"/>
                  </a:lnTo>
                  <a:lnTo>
                    <a:pt x="1919" y="201"/>
                  </a:lnTo>
                  <a:lnTo>
                    <a:pt x="1914" y="198"/>
                  </a:lnTo>
                  <a:lnTo>
                    <a:pt x="1904" y="192"/>
                  </a:lnTo>
                  <a:lnTo>
                    <a:pt x="1898" y="190"/>
                  </a:lnTo>
                  <a:lnTo>
                    <a:pt x="1893" y="188"/>
                  </a:lnTo>
                  <a:lnTo>
                    <a:pt x="1887" y="186"/>
                  </a:lnTo>
                  <a:lnTo>
                    <a:pt x="1881" y="184"/>
                  </a:lnTo>
                  <a:lnTo>
                    <a:pt x="1875" y="183"/>
                  </a:lnTo>
                  <a:lnTo>
                    <a:pt x="1869" y="182"/>
                  </a:lnTo>
                  <a:lnTo>
                    <a:pt x="1855" y="182"/>
                  </a:lnTo>
                  <a:close/>
                  <a:moveTo>
                    <a:pt x="2608" y="513"/>
                  </a:moveTo>
                  <a:lnTo>
                    <a:pt x="2566" y="513"/>
                  </a:lnTo>
                  <a:lnTo>
                    <a:pt x="2461" y="209"/>
                  </a:lnTo>
                  <a:lnTo>
                    <a:pt x="2357" y="513"/>
                  </a:lnTo>
                  <a:lnTo>
                    <a:pt x="2316" y="513"/>
                  </a:lnTo>
                  <a:lnTo>
                    <a:pt x="2227" y="157"/>
                  </a:lnTo>
                  <a:lnTo>
                    <a:pt x="2261" y="157"/>
                  </a:lnTo>
                  <a:lnTo>
                    <a:pt x="2338" y="470"/>
                  </a:lnTo>
                  <a:lnTo>
                    <a:pt x="2443" y="162"/>
                  </a:lnTo>
                  <a:lnTo>
                    <a:pt x="2481" y="162"/>
                  </a:lnTo>
                  <a:lnTo>
                    <a:pt x="2586" y="467"/>
                  </a:lnTo>
                  <a:lnTo>
                    <a:pt x="2663" y="157"/>
                  </a:lnTo>
                  <a:lnTo>
                    <a:pt x="2696" y="157"/>
                  </a:lnTo>
                  <a:lnTo>
                    <a:pt x="2608" y="513"/>
                  </a:lnTo>
                  <a:close/>
                  <a:moveTo>
                    <a:pt x="3072" y="515"/>
                  </a:moveTo>
                  <a:lnTo>
                    <a:pt x="3064" y="515"/>
                  </a:lnTo>
                  <a:lnTo>
                    <a:pt x="3057" y="514"/>
                  </a:lnTo>
                  <a:lnTo>
                    <a:pt x="3050" y="512"/>
                  </a:lnTo>
                  <a:lnTo>
                    <a:pt x="3044" y="509"/>
                  </a:lnTo>
                  <a:lnTo>
                    <a:pt x="3039" y="506"/>
                  </a:lnTo>
                  <a:lnTo>
                    <a:pt x="3037" y="505"/>
                  </a:lnTo>
                  <a:lnTo>
                    <a:pt x="3035" y="503"/>
                  </a:lnTo>
                  <a:lnTo>
                    <a:pt x="3031" y="499"/>
                  </a:lnTo>
                  <a:lnTo>
                    <a:pt x="3027" y="494"/>
                  </a:lnTo>
                  <a:lnTo>
                    <a:pt x="3024" y="489"/>
                  </a:lnTo>
                  <a:lnTo>
                    <a:pt x="3022" y="484"/>
                  </a:lnTo>
                  <a:lnTo>
                    <a:pt x="3020" y="478"/>
                  </a:lnTo>
                  <a:lnTo>
                    <a:pt x="3018" y="472"/>
                  </a:lnTo>
                  <a:lnTo>
                    <a:pt x="3017" y="466"/>
                  </a:lnTo>
                  <a:lnTo>
                    <a:pt x="3016" y="459"/>
                  </a:lnTo>
                  <a:lnTo>
                    <a:pt x="3016" y="452"/>
                  </a:lnTo>
                  <a:lnTo>
                    <a:pt x="3016" y="445"/>
                  </a:lnTo>
                  <a:lnTo>
                    <a:pt x="3012" y="455"/>
                  </a:lnTo>
                  <a:lnTo>
                    <a:pt x="3007" y="463"/>
                  </a:lnTo>
                  <a:lnTo>
                    <a:pt x="3001" y="471"/>
                  </a:lnTo>
                  <a:lnTo>
                    <a:pt x="2995" y="479"/>
                  </a:lnTo>
                  <a:lnTo>
                    <a:pt x="2988" y="486"/>
                  </a:lnTo>
                  <a:lnTo>
                    <a:pt x="2981" y="492"/>
                  </a:lnTo>
                  <a:lnTo>
                    <a:pt x="2973" y="498"/>
                  </a:lnTo>
                  <a:lnTo>
                    <a:pt x="2965" y="503"/>
                  </a:lnTo>
                  <a:lnTo>
                    <a:pt x="2956" y="507"/>
                  </a:lnTo>
                  <a:lnTo>
                    <a:pt x="2947" y="511"/>
                  </a:lnTo>
                  <a:lnTo>
                    <a:pt x="2938" y="514"/>
                  </a:lnTo>
                  <a:lnTo>
                    <a:pt x="2928" y="517"/>
                  </a:lnTo>
                  <a:lnTo>
                    <a:pt x="2918" y="519"/>
                  </a:lnTo>
                  <a:lnTo>
                    <a:pt x="2908" y="521"/>
                  </a:lnTo>
                  <a:lnTo>
                    <a:pt x="2898" y="522"/>
                  </a:lnTo>
                  <a:lnTo>
                    <a:pt x="2888" y="522"/>
                  </a:lnTo>
                  <a:lnTo>
                    <a:pt x="2875" y="522"/>
                  </a:lnTo>
                  <a:lnTo>
                    <a:pt x="2869" y="521"/>
                  </a:lnTo>
                  <a:lnTo>
                    <a:pt x="2863" y="520"/>
                  </a:lnTo>
                  <a:lnTo>
                    <a:pt x="2851" y="518"/>
                  </a:lnTo>
                  <a:lnTo>
                    <a:pt x="2839" y="515"/>
                  </a:lnTo>
                  <a:lnTo>
                    <a:pt x="2834" y="513"/>
                  </a:lnTo>
                  <a:lnTo>
                    <a:pt x="2829" y="510"/>
                  </a:lnTo>
                  <a:lnTo>
                    <a:pt x="2819" y="505"/>
                  </a:lnTo>
                  <a:lnTo>
                    <a:pt x="2809" y="500"/>
                  </a:lnTo>
                  <a:lnTo>
                    <a:pt x="2805" y="496"/>
                  </a:lnTo>
                  <a:lnTo>
                    <a:pt x="2801" y="493"/>
                  </a:lnTo>
                  <a:lnTo>
                    <a:pt x="2797" y="489"/>
                  </a:lnTo>
                  <a:lnTo>
                    <a:pt x="2793" y="486"/>
                  </a:lnTo>
                  <a:lnTo>
                    <a:pt x="2789" y="482"/>
                  </a:lnTo>
                  <a:lnTo>
                    <a:pt x="2786" y="477"/>
                  </a:lnTo>
                  <a:lnTo>
                    <a:pt x="2783" y="473"/>
                  </a:lnTo>
                  <a:lnTo>
                    <a:pt x="2780" y="468"/>
                  </a:lnTo>
                  <a:lnTo>
                    <a:pt x="2775" y="459"/>
                  </a:lnTo>
                  <a:lnTo>
                    <a:pt x="2771" y="448"/>
                  </a:lnTo>
                  <a:lnTo>
                    <a:pt x="2769" y="443"/>
                  </a:lnTo>
                  <a:lnTo>
                    <a:pt x="2768" y="437"/>
                  </a:lnTo>
                  <a:lnTo>
                    <a:pt x="2767" y="431"/>
                  </a:lnTo>
                  <a:lnTo>
                    <a:pt x="2766" y="425"/>
                  </a:lnTo>
                  <a:lnTo>
                    <a:pt x="2766" y="419"/>
                  </a:lnTo>
                  <a:lnTo>
                    <a:pt x="2765" y="413"/>
                  </a:lnTo>
                  <a:lnTo>
                    <a:pt x="2766" y="401"/>
                  </a:lnTo>
                  <a:lnTo>
                    <a:pt x="2768" y="390"/>
                  </a:lnTo>
                  <a:lnTo>
                    <a:pt x="2770" y="380"/>
                  </a:lnTo>
                  <a:lnTo>
                    <a:pt x="2774" y="370"/>
                  </a:lnTo>
                  <a:lnTo>
                    <a:pt x="2779" y="361"/>
                  </a:lnTo>
                  <a:lnTo>
                    <a:pt x="2785" y="353"/>
                  </a:lnTo>
                  <a:lnTo>
                    <a:pt x="2791" y="345"/>
                  </a:lnTo>
                  <a:lnTo>
                    <a:pt x="2795" y="341"/>
                  </a:lnTo>
                  <a:lnTo>
                    <a:pt x="2799" y="338"/>
                  </a:lnTo>
                  <a:lnTo>
                    <a:pt x="2807" y="331"/>
                  </a:lnTo>
                  <a:lnTo>
                    <a:pt x="2816" y="326"/>
                  </a:lnTo>
                  <a:lnTo>
                    <a:pt x="2826" y="321"/>
                  </a:lnTo>
                  <a:lnTo>
                    <a:pt x="2836" y="317"/>
                  </a:lnTo>
                  <a:lnTo>
                    <a:pt x="2848" y="313"/>
                  </a:lnTo>
                  <a:lnTo>
                    <a:pt x="2859" y="310"/>
                  </a:lnTo>
                  <a:lnTo>
                    <a:pt x="2872" y="308"/>
                  </a:lnTo>
                  <a:lnTo>
                    <a:pt x="2885" y="307"/>
                  </a:lnTo>
                  <a:lnTo>
                    <a:pt x="3016" y="298"/>
                  </a:lnTo>
                  <a:lnTo>
                    <a:pt x="3016" y="263"/>
                  </a:lnTo>
                  <a:lnTo>
                    <a:pt x="3015" y="252"/>
                  </a:lnTo>
                  <a:lnTo>
                    <a:pt x="3014" y="242"/>
                  </a:lnTo>
                  <a:lnTo>
                    <a:pt x="3012" y="233"/>
                  </a:lnTo>
                  <a:lnTo>
                    <a:pt x="3009" y="225"/>
                  </a:lnTo>
                  <a:lnTo>
                    <a:pt x="3005" y="218"/>
                  </a:lnTo>
                  <a:lnTo>
                    <a:pt x="3000" y="211"/>
                  </a:lnTo>
                  <a:lnTo>
                    <a:pt x="2995" y="205"/>
                  </a:lnTo>
                  <a:lnTo>
                    <a:pt x="2989" y="200"/>
                  </a:lnTo>
                  <a:lnTo>
                    <a:pt x="2982" y="196"/>
                  </a:lnTo>
                  <a:lnTo>
                    <a:pt x="2979" y="194"/>
                  </a:lnTo>
                  <a:lnTo>
                    <a:pt x="2975" y="192"/>
                  </a:lnTo>
                  <a:lnTo>
                    <a:pt x="2967" y="189"/>
                  </a:lnTo>
                  <a:lnTo>
                    <a:pt x="2959" y="186"/>
                  </a:lnTo>
                  <a:lnTo>
                    <a:pt x="2950" y="184"/>
                  </a:lnTo>
                  <a:lnTo>
                    <a:pt x="2941" y="183"/>
                  </a:lnTo>
                  <a:lnTo>
                    <a:pt x="2932" y="182"/>
                  </a:lnTo>
                  <a:lnTo>
                    <a:pt x="2922" y="182"/>
                  </a:lnTo>
                  <a:lnTo>
                    <a:pt x="2911" y="182"/>
                  </a:lnTo>
                  <a:lnTo>
                    <a:pt x="2901" y="183"/>
                  </a:lnTo>
                  <a:lnTo>
                    <a:pt x="2892" y="184"/>
                  </a:lnTo>
                  <a:lnTo>
                    <a:pt x="2883" y="186"/>
                  </a:lnTo>
                  <a:lnTo>
                    <a:pt x="2874" y="189"/>
                  </a:lnTo>
                  <a:lnTo>
                    <a:pt x="2866" y="193"/>
                  </a:lnTo>
                  <a:lnTo>
                    <a:pt x="2858" y="196"/>
                  </a:lnTo>
                  <a:lnTo>
                    <a:pt x="2851" y="201"/>
                  </a:lnTo>
                  <a:lnTo>
                    <a:pt x="2848" y="204"/>
                  </a:lnTo>
                  <a:lnTo>
                    <a:pt x="2844" y="206"/>
                  </a:lnTo>
                  <a:lnTo>
                    <a:pt x="2839" y="212"/>
                  </a:lnTo>
                  <a:lnTo>
                    <a:pt x="2833" y="218"/>
                  </a:lnTo>
                  <a:lnTo>
                    <a:pt x="2829" y="225"/>
                  </a:lnTo>
                  <a:lnTo>
                    <a:pt x="2825" y="233"/>
                  </a:lnTo>
                  <a:lnTo>
                    <a:pt x="2823" y="241"/>
                  </a:lnTo>
                  <a:lnTo>
                    <a:pt x="2821" y="250"/>
                  </a:lnTo>
                  <a:lnTo>
                    <a:pt x="2820" y="255"/>
                  </a:lnTo>
                  <a:lnTo>
                    <a:pt x="2819" y="260"/>
                  </a:lnTo>
                  <a:lnTo>
                    <a:pt x="2784" y="260"/>
                  </a:lnTo>
                  <a:lnTo>
                    <a:pt x="2784" y="253"/>
                  </a:lnTo>
                  <a:lnTo>
                    <a:pt x="2785" y="247"/>
                  </a:lnTo>
                  <a:lnTo>
                    <a:pt x="2787" y="241"/>
                  </a:lnTo>
                  <a:lnTo>
                    <a:pt x="2788" y="234"/>
                  </a:lnTo>
                  <a:lnTo>
                    <a:pt x="2790" y="229"/>
                  </a:lnTo>
                  <a:lnTo>
                    <a:pt x="2792" y="223"/>
                  </a:lnTo>
                  <a:lnTo>
                    <a:pt x="2797" y="212"/>
                  </a:lnTo>
                  <a:lnTo>
                    <a:pt x="2800" y="207"/>
                  </a:lnTo>
                  <a:lnTo>
                    <a:pt x="2803" y="202"/>
                  </a:lnTo>
                  <a:lnTo>
                    <a:pt x="2806" y="197"/>
                  </a:lnTo>
                  <a:lnTo>
                    <a:pt x="2809" y="193"/>
                  </a:lnTo>
                  <a:lnTo>
                    <a:pt x="2813" y="189"/>
                  </a:lnTo>
                  <a:lnTo>
                    <a:pt x="2817" y="185"/>
                  </a:lnTo>
                  <a:lnTo>
                    <a:pt x="2821" y="181"/>
                  </a:lnTo>
                  <a:lnTo>
                    <a:pt x="2826" y="177"/>
                  </a:lnTo>
                  <a:lnTo>
                    <a:pt x="2835" y="170"/>
                  </a:lnTo>
                  <a:lnTo>
                    <a:pt x="2846" y="165"/>
                  </a:lnTo>
                  <a:lnTo>
                    <a:pt x="2857" y="160"/>
                  </a:lnTo>
                  <a:lnTo>
                    <a:pt x="2869" y="156"/>
                  </a:lnTo>
                  <a:lnTo>
                    <a:pt x="2881" y="152"/>
                  </a:lnTo>
                  <a:lnTo>
                    <a:pt x="2887" y="151"/>
                  </a:lnTo>
                  <a:lnTo>
                    <a:pt x="2894" y="150"/>
                  </a:lnTo>
                  <a:lnTo>
                    <a:pt x="2908" y="149"/>
                  </a:lnTo>
                  <a:lnTo>
                    <a:pt x="2922" y="148"/>
                  </a:lnTo>
                  <a:lnTo>
                    <a:pt x="2940" y="149"/>
                  </a:lnTo>
                  <a:lnTo>
                    <a:pt x="2949" y="150"/>
                  </a:lnTo>
                  <a:lnTo>
                    <a:pt x="2958" y="152"/>
                  </a:lnTo>
                  <a:lnTo>
                    <a:pt x="2967" y="154"/>
                  </a:lnTo>
                  <a:lnTo>
                    <a:pt x="2976" y="156"/>
                  </a:lnTo>
                  <a:lnTo>
                    <a:pt x="2984" y="159"/>
                  </a:lnTo>
                  <a:lnTo>
                    <a:pt x="2993" y="163"/>
                  </a:lnTo>
                  <a:lnTo>
                    <a:pt x="3001" y="167"/>
                  </a:lnTo>
                  <a:lnTo>
                    <a:pt x="3008" y="171"/>
                  </a:lnTo>
                  <a:lnTo>
                    <a:pt x="3015" y="177"/>
                  </a:lnTo>
                  <a:lnTo>
                    <a:pt x="3022" y="183"/>
                  </a:lnTo>
                  <a:lnTo>
                    <a:pt x="3028" y="189"/>
                  </a:lnTo>
                  <a:lnTo>
                    <a:pt x="3033" y="197"/>
                  </a:lnTo>
                  <a:lnTo>
                    <a:pt x="3038" y="205"/>
                  </a:lnTo>
                  <a:lnTo>
                    <a:pt x="3042" y="214"/>
                  </a:lnTo>
                  <a:lnTo>
                    <a:pt x="3045" y="222"/>
                  </a:lnTo>
                  <a:lnTo>
                    <a:pt x="3047" y="230"/>
                  </a:lnTo>
                  <a:lnTo>
                    <a:pt x="3049" y="239"/>
                  </a:lnTo>
                  <a:lnTo>
                    <a:pt x="3050" y="247"/>
                  </a:lnTo>
                  <a:lnTo>
                    <a:pt x="3050" y="256"/>
                  </a:lnTo>
                  <a:lnTo>
                    <a:pt x="3051" y="264"/>
                  </a:lnTo>
                  <a:lnTo>
                    <a:pt x="3051" y="282"/>
                  </a:lnTo>
                  <a:lnTo>
                    <a:pt x="3051" y="444"/>
                  </a:lnTo>
                  <a:lnTo>
                    <a:pt x="3051" y="453"/>
                  </a:lnTo>
                  <a:lnTo>
                    <a:pt x="3052" y="460"/>
                  </a:lnTo>
                  <a:lnTo>
                    <a:pt x="3053" y="464"/>
                  </a:lnTo>
                  <a:lnTo>
                    <a:pt x="3054" y="467"/>
                  </a:lnTo>
                  <a:lnTo>
                    <a:pt x="3056" y="472"/>
                  </a:lnTo>
                  <a:lnTo>
                    <a:pt x="3058" y="475"/>
                  </a:lnTo>
                  <a:lnTo>
                    <a:pt x="3059" y="477"/>
                  </a:lnTo>
                  <a:lnTo>
                    <a:pt x="3064" y="480"/>
                  </a:lnTo>
                  <a:lnTo>
                    <a:pt x="3071" y="482"/>
                  </a:lnTo>
                  <a:lnTo>
                    <a:pt x="3075" y="482"/>
                  </a:lnTo>
                  <a:lnTo>
                    <a:pt x="3079" y="482"/>
                  </a:lnTo>
                  <a:lnTo>
                    <a:pt x="3084" y="482"/>
                  </a:lnTo>
                  <a:lnTo>
                    <a:pt x="3089" y="482"/>
                  </a:lnTo>
                  <a:lnTo>
                    <a:pt x="3089" y="513"/>
                  </a:lnTo>
                  <a:lnTo>
                    <a:pt x="3080" y="514"/>
                  </a:lnTo>
                  <a:lnTo>
                    <a:pt x="3072" y="515"/>
                  </a:lnTo>
                  <a:close/>
                  <a:moveTo>
                    <a:pt x="3016" y="330"/>
                  </a:moveTo>
                  <a:lnTo>
                    <a:pt x="2888" y="338"/>
                  </a:lnTo>
                  <a:lnTo>
                    <a:pt x="2879" y="339"/>
                  </a:lnTo>
                  <a:lnTo>
                    <a:pt x="2870" y="340"/>
                  </a:lnTo>
                  <a:lnTo>
                    <a:pt x="2861" y="343"/>
                  </a:lnTo>
                  <a:lnTo>
                    <a:pt x="2853" y="345"/>
                  </a:lnTo>
                  <a:lnTo>
                    <a:pt x="2845" y="348"/>
                  </a:lnTo>
                  <a:lnTo>
                    <a:pt x="2838" y="352"/>
                  </a:lnTo>
                  <a:lnTo>
                    <a:pt x="2831" y="356"/>
                  </a:lnTo>
                  <a:lnTo>
                    <a:pt x="2825" y="360"/>
                  </a:lnTo>
                  <a:lnTo>
                    <a:pt x="2823" y="363"/>
                  </a:lnTo>
                  <a:lnTo>
                    <a:pt x="2820" y="365"/>
                  </a:lnTo>
                  <a:lnTo>
                    <a:pt x="2815" y="371"/>
                  </a:lnTo>
                  <a:lnTo>
                    <a:pt x="2811" y="377"/>
                  </a:lnTo>
                  <a:lnTo>
                    <a:pt x="2808" y="383"/>
                  </a:lnTo>
                  <a:lnTo>
                    <a:pt x="2805" y="390"/>
                  </a:lnTo>
                  <a:lnTo>
                    <a:pt x="2803" y="397"/>
                  </a:lnTo>
                  <a:lnTo>
                    <a:pt x="2802" y="405"/>
                  </a:lnTo>
                  <a:lnTo>
                    <a:pt x="2802" y="413"/>
                  </a:lnTo>
                  <a:lnTo>
                    <a:pt x="2802" y="422"/>
                  </a:lnTo>
                  <a:lnTo>
                    <a:pt x="2803" y="431"/>
                  </a:lnTo>
                  <a:lnTo>
                    <a:pt x="2804" y="435"/>
                  </a:lnTo>
                  <a:lnTo>
                    <a:pt x="2806" y="439"/>
                  </a:lnTo>
                  <a:lnTo>
                    <a:pt x="2808" y="446"/>
                  </a:lnTo>
                  <a:lnTo>
                    <a:pt x="2810" y="450"/>
                  </a:lnTo>
                  <a:lnTo>
                    <a:pt x="2812" y="453"/>
                  </a:lnTo>
                  <a:lnTo>
                    <a:pt x="2816" y="459"/>
                  </a:lnTo>
                  <a:lnTo>
                    <a:pt x="2821" y="465"/>
                  </a:lnTo>
                  <a:lnTo>
                    <a:pt x="2827" y="470"/>
                  </a:lnTo>
                  <a:lnTo>
                    <a:pt x="2833" y="475"/>
                  </a:lnTo>
                  <a:lnTo>
                    <a:pt x="2840" y="479"/>
                  </a:lnTo>
                  <a:lnTo>
                    <a:pt x="2848" y="482"/>
                  </a:lnTo>
                  <a:lnTo>
                    <a:pt x="2855" y="485"/>
                  </a:lnTo>
                  <a:lnTo>
                    <a:pt x="2864" y="487"/>
                  </a:lnTo>
                  <a:lnTo>
                    <a:pt x="2872" y="488"/>
                  </a:lnTo>
                  <a:lnTo>
                    <a:pt x="2881" y="489"/>
                  </a:lnTo>
                  <a:lnTo>
                    <a:pt x="2890" y="489"/>
                  </a:lnTo>
                  <a:lnTo>
                    <a:pt x="2907" y="489"/>
                  </a:lnTo>
                  <a:lnTo>
                    <a:pt x="2914" y="488"/>
                  </a:lnTo>
                  <a:lnTo>
                    <a:pt x="2918" y="487"/>
                  </a:lnTo>
                  <a:lnTo>
                    <a:pt x="2922" y="486"/>
                  </a:lnTo>
                  <a:lnTo>
                    <a:pt x="2929" y="484"/>
                  </a:lnTo>
                  <a:lnTo>
                    <a:pt x="2935" y="482"/>
                  </a:lnTo>
                  <a:lnTo>
                    <a:pt x="2942" y="480"/>
                  </a:lnTo>
                  <a:lnTo>
                    <a:pt x="2948" y="477"/>
                  </a:lnTo>
                  <a:lnTo>
                    <a:pt x="2959" y="471"/>
                  </a:lnTo>
                  <a:lnTo>
                    <a:pt x="2964" y="467"/>
                  </a:lnTo>
                  <a:lnTo>
                    <a:pt x="2969" y="463"/>
                  </a:lnTo>
                  <a:lnTo>
                    <a:pt x="2974" y="459"/>
                  </a:lnTo>
                  <a:lnTo>
                    <a:pt x="2979" y="454"/>
                  </a:lnTo>
                  <a:lnTo>
                    <a:pt x="2987" y="445"/>
                  </a:lnTo>
                  <a:lnTo>
                    <a:pt x="2994" y="434"/>
                  </a:lnTo>
                  <a:lnTo>
                    <a:pt x="2997" y="429"/>
                  </a:lnTo>
                  <a:lnTo>
                    <a:pt x="3000" y="423"/>
                  </a:lnTo>
                  <a:lnTo>
                    <a:pt x="3005" y="412"/>
                  </a:lnTo>
                  <a:lnTo>
                    <a:pt x="3009" y="399"/>
                  </a:lnTo>
                  <a:lnTo>
                    <a:pt x="3010" y="393"/>
                  </a:lnTo>
                  <a:lnTo>
                    <a:pt x="3012" y="387"/>
                  </a:lnTo>
                  <a:lnTo>
                    <a:pt x="3014" y="374"/>
                  </a:lnTo>
                  <a:lnTo>
                    <a:pt x="3015" y="362"/>
                  </a:lnTo>
                  <a:lnTo>
                    <a:pt x="3016" y="349"/>
                  </a:lnTo>
                  <a:lnTo>
                    <a:pt x="3016" y="330"/>
                  </a:lnTo>
                  <a:close/>
                  <a:moveTo>
                    <a:pt x="3300" y="518"/>
                  </a:moveTo>
                  <a:lnTo>
                    <a:pt x="3288" y="517"/>
                  </a:lnTo>
                  <a:lnTo>
                    <a:pt x="3282" y="517"/>
                  </a:lnTo>
                  <a:lnTo>
                    <a:pt x="3277" y="516"/>
                  </a:lnTo>
                  <a:lnTo>
                    <a:pt x="3267" y="514"/>
                  </a:lnTo>
                  <a:lnTo>
                    <a:pt x="3258" y="510"/>
                  </a:lnTo>
                  <a:lnTo>
                    <a:pt x="3249" y="506"/>
                  </a:lnTo>
                  <a:lnTo>
                    <a:pt x="3242" y="501"/>
                  </a:lnTo>
                  <a:lnTo>
                    <a:pt x="3235" y="496"/>
                  </a:lnTo>
                  <a:lnTo>
                    <a:pt x="3229" y="489"/>
                  </a:lnTo>
                  <a:lnTo>
                    <a:pt x="3224" y="482"/>
                  </a:lnTo>
                  <a:lnTo>
                    <a:pt x="3220" y="474"/>
                  </a:lnTo>
                  <a:lnTo>
                    <a:pt x="3216" y="466"/>
                  </a:lnTo>
                  <a:lnTo>
                    <a:pt x="3213" y="456"/>
                  </a:lnTo>
                  <a:lnTo>
                    <a:pt x="3211" y="447"/>
                  </a:lnTo>
                  <a:lnTo>
                    <a:pt x="3210" y="442"/>
                  </a:lnTo>
                  <a:lnTo>
                    <a:pt x="3209" y="436"/>
                  </a:lnTo>
                  <a:lnTo>
                    <a:pt x="3208" y="425"/>
                  </a:lnTo>
                  <a:lnTo>
                    <a:pt x="3208" y="414"/>
                  </a:lnTo>
                  <a:lnTo>
                    <a:pt x="3208" y="190"/>
                  </a:lnTo>
                  <a:lnTo>
                    <a:pt x="3137" y="190"/>
                  </a:lnTo>
                  <a:lnTo>
                    <a:pt x="3137" y="157"/>
                  </a:lnTo>
                  <a:lnTo>
                    <a:pt x="3208" y="157"/>
                  </a:lnTo>
                  <a:lnTo>
                    <a:pt x="3208" y="59"/>
                  </a:lnTo>
                  <a:lnTo>
                    <a:pt x="3244" y="51"/>
                  </a:lnTo>
                  <a:lnTo>
                    <a:pt x="3244" y="157"/>
                  </a:lnTo>
                  <a:lnTo>
                    <a:pt x="3354" y="157"/>
                  </a:lnTo>
                  <a:lnTo>
                    <a:pt x="3354" y="190"/>
                  </a:lnTo>
                  <a:lnTo>
                    <a:pt x="3244" y="190"/>
                  </a:lnTo>
                  <a:lnTo>
                    <a:pt x="3244" y="413"/>
                  </a:lnTo>
                  <a:lnTo>
                    <a:pt x="3244" y="428"/>
                  </a:lnTo>
                  <a:lnTo>
                    <a:pt x="3245" y="435"/>
                  </a:lnTo>
                  <a:lnTo>
                    <a:pt x="3246" y="442"/>
                  </a:lnTo>
                  <a:lnTo>
                    <a:pt x="3248" y="448"/>
                  </a:lnTo>
                  <a:lnTo>
                    <a:pt x="3250" y="454"/>
                  </a:lnTo>
                  <a:lnTo>
                    <a:pt x="3252" y="459"/>
                  </a:lnTo>
                  <a:lnTo>
                    <a:pt x="3255" y="464"/>
                  </a:lnTo>
                  <a:lnTo>
                    <a:pt x="3259" y="469"/>
                  </a:lnTo>
                  <a:lnTo>
                    <a:pt x="3263" y="473"/>
                  </a:lnTo>
                  <a:lnTo>
                    <a:pt x="3268" y="476"/>
                  </a:lnTo>
                  <a:lnTo>
                    <a:pt x="3273" y="479"/>
                  </a:lnTo>
                  <a:lnTo>
                    <a:pt x="3276" y="480"/>
                  </a:lnTo>
                  <a:lnTo>
                    <a:pt x="3280" y="481"/>
                  </a:lnTo>
                  <a:lnTo>
                    <a:pt x="3286" y="483"/>
                  </a:lnTo>
                  <a:lnTo>
                    <a:pt x="3294" y="484"/>
                  </a:lnTo>
                  <a:lnTo>
                    <a:pt x="3303" y="484"/>
                  </a:lnTo>
                  <a:lnTo>
                    <a:pt x="3317" y="484"/>
                  </a:lnTo>
                  <a:lnTo>
                    <a:pt x="3331" y="483"/>
                  </a:lnTo>
                  <a:lnTo>
                    <a:pt x="3359" y="478"/>
                  </a:lnTo>
                  <a:lnTo>
                    <a:pt x="3359" y="509"/>
                  </a:lnTo>
                  <a:lnTo>
                    <a:pt x="3344" y="512"/>
                  </a:lnTo>
                  <a:lnTo>
                    <a:pt x="3329" y="515"/>
                  </a:lnTo>
                  <a:lnTo>
                    <a:pt x="3315" y="517"/>
                  </a:lnTo>
                  <a:lnTo>
                    <a:pt x="3300" y="518"/>
                  </a:lnTo>
                  <a:close/>
                  <a:moveTo>
                    <a:pt x="3725" y="344"/>
                  </a:moveTo>
                  <a:lnTo>
                    <a:pt x="3453" y="344"/>
                  </a:lnTo>
                  <a:lnTo>
                    <a:pt x="3453" y="351"/>
                  </a:lnTo>
                  <a:lnTo>
                    <a:pt x="3454" y="359"/>
                  </a:lnTo>
                  <a:lnTo>
                    <a:pt x="3456" y="374"/>
                  </a:lnTo>
                  <a:lnTo>
                    <a:pt x="3457" y="381"/>
                  </a:lnTo>
                  <a:lnTo>
                    <a:pt x="3459" y="388"/>
                  </a:lnTo>
                  <a:lnTo>
                    <a:pt x="3463" y="402"/>
                  </a:lnTo>
                  <a:lnTo>
                    <a:pt x="3465" y="409"/>
                  </a:lnTo>
                  <a:lnTo>
                    <a:pt x="3468" y="416"/>
                  </a:lnTo>
                  <a:lnTo>
                    <a:pt x="3474" y="428"/>
                  </a:lnTo>
                  <a:lnTo>
                    <a:pt x="3483" y="440"/>
                  </a:lnTo>
                  <a:lnTo>
                    <a:pt x="3491" y="450"/>
                  </a:lnTo>
                  <a:lnTo>
                    <a:pt x="3494" y="455"/>
                  </a:lnTo>
                  <a:lnTo>
                    <a:pt x="3498" y="459"/>
                  </a:lnTo>
                  <a:lnTo>
                    <a:pt x="3507" y="466"/>
                  </a:lnTo>
                  <a:lnTo>
                    <a:pt x="3516" y="473"/>
                  </a:lnTo>
                  <a:lnTo>
                    <a:pt x="3527" y="478"/>
                  </a:lnTo>
                  <a:lnTo>
                    <a:pt x="3538" y="482"/>
                  </a:lnTo>
                  <a:lnTo>
                    <a:pt x="3550" y="485"/>
                  </a:lnTo>
                  <a:lnTo>
                    <a:pt x="3563" y="487"/>
                  </a:lnTo>
                  <a:lnTo>
                    <a:pt x="3570" y="488"/>
                  </a:lnTo>
                  <a:lnTo>
                    <a:pt x="3577" y="488"/>
                  </a:lnTo>
                  <a:lnTo>
                    <a:pt x="3588" y="487"/>
                  </a:lnTo>
                  <a:lnTo>
                    <a:pt x="3594" y="487"/>
                  </a:lnTo>
                  <a:lnTo>
                    <a:pt x="3599" y="486"/>
                  </a:lnTo>
                  <a:lnTo>
                    <a:pt x="3610" y="483"/>
                  </a:lnTo>
                  <a:lnTo>
                    <a:pt x="3620" y="480"/>
                  </a:lnTo>
                  <a:lnTo>
                    <a:pt x="3625" y="478"/>
                  </a:lnTo>
                  <a:lnTo>
                    <a:pt x="3629" y="475"/>
                  </a:lnTo>
                  <a:lnTo>
                    <a:pt x="3638" y="470"/>
                  </a:lnTo>
                  <a:lnTo>
                    <a:pt x="3647" y="464"/>
                  </a:lnTo>
                  <a:lnTo>
                    <a:pt x="3650" y="460"/>
                  </a:lnTo>
                  <a:lnTo>
                    <a:pt x="3654" y="457"/>
                  </a:lnTo>
                  <a:lnTo>
                    <a:pt x="3663" y="446"/>
                  </a:lnTo>
                  <a:lnTo>
                    <a:pt x="3667" y="440"/>
                  </a:lnTo>
                  <a:lnTo>
                    <a:pt x="3671" y="434"/>
                  </a:lnTo>
                  <a:lnTo>
                    <a:pt x="3674" y="428"/>
                  </a:lnTo>
                  <a:lnTo>
                    <a:pt x="3677" y="421"/>
                  </a:lnTo>
                  <a:lnTo>
                    <a:pt x="3679" y="414"/>
                  </a:lnTo>
                  <a:lnTo>
                    <a:pt x="3681" y="406"/>
                  </a:lnTo>
                  <a:lnTo>
                    <a:pt x="3718" y="406"/>
                  </a:lnTo>
                  <a:lnTo>
                    <a:pt x="3716" y="417"/>
                  </a:lnTo>
                  <a:lnTo>
                    <a:pt x="3713" y="428"/>
                  </a:lnTo>
                  <a:lnTo>
                    <a:pt x="3709" y="438"/>
                  </a:lnTo>
                  <a:lnTo>
                    <a:pt x="3704" y="448"/>
                  </a:lnTo>
                  <a:lnTo>
                    <a:pt x="3698" y="457"/>
                  </a:lnTo>
                  <a:lnTo>
                    <a:pt x="3692" y="465"/>
                  </a:lnTo>
                  <a:lnTo>
                    <a:pt x="3685" y="473"/>
                  </a:lnTo>
                  <a:lnTo>
                    <a:pt x="3678" y="481"/>
                  </a:lnTo>
                  <a:lnTo>
                    <a:pt x="3673" y="486"/>
                  </a:lnTo>
                  <a:lnTo>
                    <a:pt x="3668" y="490"/>
                  </a:lnTo>
                  <a:lnTo>
                    <a:pt x="3663" y="494"/>
                  </a:lnTo>
                  <a:lnTo>
                    <a:pt x="3657" y="498"/>
                  </a:lnTo>
                  <a:lnTo>
                    <a:pt x="3652" y="502"/>
                  </a:lnTo>
                  <a:lnTo>
                    <a:pt x="3646" y="505"/>
                  </a:lnTo>
                  <a:lnTo>
                    <a:pt x="3639" y="508"/>
                  </a:lnTo>
                  <a:lnTo>
                    <a:pt x="3633" y="511"/>
                  </a:lnTo>
                  <a:lnTo>
                    <a:pt x="3620" y="516"/>
                  </a:lnTo>
                  <a:lnTo>
                    <a:pt x="3606" y="519"/>
                  </a:lnTo>
                  <a:lnTo>
                    <a:pt x="3599" y="521"/>
                  </a:lnTo>
                  <a:lnTo>
                    <a:pt x="3592" y="521"/>
                  </a:lnTo>
                  <a:lnTo>
                    <a:pt x="3577" y="522"/>
                  </a:lnTo>
                  <a:lnTo>
                    <a:pt x="3567" y="522"/>
                  </a:lnTo>
                  <a:lnTo>
                    <a:pt x="3558" y="521"/>
                  </a:lnTo>
                  <a:lnTo>
                    <a:pt x="3549" y="520"/>
                  </a:lnTo>
                  <a:lnTo>
                    <a:pt x="3541" y="518"/>
                  </a:lnTo>
                  <a:lnTo>
                    <a:pt x="3533" y="516"/>
                  </a:lnTo>
                  <a:lnTo>
                    <a:pt x="3525" y="514"/>
                  </a:lnTo>
                  <a:lnTo>
                    <a:pt x="3518" y="511"/>
                  </a:lnTo>
                  <a:lnTo>
                    <a:pt x="3511" y="508"/>
                  </a:lnTo>
                  <a:lnTo>
                    <a:pt x="3504" y="504"/>
                  </a:lnTo>
                  <a:lnTo>
                    <a:pt x="3497" y="500"/>
                  </a:lnTo>
                  <a:lnTo>
                    <a:pt x="3485" y="492"/>
                  </a:lnTo>
                  <a:lnTo>
                    <a:pt x="3478" y="487"/>
                  </a:lnTo>
                  <a:lnTo>
                    <a:pt x="3473" y="482"/>
                  </a:lnTo>
                  <a:lnTo>
                    <a:pt x="3468" y="477"/>
                  </a:lnTo>
                  <a:lnTo>
                    <a:pt x="3463" y="472"/>
                  </a:lnTo>
                  <a:lnTo>
                    <a:pt x="3457" y="465"/>
                  </a:lnTo>
                  <a:lnTo>
                    <a:pt x="3452" y="458"/>
                  </a:lnTo>
                  <a:lnTo>
                    <a:pt x="3448" y="451"/>
                  </a:lnTo>
                  <a:lnTo>
                    <a:pt x="3443" y="444"/>
                  </a:lnTo>
                  <a:lnTo>
                    <a:pt x="3439" y="436"/>
                  </a:lnTo>
                  <a:lnTo>
                    <a:pt x="3435" y="428"/>
                  </a:lnTo>
                  <a:lnTo>
                    <a:pt x="3432" y="420"/>
                  </a:lnTo>
                  <a:lnTo>
                    <a:pt x="3429" y="412"/>
                  </a:lnTo>
                  <a:lnTo>
                    <a:pt x="3426" y="403"/>
                  </a:lnTo>
                  <a:lnTo>
                    <a:pt x="3424" y="394"/>
                  </a:lnTo>
                  <a:lnTo>
                    <a:pt x="3422" y="385"/>
                  </a:lnTo>
                  <a:lnTo>
                    <a:pt x="3420" y="376"/>
                  </a:lnTo>
                  <a:lnTo>
                    <a:pt x="3419" y="366"/>
                  </a:lnTo>
                  <a:lnTo>
                    <a:pt x="3418" y="357"/>
                  </a:lnTo>
                  <a:lnTo>
                    <a:pt x="3417" y="347"/>
                  </a:lnTo>
                  <a:lnTo>
                    <a:pt x="3417" y="337"/>
                  </a:lnTo>
                  <a:lnTo>
                    <a:pt x="3417" y="320"/>
                  </a:lnTo>
                  <a:lnTo>
                    <a:pt x="3419" y="303"/>
                  </a:lnTo>
                  <a:lnTo>
                    <a:pt x="3421" y="287"/>
                  </a:lnTo>
                  <a:lnTo>
                    <a:pt x="3424" y="271"/>
                  </a:lnTo>
                  <a:lnTo>
                    <a:pt x="3429" y="255"/>
                  </a:lnTo>
                  <a:lnTo>
                    <a:pt x="3435" y="239"/>
                  </a:lnTo>
                  <a:lnTo>
                    <a:pt x="3438" y="232"/>
                  </a:lnTo>
                  <a:lnTo>
                    <a:pt x="3442" y="225"/>
                  </a:lnTo>
                  <a:lnTo>
                    <a:pt x="3447" y="217"/>
                  </a:lnTo>
                  <a:lnTo>
                    <a:pt x="3452" y="210"/>
                  </a:lnTo>
                  <a:lnTo>
                    <a:pt x="3458" y="203"/>
                  </a:lnTo>
                  <a:lnTo>
                    <a:pt x="3464" y="196"/>
                  </a:lnTo>
                  <a:lnTo>
                    <a:pt x="3470" y="189"/>
                  </a:lnTo>
                  <a:lnTo>
                    <a:pt x="3476" y="183"/>
                  </a:lnTo>
                  <a:lnTo>
                    <a:pt x="3484" y="178"/>
                  </a:lnTo>
                  <a:lnTo>
                    <a:pt x="3491" y="173"/>
                  </a:lnTo>
                  <a:lnTo>
                    <a:pt x="3498" y="168"/>
                  </a:lnTo>
                  <a:lnTo>
                    <a:pt x="3506" y="164"/>
                  </a:lnTo>
                  <a:lnTo>
                    <a:pt x="3514" y="160"/>
                  </a:lnTo>
                  <a:lnTo>
                    <a:pt x="3522" y="157"/>
                  </a:lnTo>
                  <a:lnTo>
                    <a:pt x="3530" y="154"/>
                  </a:lnTo>
                  <a:lnTo>
                    <a:pt x="3538" y="152"/>
                  </a:lnTo>
                  <a:lnTo>
                    <a:pt x="3547" y="150"/>
                  </a:lnTo>
                  <a:lnTo>
                    <a:pt x="3556" y="149"/>
                  </a:lnTo>
                  <a:lnTo>
                    <a:pt x="3565" y="149"/>
                  </a:lnTo>
                  <a:lnTo>
                    <a:pt x="3574" y="148"/>
                  </a:lnTo>
                  <a:lnTo>
                    <a:pt x="3583" y="148"/>
                  </a:lnTo>
                  <a:lnTo>
                    <a:pt x="3591" y="149"/>
                  </a:lnTo>
                  <a:lnTo>
                    <a:pt x="3600" y="150"/>
                  </a:lnTo>
                  <a:lnTo>
                    <a:pt x="3608" y="152"/>
                  </a:lnTo>
                  <a:lnTo>
                    <a:pt x="3616" y="154"/>
                  </a:lnTo>
                  <a:lnTo>
                    <a:pt x="3623" y="156"/>
                  </a:lnTo>
                  <a:lnTo>
                    <a:pt x="3631" y="159"/>
                  </a:lnTo>
                  <a:lnTo>
                    <a:pt x="3638" y="163"/>
                  </a:lnTo>
                  <a:lnTo>
                    <a:pt x="3645" y="166"/>
                  </a:lnTo>
                  <a:lnTo>
                    <a:pt x="3652" y="170"/>
                  </a:lnTo>
                  <a:lnTo>
                    <a:pt x="3658" y="174"/>
                  </a:lnTo>
                  <a:lnTo>
                    <a:pt x="3664" y="179"/>
                  </a:lnTo>
                  <a:lnTo>
                    <a:pt x="3670" y="184"/>
                  </a:lnTo>
                  <a:lnTo>
                    <a:pt x="3675" y="189"/>
                  </a:lnTo>
                  <a:lnTo>
                    <a:pt x="3681" y="195"/>
                  </a:lnTo>
                  <a:lnTo>
                    <a:pt x="3686" y="201"/>
                  </a:lnTo>
                  <a:lnTo>
                    <a:pt x="3695" y="213"/>
                  </a:lnTo>
                  <a:lnTo>
                    <a:pt x="3703" y="226"/>
                  </a:lnTo>
                  <a:lnTo>
                    <a:pt x="3707" y="233"/>
                  </a:lnTo>
                  <a:lnTo>
                    <a:pt x="3710" y="241"/>
                  </a:lnTo>
                  <a:lnTo>
                    <a:pt x="3716" y="256"/>
                  </a:lnTo>
                  <a:lnTo>
                    <a:pt x="3718" y="263"/>
                  </a:lnTo>
                  <a:lnTo>
                    <a:pt x="3720" y="271"/>
                  </a:lnTo>
                  <a:lnTo>
                    <a:pt x="3723" y="287"/>
                  </a:lnTo>
                  <a:lnTo>
                    <a:pt x="3725" y="304"/>
                  </a:lnTo>
                  <a:lnTo>
                    <a:pt x="3726" y="312"/>
                  </a:lnTo>
                  <a:lnTo>
                    <a:pt x="3726" y="320"/>
                  </a:lnTo>
                  <a:lnTo>
                    <a:pt x="3726" y="332"/>
                  </a:lnTo>
                  <a:lnTo>
                    <a:pt x="3725" y="344"/>
                  </a:lnTo>
                  <a:close/>
                  <a:moveTo>
                    <a:pt x="3574" y="182"/>
                  </a:moveTo>
                  <a:lnTo>
                    <a:pt x="3560" y="182"/>
                  </a:lnTo>
                  <a:lnTo>
                    <a:pt x="3554" y="183"/>
                  </a:lnTo>
                  <a:lnTo>
                    <a:pt x="3548" y="184"/>
                  </a:lnTo>
                  <a:lnTo>
                    <a:pt x="3536" y="188"/>
                  </a:lnTo>
                  <a:lnTo>
                    <a:pt x="3530" y="190"/>
                  </a:lnTo>
                  <a:lnTo>
                    <a:pt x="3524" y="192"/>
                  </a:lnTo>
                  <a:lnTo>
                    <a:pt x="3514" y="197"/>
                  </a:lnTo>
                  <a:lnTo>
                    <a:pt x="3504" y="204"/>
                  </a:lnTo>
                  <a:lnTo>
                    <a:pt x="3499" y="208"/>
                  </a:lnTo>
                  <a:lnTo>
                    <a:pt x="3495" y="212"/>
                  </a:lnTo>
                  <a:lnTo>
                    <a:pt x="3487" y="220"/>
                  </a:lnTo>
                  <a:lnTo>
                    <a:pt x="3478" y="229"/>
                  </a:lnTo>
                  <a:lnTo>
                    <a:pt x="3472" y="239"/>
                  </a:lnTo>
                  <a:lnTo>
                    <a:pt x="3466" y="250"/>
                  </a:lnTo>
                  <a:lnTo>
                    <a:pt x="3462" y="261"/>
                  </a:lnTo>
                  <a:lnTo>
                    <a:pt x="3458" y="273"/>
                  </a:lnTo>
                  <a:lnTo>
                    <a:pt x="3457" y="279"/>
                  </a:lnTo>
                  <a:lnTo>
                    <a:pt x="3456" y="285"/>
                  </a:lnTo>
                  <a:lnTo>
                    <a:pt x="3454" y="298"/>
                  </a:lnTo>
                  <a:lnTo>
                    <a:pt x="3453" y="311"/>
                  </a:lnTo>
                  <a:lnTo>
                    <a:pt x="3690" y="311"/>
                  </a:lnTo>
                  <a:lnTo>
                    <a:pt x="3689" y="305"/>
                  </a:lnTo>
                  <a:lnTo>
                    <a:pt x="3689" y="298"/>
                  </a:lnTo>
                  <a:lnTo>
                    <a:pt x="3687" y="286"/>
                  </a:lnTo>
                  <a:lnTo>
                    <a:pt x="3685" y="274"/>
                  </a:lnTo>
                  <a:lnTo>
                    <a:pt x="3681" y="262"/>
                  </a:lnTo>
                  <a:lnTo>
                    <a:pt x="3677" y="251"/>
                  </a:lnTo>
                  <a:lnTo>
                    <a:pt x="3674" y="246"/>
                  </a:lnTo>
                  <a:lnTo>
                    <a:pt x="3671" y="240"/>
                  </a:lnTo>
                  <a:lnTo>
                    <a:pt x="3665" y="230"/>
                  </a:lnTo>
                  <a:lnTo>
                    <a:pt x="3658" y="221"/>
                  </a:lnTo>
                  <a:lnTo>
                    <a:pt x="3651" y="212"/>
                  </a:lnTo>
                  <a:lnTo>
                    <a:pt x="3646" y="209"/>
                  </a:lnTo>
                  <a:lnTo>
                    <a:pt x="3642" y="205"/>
                  </a:lnTo>
                  <a:lnTo>
                    <a:pt x="3637" y="201"/>
                  </a:lnTo>
                  <a:lnTo>
                    <a:pt x="3633" y="198"/>
                  </a:lnTo>
                  <a:lnTo>
                    <a:pt x="3622" y="192"/>
                  </a:lnTo>
                  <a:lnTo>
                    <a:pt x="3617" y="190"/>
                  </a:lnTo>
                  <a:lnTo>
                    <a:pt x="3611" y="188"/>
                  </a:lnTo>
                  <a:lnTo>
                    <a:pt x="3606" y="186"/>
                  </a:lnTo>
                  <a:lnTo>
                    <a:pt x="3600" y="184"/>
                  </a:lnTo>
                  <a:lnTo>
                    <a:pt x="3593" y="183"/>
                  </a:lnTo>
                  <a:lnTo>
                    <a:pt x="3587" y="182"/>
                  </a:lnTo>
                  <a:lnTo>
                    <a:pt x="3574" y="182"/>
                  </a:lnTo>
                  <a:close/>
                  <a:moveTo>
                    <a:pt x="3982" y="188"/>
                  </a:moveTo>
                  <a:lnTo>
                    <a:pt x="3974" y="188"/>
                  </a:lnTo>
                  <a:lnTo>
                    <a:pt x="3967" y="189"/>
                  </a:lnTo>
                  <a:lnTo>
                    <a:pt x="3959" y="190"/>
                  </a:lnTo>
                  <a:lnTo>
                    <a:pt x="3952" y="192"/>
                  </a:lnTo>
                  <a:lnTo>
                    <a:pt x="3945" y="194"/>
                  </a:lnTo>
                  <a:lnTo>
                    <a:pt x="3939" y="196"/>
                  </a:lnTo>
                  <a:lnTo>
                    <a:pt x="3933" y="199"/>
                  </a:lnTo>
                  <a:lnTo>
                    <a:pt x="3927" y="202"/>
                  </a:lnTo>
                  <a:lnTo>
                    <a:pt x="3922" y="205"/>
                  </a:lnTo>
                  <a:lnTo>
                    <a:pt x="3917" y="209"/>
                  </a:lnTo>
                  <a:lnTo>
                    <a:pt x="3912" y="213"/>
                  </a:lnTo>
                  <a:lnTo>
                    <a:pt x="3908" y="217"/>
                  </a:lnTo>
                  <a:lnTo>
                    <a:pt x="3903" y="222"/>
                  </a:lnTo>
                  <a:lnTo>
                    <a:pt x="3900" y="227"/>
                  </a:lnTo>
                  <a:lnTo>
                    <a:pt x="3893" y="237"/>
                  </a:lnTo>
                  <a:lnTo>
                    <a:pt x="3887" y="249"/>
                  </a:lnTo>
                  <a:lnTo>
                    <a:pt x="3882" y="261"/>
                  </a:lnTo>
                  <a:lnTo>
                    <a:pt x="3878" y="273"/>
                  </a:lnTo>
                  <a:lnTo>
                    <a:pt x="3875" y="287"/>
                  </a:lnTo>
                  <a:lnTo>
                    <a:pt x="3873" y="293"/>
                  </a:lnTo>
                  <a:lnTo>
                    <a:pt x="3872" y="300"/>
                  </a:lnTo>
                  <a:lnTo>
                    <a:pt x="3871" y="307"/>
                  </a:lnTo>
                  <a:lnTo>
                    <a:pt x="3871" y="314"/>
                  </a:lnTo>
                  <a:lnTo>
                    <a:pt x="3870" y="328"/>
                  </a:lnTo>
                  <a:lnTo>
                    <a:pt x="3869" y="342"/>
                  </a:lnTo>
                  <a:lnTo>
                    <a:pt x="3869" y="513"/>
                  </a:lnTo>
                  <a:lnTo>
                    <a:pt x="3834" y="513"/>
                  </a:lnTo>
                  <a:lnTo>
                    <a:pt x="3834" y="157"/>
                  </a:lnTo>
                  <a:lnTo>
                    <a:pt x="3865" y="157"/>
                  </a:lnTo>
                  <a:lnTo>
                    <a:pt x="3869" y="229"/>
                  </a:lnTo>
                  <a:lnTo>
                    <a:pt x="3873" y="220"/>
                  </a:lnTo>
                  <a:lnTo>
                    <a:pt x="3877" y="212"/>
                  </a:lnTo>
                  <a:lnTo>
                    <a:pt x="3881" y="204"/>
                  </a:lnTo>
                  <a:lnTo>
                    <a:pt x="3887" y="197"/>
                  </a:lnTo>
                  <a:lnTo>
                    <a:pt x="3893" y="190"/>
                  </a:lnTo>
                  <a:lnTo>
                    <a:pt x="3899" y="184"/>
                  </a:lnTo>
                  <a:lnTo>
                    <a:pt x="3906" y="178"/>
                  </a:lnTo>
                  <a:lnTo>
                    <a:pt x="3913" y="173"/>
                  </a:lnTo>
                  <a:lnTo>
                    <a:pt x="3921" y="169"/>
                  </a:lnTo>
                  <a:lnTo>
                    <a:pt x="3929" y="165"/>
                  </a:lnTo>
                  <a:lnTo>
                    <a:pt x="3937" y="162"/>
                  </a:lnTo>
                  <a:lnTo>
                    <a:pt x="3946" y="159"/>
                  </a:lnTo>
                  <a:lnTo>
                    <a:pt x="3955" y="157"/>
                  </a:lnTo>
                  <a:lnTo>
                    <a:pt x="3964" y="155"/>
                  </a:lnTo>
                  <a:lnTo>
                    <a:pt x="3973" y="154"/>
                  </a:lnTo>
                  <a:lnTo>
                    <a:pt x="3982" y="154"/>
                  </a:lnTo>
                  <a:lnTo>
                    <a:pt x="4000" y="154"/>
                  </a:lnTo>
                  <a:lnTo>
                    <a:pt x="4009" y="155"/>
                  </a:lnTo>
                  <a:lnTo>
                    <a:pt x="4017" y="156"/>
                  </a:lnTo>
                  <a:lnTo>
                    <a:pt x="4017" y="192"/>
                  </a:lnTo>
                  <a:lnTo>
                    <a:pt x="4009" y="190"/>
                  </a:lnTo>
                  <a:lnTo>
                    <a:pt x="4000" y="189"/>
                  </a:lnTo>
                  <a:lnTo>
                    <a:pt x="3982" y="188"/>
                  </a:lnTo>
                  <a:close/>
                  <a:moveTo>
                    <a:pt x="453" y="1222"/>
                  </a:moveTo>
                  <a:lnTo>
                    <a:pt x="453" y="989"/>
                  </a:lnTo>
                  <a:lnTo>
                    <a:pt x="453" y="978"/>
                  </a:lnTo>
                  <a:lnTo>
                    <a:pt x="452" y="967"/>
                  </a:lnTo>
                  <a:lnTo>
                    <a:pt x="451" y="962"/>
                  </a:lnTo>
                  <a:lnTo>
                    <a:pt x="450" y="957"/>
                  </a:lnTo>
                  <a:lnTo>
                    <a:pt x="448" y="948"/>
                  </a:lnTo>
                  <a:lnTo>
                    <a:pt x="446" y="939"/>
                  </a:lnTo>
                  <a:lnTo>
                    <a:pt x="442" y="931"/>
                  </a:lnTo>
                  <a:lnTo>
                    <a:pt x="438" y="923"/>
                  </a:lnTo>
                  <a:lnTo>
                    <a:pt x="434" y="917"/>
                  </a:lnTo>
                  <a:lnTo>
                    <a:pt x="428" y="911"/>
                  </a:lnTo>
                  <a:lnTo>
                    <a:pt x="425" y="908"/>
                  </a:lnTo>
                  <a:lnTo>
                    <a:pt x="422" y="905"/>
                  </a:lnTo>
                  <a:lnTo>
                    <a:pt x="419" y="903"/>
                  </a:lnTo>
                  <a:lnTo>
                    <a:pt x="415" y="901"/>
                  </a:lnTo>
                  <a:lnTo>
                    <a:pt x="408" y="897"/>
                  </a:lnTo>
                  <a:lnTo>
                    <a:pt x="399" y="894"/>
                  </a:lnTo>
                  <a:lnTo>
                    <a:pt x="390" y="892"/>
                  </a:lnTo>
                  <a:lnTo>
                    <a:pt x="379" y="891"/>
                  </a:lnTo>
                  <a:lnTo>
                    <a:pt x="368" y="890"/>
                  </a:lnTo>
                  <a:lnTo>
                    <a:pt x="359" y="891"/>
                  </a:lnTo>
                  <a:lnTo>
                    <a:pt x="349" y="892"/>
                  </a:lnTo>
                  <a:lnTo>
                    <a:pt x="341" y="894"/>
                  </a:lnTo>
                  <a:lnTo>
                    <a:pt x="333" y="897"/>
                  </a:lnTo>
                  <a:lnTo>
                    <a:pt x="325" y="900"/>
                  </a:lnTo>
                  <a:lnTo>
                    <a:pt x="318" y="904"/>
                  </a:lnTo>
                  <a:lnTo>
                    <a:pt x="311" y="909"/>
                  </a:lnTo>
                  <a:lnTo>
                    <a:pt x="305" y="915"/>
                  </a:lnTo>
                  <a:lnTo>
                    <a:pt x="300" y="920"/>
                  </a:lnTo>
                  <a:lnTo>
                    <a:pt x="295" y="925"/>
                  </a:lnTo>
                  <a:lnTo>
                    <a:pt x="291" y="930"/>
                  </a:lnTo>
                  <a:lnTo>
                    <a:pt x="287" y="936"/>
                  </a:lnTo>
                  <a:lnTo>
                    <a:pt x="280" y="948"/>
                  </a:lnTo>
                  <a:lnTo>
                    <a:pt x="276" y="955"/>
                  </a:lnTo>
                  <a:lnTo>
                    <a:pt x="274" y="961"/>
                  </a:lnTo>
                  <a:lnTo>
                    <a:pt x="271" y="968"/>
                  </a:lnTo>
                  <a:lnTo>
                    <a:pt x="269" y="975"/>
                  </a:lnTo>
                  <a:lnTo>
                    <a:pt x="267" y="982"/>
                  </a:lnTo>
                  <a:lnTo>
                    <a:pt x="266" y="990"/>
                  </a:lnTo>
                  <a:lnTo>
                    <a:pt x="265" y="997"/>
                  </a:lnTo>
                  <a:lnTo>
                    <a:pt x="264" y="1005"/>
                  </a:lnTo>
                  <a:lnTo>
                    <a:pt x="263" y="1020"/>
                  </a:lnTo>
                  <a:lnTo>
                    <a:pt x="263" y="1222"/>
                  </a:lnTo>
                  <a:lnTo>
                    <a:pt x="227" y="1222"/>
                  </a:lnTo>
                  <a:lnTo>
                    <a:pt x="227" y="989"/>
                  </a:lnTo>
                  <a:lnTo>
                    <a:pt x="227" y="978"/>
                  </a:lnTo>
                  <a:lnTo>
                    <a:pt x="226" y="967"/>
                  </a:lnTo>
                  <a:lnTo>
                    <a:pt x="224" y="957"/>
                  </a:lnTo>
                  <a:lnTo>
                    <a:pt x="222" y="948"/>
                  </a:lnTo>
                  <a:lnTo>
                    <a:pt x="220" y="939"/>
                  </a:lnTo>
                  <a:lnTo>
                    <a:pt x="216" y="931"/>
                  </a:lnTo>
                  <a:lnTo>
                    <a:pt x="212" y="923"/>
                  </a:lnTo>
                  <a:lnTo>
                    <a:pt x="207" y="917"/>
                  </a:lnTo>
                  <a:lnTo>
                    <a:pt x="202" y="911"/>
                  </a:lnTo>
                  <a:lnTo>
                    <a:pt x="199" y="908"/>
                  </a:lnTo>
                  <a:lnTo>
                    <a:pt x="196" y="905"/>
                  </a:lnTo>
                  <a:lnTo>
                    <a:pt x="192" y="903"/>
                  </a:lnTo>
                  <a:lnTo>
                    <a:pt x="189" y="901"/>
                  </a:lnTo>
                  <a:lnTo>
                    <a:pt x="181" y="897"/>
                  </a:lnTo>
                  <a:lnTo>
                    <a:pt x="172" y="894"/>
                  </a:lnTo>
                  <a:lnTo>
                    <a:pt x="163" y="892"/>
                  </a:lnTo>
                  <a:lnTo>
                    <a:pt x="153" y="891"/>
                  </a:lnTo>
                  <a:lnTo>
                    <a:pt x="142" y="890"/>
                  </a:lnTo>
                  <a:lnTo>
                    <a:pt x="132" y="891"/>
                  </a:lnTo>
                  <a:lnTo>
                    <a:pt x="122" y="892"/>
                  </a:lnTo>
                  <a:lnTo>
                    <a:pt x="114" y="894"/>
                  </a:lnTo>
                  <a:lnTo>
                    <a:pt x="106" y="897"/>
                  </a:lnTo>
                  <a:lnTo>
                    <a:pt x="98" y="900"/>
                  </a:lnTo>
                  <a:lnTo>
                    <a:pt x="91" y="904"/>
                  </a:lnTo>
                  <a:lnTo>
                    <a:pt x="84" y="909"/>
                  </a:lnTo>
                  <a:lnTo>
                    <a:pt x="78" y="915"/>
                  </a:lnTo>
                  <a:lnTo>
                    <a:pt x="73" y="920"/>
                  </a:lnTo>
                  <a:lnTo>
                    <a:pt x="67" y="927"/>
                  </a:lnTo>
                  <a:lnTo>
                    <a:pt x="63" y="933"/>
                  </a:lnTo>
                  <a:lnTo>
                    <a:pt x="58" y="940"/>
                  </a:lnTo>
                  <a:lnTo>
                    <a:pt x="54" y="948"/>
                  </a:lnTo>
                  <a:lnTo>
                    <a:pt x="51" y="955"/>
                  </a:lnTo>
                  <a:lnTo>
                    <a:pt x="48" y="963"/>
                  </a:lnTo>
                  <a:lnTo>
                    <a:pt x="45" y="971"/>
                  </a:lnTo>
                  <a:lnTo>
                    <a:pt x="43" y="980"/>
                  </a:lnTo>
                  <a:lnTo>
                    <a:pt x="41" y="989"/>
                  </a:lnTo>
                  <a:lnTo>
                    <a:pt x="39" y="998"/>
                  </a:lnTo>
                  <a:lnTo>
                    <a:pt x="38" y="1007"/>
                  </a:lnTo>
                  <a:lnTo>
                    <a:pt x="36" y="1025"/>
                  </a:lnTo>
                  <a:lnTo>
                    <a:pt x="36" y="1044"/>
                  </a:lnTo>
                  <a:lnTo>
                    <a:pt x="36" y="1222"/>
                  </a:lnTo>
                  <a:lnTo>
                    <a:pt x="0" y="1222"/>
                  </a:lnTo>
                  <a:lnTo>
                    <a:pt x="0" y="866"/>
                  </a:lnTo>
                  <a:lnTo>
                    <a:pt x="31" y="866"/>
                  </a:lnTo>
                  <a:lnTo>
                    <a:pt x="36" y="927"/>
                  </a:lnTo>
                  <a:lnTo>
                    <a:pt x="39" y="920"/>
                  </a:lnTo>
                  <a:lnTo>
                    <a:pt x="44" y="913"/>
                  </a:lnTo>
                  <a:lnTo>
                    <a:pt x="48" y="906"/>
                  </a:lnTo>
                  <a:lnTo>
                    <a:pt x="53" y="899"/>
                  </a:lnTo>
                  <a:lnTo>
                    <a:pt x="59" y="893"/>
                  </a:lnTo>
                  <a:lnTo>
                    <a:pt x="64" y="887"/>
                  </a:lnTo>
                  <a:lnTo>
                    <a:pt x="71" y="882"/>
                  </a:lnTo>
                  <a:lnTo>
                    <a:pt x="77" y="877"/>
                  </a:lnTo>
                  <a:lnTo>
                    <a:pt x="84" y="872"/>
                  </a:lnTo>
                  <a:lnTo>
                    <a:pt x="92" y="869"/>
                  </a:lnTo>
                  <a:lnTo>
                    <a:pt x="100" y="865"/>
                  </a:lnTo>
                  <a:lnTo>
                    <a:pt x="108" y="862"/>
                  </a:lnTo>
                  <a:lnTo>
                    <a:pt x="116" y="860"/>
                  </a:lnTo>
                  <a:lnTo>
                    <a:pt x="125" y="858"/>
                  </a:lnTo>
                  <a:lnTo>
                    <a:pt x="134" y="857"/>
                  </a:lnTo>
                  <a:lnTo>
                    <a:pt x="144" y="857"/>
                  </a:lnTo>
                  <a:lnTo>
                    <a:pt x="155" y="857"/>
                  </a:lnTo>
                  <a:lnTo>
                    <a:pt x="166" y="858"/>
                  </a:lnTo>
                  <a:lnTo>
                    <a:pt x="176" y="860"/>
                  </a:lnTo>
                  <a:lnTo>
                    <a:pt x="185" y="862"/>
                  </a:lnTo>
                  <a:lnTo>
                    <a:pt x="194" y="865"/>
                  </a:lnTo>
                  <a:lnTo>
                    <a:pt x="203" y="869"/>
                  </a:lnTo>
                  <a:lnTo>
                    <a:pt x="210" y="873"/>
                  </a:lnTo>
                  <a:lnTo>
                    <a:pt x="218" y="878"/>
                  </a:lnTo>
                  <a:lnTo>
                    <a:pt x="224" y="883"/>
                  </a:lnTo>
                  <a:lnTo>
                    <a:pt x="231" y="889"/>
                  </a:lnTo>
                  <a:lnTo>
                    <a:pt x="236" y="895"/>
                  </a:lnTo>
                  <a:lnTo>
                    <a:pt x="241" y="902"/>
                  </a:lnTo>
                  <a:lnTo>
                    <a:pt x="246" y="909"/>
                  </a:lnTo>
                  <a:lnTo>
                    <a:pt x="250" y="917"/>
                  </a:lnTo>
                  <a:lnTo>
                    <a:pt x="253" y="925"/>
                  </a:lnTo>
                  <a:lnTo>
                    <a:pt x="256" y="934"/>
                  </a:lnTo>
                  <a:lnTo>
                    <a:pt x="260" y="926"/>
                  </a:lnTo>
                  <a:lnTo>
                    <a:pt x="264" y="918"/>
                  </a:lnTo>
                  <a:lnTo>
                    <a:pt x="268" y="910"/>
                  </a:lnTo>
                  <a:lnTo>
                    <a:pt x="273" y="903"/>
                  </a:lnTo>
                  <a:lnTo>
                    <a:pt x="279" y="896"/>
                  </a:lnTo>
                  <a:lnTo>
                    <a:pt x="285" y="890"/>
                  </a:lnTo>
                  <a:lnTo>
                    <a:pt x="291" y="884"/>
                  </a:lnTo>
                  <a:lnTo>
                    <a:pt x="298" y="879"/>
                  </a:lnTo>
                  <a:lnTo>
                    <a:pt x="306" y="874"/>
                  </a:lnTo>
                  <a:lnTo>
                    <a:pt x="313" y="870"/>
                  </a:lnTo>
                  <a:lnTo>
                    <a:pt x="322" y="866"/>
                  </a:lnTo>
                  <a:lnTo>
                    <a:pt x="331" y="863"/>
                  </a:lnTo>
                  <a:lnTo>
                    <a:pt x="340" y="860"/>
                  </a:lnTo>
                  <a:lnTo>
                    <a:pt x="350" y="858"/>
                  </a:lnTo>
                  <a:lnTo>
                    <a:pt x="360" y="857"/>
                  </a:lnTo>
                  <a:lnTo>
                    <a:pt x="370" y="857"/>
                  </a:lnTo>
                  <a:lnTo>
                    <a:pt x="378" y="857"/>
                  </a:lnTo>
                  <a:lnTo>
                    <a:pt x="385" y="858"/>
                  </a:lnTo>
                  <a:lnTo>
                    <a:pt x="399" y="859"/>
                  </a:lnTo>
                  <a:lnTo>
                    <a:pt x="406" y="861"/>
                  </a:lnTo>
                  <a:lnTo>
                    <a:pt x="412" y="862"/>
                  </a:lnTo>
                  <a:lnTo>
                    <a:pt x="418" y="864"/>
                  </a:lnTo>
                  <a:lnTo>
                    <a:pt x="424" y="867"/>
                  </a:lnTo>
                  <a:lnTo>
                    <a:pt x="429" y="869"/>
                  </a:lnTo>
                  <a:lnTo>
                    <a:pt x="435" y="872"/>
                  </a:lnTo>
                  <a:lnTo>
                    <a:pt x="444" y="878"/>
                  </a:lnTo>
                  <a:lnTo>
                    <a:pt x="453" y="885"/>
                  </a:lnTo>
                  <a:lnTo>
                    <a:pt x="457" y="889"/>
                  </a:lnTo>
                  <a:lnTo>
                    <a:pt x="461" y="893"/>
                  </a:lnTo>
                  <a:lnTo>
                    <a:pt x="467" y="903"/>
                  </a:lnTo>
                  <a:lnTo>
                    <a:pt x="473" y="912"/>
                  </a:lnTo>
                  <a:lnTo>
                    <a:pt x="478" y="923"/>
                  </a:lnTo>
                  <a:lnTo>
                    <a:pt x="480" y="929"/>
                  </a:lnTo>
                  <a:lnTo>
                    <a:pt x="482" y="935"/>
                  </a:lnTo>
                  <a:lnTo>
                    <a:pt x="483" y="941"/>
                  </a:lnTo>
                  <a:lnTo>
                    <a:pt x="485" y="947"/>
                  </a:lnTo>
                  <a:lnTo>
                    <a:pt x="487" y="960"/>
                  </a:lnTo>
                  <a:lnTo>
                    <a:pt x="488" y="973"/>
                  </a:lnTo>
                  <a:lnTo>
                    <a:pt x="488" y="987"/>
                  </a:lnTo>
                  <a:lnTo>
                    <a:pt x="488" y="1222"/>
                  </a:lnTo>
                  <a:lnTo>
                    <a:pt x="453" y="1222"/>
                  </a:lnTo>
                  <a:close/>
                  <a:moveTo>
                    <a:pt x="903" y="1052"/>
                  </a:moveTo>
                  <a:lnTo>
                    <a:pt x="631" y="1052"/>
                  </a:lnTo>
                  <a:lnTo>
                    <a:pt x="631" y="1060"/>
                  </a:lnTo>
                  <a:lnTo>
                    <a:pt x="631" y="1068"/>
                  </a:lnTo>
                  <a:lnTo>
                    <a:pt x="633" y="1083"/>
                  </a:lnTo>
                  <a:lnTo>
                    <a:pt x="635" y="1090"/>
                  </a:lnTo>
                  <a:lnTo>
                    <a:pt x="637" y="1097"/>
                  </a:lnTo>
                  <a:lnTo>
                    <a:pt x="641" y="1111"/>
                  </a:lnTo>
                  <a:lnTo>
                    <a:pt x="643" y="1118"/>
                  </a:lnTo>
                  <a:lnTo>
                    <a:pt x="646" y="1124"/>
                  </a:lnTo>
                  <a:lnTo>
                    <a:pt x="652" y="1137"/>
                  </a:lnTo>
                  <a:lnTo>
                    <a:pt x="659" y="1148"/>
                  </a:lnTo>
                  <a:lnTo>
                    <a:pt x="667" y="1159"/>
                  </a:lnTo>
                  <a:lnTo>
                    <a:pt x="671" y="1163"/>
                  </a:lnTo>
                  <a:lnTo>
                    <a:pt x="675" y="1167"/>
                  </a:lnTo>
                  <a:lnTo>
                    <a:pt x="684" y="1175"/>
                  </a:lnTo>
                  <a:lnTo>
                    <a:pt x="693" y="1181"/>
                  </a:lnTo>
                  <a:lnTo>
                    <a:pt x="705" y="1187"/>
                  </a:lnTo>
                  <a:lnTo>
                    <a:pt x="716" y="1191"/>
                  </a:lnTo>
                  <a:lnTo>
                    <a:pt x="728" y="1194"/>
                  </a:lnTo>
                  <a:lnTo>
                    <a:pt x="741" y="1196"/>
                  </a:lnTo>
                  <a:lnTo>
                    <a:pt x="747" y="1197"/>
                  </a:lnTo>
                  <a:lnTo>
                    <a:pt x="755" y="1197"/>
                  </a:lnTo>
                  <a:lnTo>
                    <a:pt x="766" y="1196"/>
                  </a:lnTo>
                  <a:lnTo>
                    <a:pt x="772" y="1196"/>
                  </a:lnTo>
                  <a:lnTo>
                    <a:pt x="777" y="1195"/>
                  </a:lnTo>
                  <a:lnTo>
                    <a:pt x="788" y="1192"/>
                  </a:lnTo>
                  <a:lnTo>
                    <a:pt x="798" y="1189"/>
                  </a:lnTo>
                  <a:lnTo>
                    <a:pt x="803" y="1186"/>
                  </a:lnTo>
                  <a:lnTo>
                    <a:pt x="807" y="1184"/>
                  </a:lnTo>
                  <a:lnTo>
                    <a:pt x="816" y="1179"/>
                  </a:lnTo>
                  <a:lnTo>
                    <a:pt x="824" y="1172"/>
                  </a:lnTo>
                  <a:lnTo>
                    <a:pt x="828" y="1169"/>
                  </a:lnTo>
                  <a:lnTo>
                    <a:pt x="832" y="1165"/>
                  </a:lnTo>
                  <a:lnTo>
                    <a:pt x="841" y="1155"/>
                  </a:lnTo>
                  <a:lnTo>
                    <a:pt x="845" y="1149"/>
                  </a:lnTo>
                  <a:lnTo>
                    <a:pt x="849" y="1143"/>
                  </a:lnTo>
                  <a:lnTo>
                    <a:pt x="852" y="1137"/>
                  </a:lnTo>
                  <a:lnTo>
                    <a:pt x="855" y="1130"/>
                  </a:lnTo>
                  <a:lnTo>
                    <a:pt x="857" y="1123"/>
                  </a:lnTo>
                  <a:lnTo>
                    <a:pt x="859" y="1115"/>
                  </a:lnTo>
                  <a:lnTo>
                    <a:pt x="896" y="1115"/>
                  </a:lnTo>
                  <a:lnTo>
                    <a:pt x="894" y="1126"/>
                  </a:lnTo>
                  <a:lnTo>
                    <a:pt x="890" y="1137"/>
                  </a:lnTo>
                  <a:lnTo>
                    <a:pt x="886" y="1147"/>
                  </a:lnTo>
                  <a:lnTo>
                    <a:pt x="882" y="1157"/>
                  </a:lnTo>
                  <a:lnTo>
                    <a:pt x="876" y="1166"/>
                  </a:lnTo>
                  <a:lnTo>
                    <a:pt x="870" y="1174"/>
                  </a:lnTo>
                  <a:lnTo>
                    <a:pt x="867" y="1178"/>
                  </a:lnTo>
                  <a:lnTo>
                    <a:pt x="863" y="1182"/>
                  </a:lnTo>
                  <a:lnTo>
                    <a:pt x="856" y="1190"/>
                  </a:lnTo>
                  <a:lnTo>
                    <a:pt x="851" y="1194"/>
                  </a:lnTo>
                  <a:lnTo>
                    <a:pt x="846" y="1199"/>
                  </a:lnTo>
                  <a:lnTo>
                    <a:pt x="841" y="1203"/>
                  </a:lnTo>
                  <a:lnTo>
                    <a:pt x="835" y="1207"/>
                  </a:lnTo>
                  <a:lnTo>
                    <a:pt x="829" y="1210"/>
                  </a:lnTo>
                  <a:lnTo>
                    <a:pt x="823" y="1214"/>
                  </a:lnTo>
                  <a:lnTo>
                    <a:pt x="817" y="1217"/>
                  </a:lnTo>
                  <a:lnTo>
                    <a:pt x="811" y="1220"/>
                  </a:lnTo>
                  <a:lnTo>
                    <a:pt x="798" y="1225"/>
                  </a:lnTo>
                  <a:lnTo>
                    <a:pt x="784" y="1228"/>
                  </a:lnTo>
                  <a:lnTo>
                    <a:pt x="777" y="1229"/>
                  </a:lnTo>
                  <a:lnTo>
                    <a:pt x="769" y="1230"/>
                  </a:lnTo>
                  <a:lnTo>
                    <a:pt x="755" y="1231"/>
                  </a:lnTo>
                  <a:lnTo>
                    <a:pt x="745" y="1231"/>
                  </a:lnTo>
                  <a:lnTo>
                    <a:pt x="736" y="1230"/>
                  </a:lnTo>
                  <a:lnTo>
                    <a:pt x="727" y="1229"/>
                  </a:lnTo>
                  <a:lnTo>
                    <a:pt x="719" y="1227"/>
                  </a:lnTo>
                  <a:lnTo>
                    <a:pt x="711" y="1225"/>
                  </a:lnTo>
                  <a:lnTo>
                    <a:pt x="703" y="1223"/>
                  </a:lnTo>
                  <a:lnTo>
                    <a:pt x="695" y="1220"/>
                  </a:lnTo>
                  <a:lnTo>
                    <a:pt x="687" y="1217"/>
                  </a:lnTo>
                  <a:lnTo>
                    <a:pt x="681" y="1213"/>
                  </a:lnTo>
                  <a:lnTo>
                    <a:pt x="674" y="1209"/>
                  </a:lnTo>
                  <a:lnTo>
                    <a:pt x="662" y="1201"/>
                  </a:lnTo>
                  <a:lnTo>
                    <a:pt x="656" y="1196"/>
                  </a:lnTo>
                  <a:lnTo>
                    <a:pt x="651" y="1191"/>
                  </a:lnTo>
                  <a:lnTo>
                    <a:pt x="645" y="1186"/>
                  </a:lnTo>
                  <a:lnTo>
                    <a:pt x="640" y="1180"/>
                  </a:lnTo>
                  <a:lnTo>
                    <a:pt x="635" y="1174"/>
                  </a:lnTo>
                  <a:lnTo>
                    <a:pt x="630" y="1167"/>
                  </a:lnTo>
                  <a:lnTo>
                    <a:pt x="625" y="1160"/>
                  </a:lnTo>
                  <a:lnTo>
                    <a:pt x="621" y="1152"/>
                  </a:lnTo>
                  <a:lnTo>
                    <a:pt x="617" y="1145"/>
                  </a:lnTo>
                  <a:lnTo>
                    <a:pt x="613" y="1137"/>
                  </a:lnTo>
                  <a:lnTo>
                    <a:pt x="610" y="1129"/>
                  </a:lnTo>
                  <a:lnTo>
                    <a:pt x="607" y="1120"/>
                  </a:lnTo>
                  <a:lnTo>
                    <a:pt x="604" y="1112"/>
                  </a:lnTo>
                  <a:lnTo>
                    <a:pt x="602" y="1103"/>
                  </a:lnTo>
                  <a:lnTo>
                    <a:pt x="600" y="1094"/>
                  </a:lnTo>
                  <a:lnTo>
                    <a:pt x="598" y="1084"/>
                  </a:lnTo>
                  <a:lnTo>
                    <a:pt x="597" y="1075"/>
                  </a:lnTo>
                  <a:lnTo>
                    <a:pt x="596" y="1065"/>
                  </a:lnTo>
                  <a:lnTo>
                    <a:pt x="595" y="1055"/>
                  </a:lnTo>
                  <a:lnTo>
                    <a:pt x="595" y="1045"/>
                  </a:lnTo>
                  <a:lnTo>
                    <a:pt x="595" y="1029"/>
                  </a:lnTo>
                  <a:lnTo>
                    <a:pt x="597" y="1012"/>
                  </a:lnTo>
                  <a:lnTo>
                    <a:pt x="599" y="996"/>
                  </a:lnTo>
                  <a:lnTo>
                    <a:pt x="602" y="979"/>
                  </a:lnTo>
                  <a:lnTo>
                    <a:pt x="607" y="964"/>
                  </a:lnTo>
                  <a:lnTo>
                    <a:pt x="613" y="948"/>
                  </a:lnTo>
                  <a:lnTo>
                    <a:pt x="616" y="941"/>
                  </a:lnTo>
                  <a:lnTo>
                    <a:pt x="620" y="933"/>
                  </a:lnTo>
                  <a:lnTo>
                    <a:pt x="625" y="926"/>
                  </a:lnTo>
                  <a:lnTo>
                    <a:pt x="630" y="919"/>
                  </a:lnTo>
                  <a:lnTo>
                    <a:pt x="636" y="911"/>
                  </a:lnTo>
                  <a:lnTo>
                    <a:pt x="642" y="904"/>
                  </a:lnTo>
                  <a:lnTo>
                    <a:pt x="648" y="898"/>
                  </a:lnTo>
                  <a:lnTo>
                    <a:pt x="654" y="892"/>
                  </a:lnTo>
                  <a:lnTo>
                    <a:pt x="661" y="886"/>
                  </a:lnTo>
                  <a:lnTo>
                    <a:pt x="668" y="881"/>
                  </a:lnTo>
                  <a:lnTo>
                    <a:pt x="675" y="877"/>
                  </a:lnTo>
                  <a:lnTo>
                    <a:pt x="683" y="873"/>
                  </a:lnTo>
                  <a:lnTo>
                    <a:pt x="690" y="869"/>
                  </a:lnTo>
                  <a:lnTo>
                    <a:pt x="699" y="866"/>
                  </a:lnTo>
                  <a:lnTo>
                    <a:pt x="708" y="863"/>
                  </a:lnTo>
                  <a:lnTo>
                    <a:pt x="716" y="861"/>
                  </a:lnTo>
                  <a:lnTo>
                    <a:pt x="725" y="859"/>
                  </a:lnTo>
                  <a:lnTo>
                    <a:pt x="733" y="858"/>
                  </a:lnTo>
                  <a:lnTo>
                    <a:pt x="742" y="857"/>
                  </a:lnTo>
                  <a:lnTo>
                    <a:pt x="752" y="857"/>
                  </a:lnTo>
                  <a:lnTo>
                    <a:pt x="761" y="857"/>
                  </a:lnTo>
                  <a:lnTo>
                    <a:pt x="769" y="858"/>
                  </a:lnTo>
                  <a:lnTo>
                    <a:pt x="778" y="859"/>
                  </a:lnTo>
                  <a:lnTo>
                    <a:pt x="786" y="861"/>
                  </a:lnTo>
                  <a:lnTo>
                    <a:pt x="794" y="863"/>
                  </a:lnTo>
                  <a:lnTo>
                    <a:pt x="801" y="865"/>
                  </a:lnTo>
                  <a:lnTo>
                    <a:pt x="809" y="868"/>
                  </a:lnTo>
                  <a:lnTo>
                    <a:pt x="816" y="871"/>
                  </a:lnTo>
                  <a:lnTo>
                    <a:pt x="823" y="875"/>
                  </a:lnTo>
                  <a:lnTo>
                    <a:pt x="829" y="879"/>
                  </a:lnTo>
                  <a:lnTo>
                    <a:pt x="836" y="883"/>
                  </a:lnTo>
                  <a:lnTo>
                    <a:pt x="842" y="888"/>
                  </a:lnTo>
                  <a:lnTo>
                    <a:pt x="848" y="893"/>
                  </a:lnTo>
                  <a:lnTo>
                    <a:pt x="853" y="898"/>
                  </a:lnTo>
                  <a:lnTo>
                    <a:pt x="859" y="904"/>
                  </a:lnTo>
                  <a:lnTo>
                    <a:pt x="864" y="909"/>
                  </a:lnTo>
                  <a:lnTo>
                    <a:pt x="873" y="922"/>
                  </a:lnTo>
                  <a:lnTo>
                    <a:pt x="877" y="928"/>
                  </a:lnTo>
                  <a:lnTo>
                    <a:pt x="881" y="935"/>
                  </a:lnTo>
                  <a:lnTo>
                    <a:pt x="888" y="949"/>
                  </a:lnTo>
                  <a:lnTo>
                    <a:pt x="893" y="964"/>
                  </a:lnTo>
                  <a:lnTo>
                    <a:pt x="896" y="972"/>
                  </a:lnTo>
                  <a:lnTo>
                    <a:pt x="898" y="980"/>
                  </a:lnTo>
                  <a:lnTo>
                    <a:pt x="901" y="996"/>
                  </a:lnTo>
                  <a:lnTo>
                    <a:pt x="903" y="1012"/>
                  </a:lnTo>
                  <a:lnTo>
                    <a:pt x="904" y="1021"/>
                  </a:lnTo>
                  <a:lnTo>
                    <a:pt x="904" y="1029"/>
                  </a:lnTo>
                  <a:lnTo>
                    <a:pt x="903" y="1041"/>
                  </a:lnTo>
                  <a:lnTo>
                    <a:pt x="903" y="1052"/>
                  </a:lnTo>
                  <a:close/>
                  <a:moveTo>
                    <a:pt x="752" y="890"/>
                  </a:moveTo>
                  <a:lnTo>
                    <a:pt x="738" y="891"/>
                  </a:lnTo>
                  <a:lnTo>
                    <a:pt x="732" y="892"/>
                  </a:lnTo>
                  <a:lnTo>
                    <a:pt x="726" y="893"/>
                  </a:lnTo>
                  <a:lnTo>
                    <a:pt x="713" y="896"/>
                  </a:lnTo>
                  <a:lnTo>
                    <a:pt x="708" y="898"/>
                  </a:lnTo>
                  <a:lnTo>
                    <a:pt x="702" y="901"/>
                  </a:lnTo>
                  <a:lnTo>
                    <a:pt x="691" y="906"/>
                  </a:lnTo>
                  <a:lnTo>
                    <a:pt x="681" y="913"/>
                  </a:lnTo>
                  <a:lnTo>
                    <a:pt x="676" y="916"/>
                  </a:lnTo>
                  <a:lnTo>
                    <a:pt x="672" y="920"/>
                  </a:lnTo>
                  <a:lnTo>
                    <a:pt x="664" y="929"/>
                  </a:lnTo>
                  <a:lnTo>
                    <a:pt x="656" y="938"/>
                  </a:lnTo>
                  <a:lnTo>
                    <a:pt x="650" y="948"/>
                  </a:lnTo>
                  <a:lnTo>
                    <a:pt x="644" y="959"/>
                  </a:lnTo>
                  <a:lnTo>
                    <a:pt x="640" y="970"/>
                  </a:lnTo>
                  <a:lnTo>
                    <a:pt x="636" y="982"/>
                  </a:lnTo>
                  <a:lnTo>
                    <a:pt x="635" y="988"/>
                  </a:lnTo>
                  <a:lnTo>
                    <a:pt x="633" y="994"/>
                  </a:lnTo>
                  <a:lnTo>
                    <a:pt x="632" y="1007"/>
                  </a:lnTo>
                  <a:lnTo>
                    <a:pt x="631" y="1020"/>
                  </a:lnTo>
                  <a:lnTo>
                    <a:pt x="868" y="1020"/>
                  </a:lnTo>
                  <a:lnTo>
                    <a:pt x="867" y="1013"/>
                  </a:lnTo>
                  <a:lnTo>
                    <a:pt x="867" y="1007"/>
                  </a:lnTo>
                  <a:lnTo>
                    <a:pt x="865" y="995"/>
                  </a:lnTo>
                  <a:lnTo>
                    <a:pt x="863" y="983"/>
                  </a:lnTo>
                  <a:lnTo>
                    <a:pt x="859" y="971"/>
                  </a:lnTo>
                  <a:lnTo>
                    <a:pt x="855" y="960"/>
                  </a:lnTo>
                  <a:lnTo>
                    <a:pt x="852" y="954"/>
                  </a:lnTo>
                  <a:lnTo>
                    <a:pt x="849" y="949"/>
                  </a:lnTo>
                  <a:lnTo>
                    <a:pt x="843" y="939"/>
                  </a:lnTo>
                  <a:lnTo>
                    <a:pt x="836" y="930"/>
                  </a:lnTo>
                  <a:lnTo>
                    <a:pt x="828" y="921"/>
                  </a:lnTo>
                  <a:lnTo>
                    <a:pt x="824" y="917"/>
                  </a:lnTo>
                  <a:lnTo>
                    <a:pt x="820" y="913"/>
                  </a:lnTo>
                  <a:lnTo>
                    <a:pt x="815" y="910"/>
                  </a:lnTo>
                  <a:lnTo>
                    <a:pt x="810" y="907"/>
                  </a:lnTo>
                  <a:lnTo>
                    <a:pt x="800" y="901"/>
                  </a:lnTo>
                  <a:lnTo>
                    <a:pt x="795" y="899"/>
                  </a:lnTo>
                  <a:lnTo>
                    <a:pt x="789" y="896"/>
                  </a:lnTo>
                  <a:lnTo>
                    <a:pt x="783" y="895"/>
                  </a:lnTo>
                  <a:lnTo>
                    <a:pt x="777" y="893"/>
                  </a:lnTo>
                  <a:lnTo>
                    <a:pt x="771" y="892"/>
                  </a:lnTo>
                  <a:lnTo>
                    <a:pt x="765" y="891"/>
                  </a:lnTo>
                  <a:lnTo>
                    <a:pt x="752" y="890"/>
                  </a:lnTo>
                  <a:close/>
                  <a:moveTo>
                    <a:pt x="1297" y="1052"/>
                  </a:moveTo>
                  <a:lnTo>
                    <a:pt x="1025" y="1052"/>
                  </a:lnTo>
                  <a:lnTo>
                    <a:pt x="1026" y="1060"/>
                  </a:lnTo>
                  <a:lnTo>
                    <a:pt x="1026" y="1068"/>
                  </a:lnTo>
                  <a:lnTo>
                    <a:pt x="1028" y="1083"/>
                  </a:lnTo>
                  <a:lnTo>
                    <a:pt x="1030" y="1090"/>
                  </a:lnTo>
                  <a:lnTo>
                    <a:pt x="1031" y="1097"/>
                  </a:lnTo>
                  <a:lnTo>
                    <a:pt x="1035" y="1111"/>
                  </a:lnTo>
                  <a:lnTo>
                    <a:pt x="1038" y="1118"/>
                  </a:lnTo>
                  <a:lnTo>
                    <a:pt x="1041" y="1124"/>
                  </a:lnTo>
                  <a:lnTo>
                    <a:pt x="1047" y="1137"/>
                  </a:lnTo>
                  <a:lnTo>
                    <a:pt x="1054" y="1148"/>
                  </a:lnTo>
                  <a:lnTo>
                    <a:pt x="1062" y="1159"/>
                  </a:lnTo>
                  <a:lnTo>
                    <a:pt x="1066" y="1163"/>
                  </a:lnTo>
                  <a:lnTo>
                    <a:pt x="1070" y="1167"/>
                  </a:lnTo>
                  <a:lnTo>
                    <a:pt x="1079" y="1175"/>
                  </a:lnTo>
                  <a:lnTo>
                    <a:pt x="1088" y="1181"/>
                  </a:lnTo>
                  <a:lnTo>
                    <a:pt x="1098" y="1187"/>
                  </a:lnTo>
                  <a:lnTo>
                    <a:pt x="1109" y="1191"/>
                  </a:lnTo>
                  <a:lnTo>
                    <a:pt x="1121" y="1194"/>
                  </a:lnTo>
                  <a:lnTo>
                    <a:pt x="1134" y="1196"/>
                  </a:lnTo>
                  <a:lnTo>
                    <a:pt x="1141" y="1197"/>
                  </a:lnTo>
                  <a:lnTo>
                    <a:pt x="1148" y="1197"/>
                  </a:lnTo>
                  <a:lnTo>
                    <a:pt x="1160" y="1196"/>
                  </a:lnTo>
                  <a:lnTo>
                    <a:pt x="1165" y="1196"/>
                  </a:lnTo>
                  <a:lnTo>
                    <a:pt x="1171" y="1195"/>
                  </a:lnTo>
                  <a:lnTo>
                    <a:pt x="1181" y="1192"/>
                  </a:lnTo>
                  <a:lnTo>
                    <a:pt x="1192" y="1189"/>
                  </a:lnTo>
                  <a:lnTo>
                    <a:pt x="1196" y="1186"/>
                  </a:lnTo>
                  <a:lnTo>
                    <a:pt x="1201" y="1184"/>
                  </a:lnTo>
                  <a:lnTo>
                    <a:pt x="1210" y="1179"/>
                  </a:lnTo>
                  <a:lnTo>
                    <a:pt x="1218" y="1172"/>
                  </a:lnTo>
                  <a:lnTo>
                    <a:pt x="1222" y="1169"/>
                  </a:lnTo>
                  <a:lnTo>
                    <a:pt x="1226" y="1165"/>
                  </a:lnTo>
                  <a:lnTo>
                    <a:pt x="1235" y="1155"/>
                  </a:lnTo>
                  <a:lnTo>
                    <a:pt x="1239" y="1149"/>
                  </a:lnTo>
                  <a:lnTo>
                    <a:pt x="1242" y="1143"/>
                  </a:lnTo>
                  <a:lnTo>
                    <a:pt x="1246" y="1137"/>
                  </a:lnTo>
                  <a:lnTo>
                    <a:pt x="1249" y="1130"/>
                  </a:lnTo>
                  <a:lnTo>
                    <a:pt x="1251" y="1123"/>
                  </a:lnTo>
                  <a:lnTo>
                    <a:pt x="1253" y="1115"/>
                  </a:lnTo>
                  <a:lnTo>
                    <a:pt x="1290" y="1115"/>
                  </a:lnTo>
                  <a:lnTo>
                    <a:pt x="1287" y="1126"/>
                  </a:lnTo>
                  <a:lnTo>
                    <a:pt x="1284" y="1137"/>
                  </a:lnTo>
                  <a:lnTo>
                    <a:pt x="1280" y="1147"/>
                  </a:lnTo>
                  <a:lnTo>
                    <a:pt x="1275" y="1157"/>
                  </a:lnTo>
                  <a:lnTo>
                    <a:pt x="1270" y="1166"/>
                  </a:lnTo>
                  <a:lnTo>
                    <a:pt x="1264" y="1174"/>
                  </a:lnTo>
                  <a:lnTo>
                    <a:pt x="1261" y="1178"/>
                  </a:lnTo>
                  <a:lnTo>
                    <a:pt x="1257" y="1182"/>
                  </a:lnTo>
                  <a:lnTo>
                    <a:pt x="1250" y="1190"/>
                  </a:lnTo>
                  <a:lnTo>
                    <a:pt x="1245" y="1194"/>
                  </a:lnTo>
                  <a:lnTo>
                    <a:pt x="1240" y="1199"/>
                  </a:lnTo>
                  <a:lnTo>
                    <a:pt x="1234" y="1203"/>
                  </a:lnTo>
                  <a:lnTo>
                    <a:pt x="1229" y="1207"/>
                  </a:lnTo>
                  <a:lnTo>
                    <a:pt x="1223" y="1210"/>
                  </a:lnTo>
                  <a:lnTo>
                    <a:pt x="1217" y="1214"/>
                  </a:lnTo>
                  <a:lnTo>
                    <a:pt x="1211" y="1217"/>
                  </a:lnTo>
                  <a:lnTo>
                    <a:pt x="1205" y="1220"/>
                  </a:lnTo>
                  <a:lnTo>
                    <a:pt x="1191" y="1225"/>
                  </a:lnTo>
                  <a:lnTo>
                    <a:pt x="1178" y="1228"/>
                  </a:lnTo>
                  <a:lnTo>
                    <a:pt x="1170" y="1229"/>
                  </a:lnTo>
                  <a:lnTo>
                    <a:pt x="1163" y="1230"/>
                  </a:lnTo>
                  <a:lnTo>
                    <a:pt x="1148" y="1231"/>
                  </a:lnTo>
                  <a:lnTo>
                    <a:pt x="1139" y="1231"/>
                  </a:lnTo>
                  <a:lnTo>
                    <a:pt x="1130" y="1230"/>
                  </a:lnTo>
                  <a:lnTo>
                    <a:pt x="1121" y="1229"/>
                  </a:lnTo>
                  <a:lnTo>
                    <a:pt x="1113" y="1227"/>
                  </a:lnTo>
                  <a:lnTo>
                    <a:pt x="1105" y="1225"/>
                  </a:lnTo>
                  <a:lnTo>
                    <a:pt x="1097" y="1223"/>
                  </a:lnTo>
                  <a:lnTo>
                    <a:pt x="1089" y="1220"/>
                  </a:lnTo>
                  <a:lnTo>
                    <a:pt x="1082" y="1217"/>
                  </a:lnTo>
                  <a:lnTo>
                    <a:pt x="1075" y="1213"/>
                  </a:lnTo>
                  <a:lnTo>
                    <a:pt x="1069" y="1209"/>
                  </a:lnTo>
                  <a:lnTo>
                    <a:pt x="1056" y="1201"/>
                  </a:lnTo>
                  <a:lnTo>
                    <a:pt x="1051" y="1196"/>
                  </a:lnTo>
                  <a:lnTo>
                    <a:pt x="1045" y="1191"/>
                  </a:lnTo>
                  <a:lnTo>
                    <a:pt x="1040" y="1186"/>
                  </a:lnTo>
                  <a:lnTo>
                    <a:pt x="1035" y="1180"/>
                  </a:lnTo>
                  <a:lnTo>
                    <a:pt x="1030" y="1174"/>
                  </a:lnTo>
                  <a:lnTo>
                    <a:pt x="1025" y="1167"/>
                  </a:lnTo>
                  <a:lnTo>
                    <a:pt x="1020" y="1160"/>
                  </a:lnTo>
                  <a:lnTo>
                    <a:pt x="1016" y="1152"/>
                  </a:lnTo>
                  <a:lnTo>
                    <a:pt x="1012" y="1145"/>
                  </a:lnTo>
                  <a:lnTo>
                    <a:pt x="1008" y="1137"/>
                  </a:lnTo>
                  <a:lnTo>
                    <a:pt x="1005" y="1129"/>
                  </a:lnTo>
                  <a:lnTo>
                    <a:pt x="1002" y="1120"/>
                  </a:lnTo>
                  <a:lnTo>
                    <a:pt x="999" y="1112"/>
                  </a:lnTo>
                  <a:lnTo>
                    <a:pt x="996" y="1103"/>
                  </a:lnTo>
                  <a:lnTo>
                    <a:pt x="994" y="1094"/>
                  </a:lnTo>
                  <a:lnTo>
                    <a:pt x="993" y="1084"/>
                  </a:lnTo>
                  <a:lnTo>
                    <a:pt x="991" y="1075"/>
                  </a:lnTo>
                  <a:lnTo>
                    <a:pt x="990" y="1065"/>
                  </a:lnTo>
                  <a:lnTo>
                    <a:pt x="990" y="1055"/>
                  </a:lnTo>
                  <a:lnTo>
                    <a:pt x="990" y="1045"/>
                  </a:lnTo>
                  <a:lnTo>
                    <a:pt x="990" y="1029"/>
                  </a:lnTo>
                  <a:lnTo>
                    <a:pt x="991" y="1012"/>
                  </a:lnTo>
                  <a:lnTo>
                    <a:pt x="993" y="996"/>
                  </a:lnTo>
                  <a:lnTo>
                    <a:pt x="997" y="979"/>
                  </a:lnTo>
                  <a:lnTo>
                    <a:pt x="1001" y="964"/>
                  </a:lnTo>
                  <a:lnTo>
                    <a:pt x="1007" y="948"/>
                  </a:lnTo>
                  <a:lnTo>
                    <a:pt x="1011" y="941"/>
                  </a:lnTo>
                  <a:lnTo>
                    <a:pt x="1015" y="933"/>
                  </a:lnTo>
                  <a:lnTo>
                    <a:pt x="1020" y="926"/>
                  </a:lnTo>
                  <a:lnTo>
                    <a:pt x="1025" y="919"/>
                  </a:lnTo>
                  <a:lnTo>
                    <a:pt x="1030" y="911"/>
                  </a:lnTo>
                  <a:lnTo>
                    <a:pt x="1036" y="904"/>
                  </a:lnTo>
                  <a:lnTo>
                    <a:pt x="1043" y="898"/>
                  </a:lnTo>
                  <a:lnTo>
                    <a:pt x="1049" y="892"/>
                  </a:lnTo>
                  <a:lnTo>
                    <a:pt x="1056" y="886"/>
                  </a:lnTo>
                  <a:lnTo>
                    <a:pt x="1063" y="881"/>
                  </a:lnTo>
                  <a:lnTo>
                    <a:pt x="1070" y="877"/>
                  </a:lnTo>
                  <a:lnTo>
                    <a:pt x="1078" y="873"/>
                  </a:lnTo>
                  <a:lnTo>
                    <a:pt x="1085" y="869"/>
                  </a:lnTo>
                  <a:lnTo>
                    <a:pt x="1093" y="866"/>
                  </a:lnTo>
                  <a:lnTo>
                    <a:pt x="1101" y="863"/>
                  </a:lnTo>
                  <a:lnTo>
                    <a:pt x="1110" y="861"/>
                  </a:lnTo>
                  <a:lnTo>
                    <a:pt x="1118" y="859"/>
                  </a:lnTo>
                  <a:lnTo>
                    <a:pt x="1127" y="858"/>
                  </a:lnTo>
                  <a:lnTo>
                    <a:pt x="1136" y="857"/>
                  </a:lnTo>
                  <a:lnTo>
                    <a:pt x="1145" y="857"/>
                  </a:lnTo>
                  <a:lnTo>
                    <a:pt x="1154" y="857"/>
                  </a:lnTo>
                  <a:lnTo>
                    <a:pt x="1163" y="858"/>
                  </a:lnTo>
                  <a:lnTo>
                    <a:pt x="1171" y="859"/>
                  </a:lnTo>
                  <a:lnTo>
                    <a:pt x="1179" y="861"/>
                  </a:lnTo>
                  <a:lnTo>
                    <a:pt x="1187" y="863"/>
                  </a:lnTo>
                  <a:lnTo>
                    <a:pt x="1195" y="865"/>
                  </a:lnTo>
                  <a:lnTo>
                    <a:pt x="1202" y="868"/>
                  </a:lnTo>
                  <a:lnTo>
                    <a:pt x="1210" y="871"/>
                  </a:lnTo>
                  <a:lnTo>
                    <a:pt x="1217" y="875"/>
                  </a:lnTo>
                  <a:lnTo>
                    <a:pt x="1223" y="879"/>
                  </a:lnTo>
                  <a:lnTo>
                    <a:pt x="1230" y="883"/>
                  </a:lnTo>
                  <a:lnTo>
                    <a:pt x="1236" y="888"/>
                  </a:lnTo>
                  <a:lnTo>
                    <a:pt x="1242" y="893"/>
                  </a:lnTo>
                  <a:lnTo>
                    <a:pt x="1247" y="898"/>
                  </a:lnTo>
                  <a:lnTo>
                    <a:pt x="1252" y="904"/>
                  </a:lnTo>
                  <a:lnTo>
                    <a:pt x="1257" y="909"/>
                  </a:lnTo>
                  <a:lnTo>
                    <a:pt x="1267" y="922"/>
                  </a:lnTo>
                  <a:lnTo>
                    <a:pt x="1271" y="928"/>
                  </a:lnTo>
                  <a:lnTo>
                    <a:pt x="1275" y="935"/>
                  </a:lnTo>
                  <a:lnTo>
                    <a:pt x="1278" y="942"/>
                  </a:lnTo>
                  <a:lnTo>
                    <a:pt x="1282" y="949"/>
                  </a:lnTo>
                  <a:lnTo>
                    <a:pt x="1287" y="964"/>
                  </a:lnTo>
                  <a:lnTo>
                    <a:pt x="1290" y="972"/>
                  </a:lnTo>
                  <a:lnTo>
                    <a:pt x="1292" y="980"/>
                  </a:lnTo>
                  <a:lnTo>
                    <a:pt x="1295" y="996"/>
                  </a:lnTo>
                  <a:lnTo>
                    <a:pt x="1297" y="1012"/>
                  </a:lnTo>
                  <a:lnTo>
                    <a:pt x="1297" y="1021"/>
                  </a:lnTo>
                  <a:lnTo>
                    <a:pt x="1298" y="1029"/>
                  </a:lnTo>
                  <a:lnTo>
                    <a:pt x="1297" y="1041"/>
                  </a:lnTo>
                  <a:lnTo>
                    <a:pt x="1297" y="1052"/>
                  </a:lnTo>
                  <a:close/>
                  <a:moveTo>
                    <a:pt x="1145" y="890"/>
                  </a:moveTo>
                  <a:lnTo>
                    <a:pt x="1132" y="891"/>
                  </a:lnTo>
                  <a:lnTo>
                    <a:pt x="1126" y="892"/>
                  </a:lnTo>
                  <a:lnTo>
                    <a:pt x="1119" y="893"/>
                  </a:lnTo>
                  <a:lnTo>
                    <a:pt x="1107" y="896"/>
                  </a:lnTo>
                  <a:lnTo>
                    <a:pt x="1101" y="898"/>
                  </a:lnTo>
                  <a:lnTo>
                    <a:pt x="1096" y="901"/>
                  </a:lnTo>
                  <a:lnTo>
                    <a:pt x="1085" y="906"/>
                  </a:lnTo>
                  <a:lnTo>
                    <a:pt x="1075" y="913"/>
                  </a:lnTo>
                  <a:lnTo>
                    <a:pt x="1071" y="916"/>
                  </a:lnTo>
                  <a:lnTo>
                    <a:pt x="1066" y="920"/>
                  </a:lnTo>
                  <a:lnTo>
                    <a:pt x="1058" y="929"/>
                  </a:lnTo>
                  <a:lnTo>
                    <a:pt x="1051" y="938"/>
                  </a:lnTo>
                  <a:lnTo>
                    <a:pt x="1044" y="948"/>
                  </a:lnTo>
                  <a:lnTo>
                    <a:pt x="1039" y="959"/>
                  </a:lnTo>
                  <a:lnTo>
                    <a:pt x="1034" y="970"/>
                  </a:lnTo>
                  <a:lnTo>
                    <a:pt x="1031" y="982"/>
                  </a:lnTo>
                  <a:lnTo>
                    <a:pt x="1029" y="988"/>
                  </a:lnTo>
                  <a:lnTo>
                    <a:pt x="1028" y="994"/>
                  </a:lnTo>
                  <a:lnTo>
                    <a:pt x="1027" y="1007"/>
                  </a:lnTo>
                  <a:lnTo>
                    <a:pt x="1026" y="1020"/>
                  </a:lnTo>
                  <a:lnTo>
                    <a:pt x="1261" y="1020"/>
                  </a:lnTo>
                  <a:lnTo>
                    <a:pt x="1261" y="1013"/>
                  </a:lnTo>
                  <a:lnTo>
                    <a:pt x="1261" y="1007"/>
                  </a:lnTo>
                  <a:lnTo>
                    <a:pt x="1259" y="995"/>
                  </a:lnTo>
                  <a:lnTo>
                    <a:pt x="1256" y="983"/>
                  </a:lnTo>
                  <a:lnTo>
                    <a:pt x="1253" y="971"/>
                  </a:lnTo>
                  <a:lnTo>
                    <a:pt x="1248" y="960"/>
                  </a:lnTo>
                  <a:lnTo>
                    <a:pt x="1246" y="954"/>
                  </a:lnTo>
                  <a:lnTo>
                    <a:pt x="1243" y="949"/>
                  </a:lnTo>
                  <a:lnTo>
                    <a:pt x="1237" y="939"/>
                  </a:lnTo>
                  <a:lnTo>
                    <a:pt x="1230" y="930"/>
                  </a:lnTo>
                  <a:lnTo>
                    <a:pt x="1222" y="921"/>
                  </a:lnTo>
                  <a:lnTo>
                    <a:pt x="1218" y="917"/>
                  </a:lnTo>
                  <a:lnTo>
                    <a:pt x="1214" y="913"/>
                  </a:lnTo>
                  <a:lnTo>
                    <a:pt x="1209" y="910"/>
                  </a:lnTo>
                  <a:lnTo>
                    <a:pt x="1204" y="907"/>
                  </a:lnTo>
                  <a:lnTo>
                    <a:pt x="1194" y="901"/>
                  </a:lnTo>
                  <a:lnTo>
                    <a:pt x="1188" y="899"/>
                  </a:lnTo>
                  <a:lnTo>
                    <a:pt x="1183" y="896"/>
                  </a:lnTo>
                  <a:lnTo>
                    <a:pt x="1177" y="895"/>
                  </a:lnTo>
                  <a:lnTo>
                    <a:pt x="1171" y="893"/>
                  </a:lnTo>
                  <a:lnTo>
                    <a:pt x="1165" y="892"/>
                  </a:lnTo>
                  <a:lnTo>
                    <a:pt x="1159" y="891"/>
                  </a:lnTo>
                  <a:lnTo>
                    <a:pt x="1145" y="890"/>
                  </a:lnTo>
                  <a:close/>
                  <a:moveTo>
                    <a:pt x="1516" y="1227"/>
                  </a:moveTo>
                  <a:lnTo>
                    <a:pt x="1504" y="1226"/>
                  </a:lnTo>
                  <a:lnTo>
                    <a:pt x="1498" y="1225"/>
                  </a:lnTo>
                  <a:lnTo>
                    <a:pt x="1493" y="1225"/>
                  </a:lnTo>
                  <a:lnTo>
                    <a:pt x="1483" y="1222"/>
                  </a:lnTo>
                  <a:lnTo>
                    <a:pt x="1473" y="1219"/>
                  </a:lnTo>
                  <a:lnTo>
                    <a:pt x="1465" y="1215"/>
                  </a:lnTo>
                  <a:lnTo>
                    <a:pt x="1458" y="1210"/>
                  </a:lnTo>
                  <a:lnTo>
                    <a:pt x="1451" y="1204"/>
                  </a:lnTo>
                  <a:lnTo>
                    <a:pt x="1445" y="1198"/>
                  </a:lnTo>
                  <a:lnTo>
                    <a:pt x="1440" y="1191"/>
                  </a:lnTo>
                  <a:lnTo>
                    <a:pt x="1436" y="1183"/>
                  </a:lnTo>
                  <a:lnTo>
                    <a:pt x="1432" y="1174"/>
                  </a:lnTo>
                  <a:lnTo>
                    <a:pt x="1429" y="1165"/>
                  </a:lnTo>
                  <a:lnTo>
                    <a:pt x="1427" y="1155"/>
                  </a:lnTo>
                  <a:lnTo>
                    <a:pt x="1426" y="1150"/>
                  </a:lnTo>
                  <a:lnTo>
                    <a:pt x="1425" y="1145"/>
                  </a:lnTo>
                  <a:lnTo>
                    <a:pt x="1424" y="1134"/>
                  </a:lnTo>
                  <a:lnTo>
                    <a:pt x="1424" y="1123"/>
                  </a:lnTo>
                  <a:lnTo>
                    <a:pt x="1424" y="899"/>
                  </a:lnTo>
                  <a:lnTo>
                    <a:pt x="1353" y="899"/>
                  </a:lnTo>
                  <a:lnTo>
                    <a:pt x="1353" y="866"/>
                  </a:lnTo>
                  <a:lnTo>
                    <a:pt x="1424" y="866"/>
                  </a:lnTo>
                  <a:lnTo>
                    <a:pt x="1424" y="768"/>
                  </a:lnTo>
                  <a:lnTo>
                    <a:pt x="1460" y="760"/>
                  </a:lnTo>
                  <a:lnTo>
                    <a:pt x="1460" y="866"/>
                  </a:lnTo>
                  <a:lnTo>
                    <a:pt x="1570" y="866"/>
                  </a:lnTo>
                  <a:lnTo>
                    <a:pt x="1570" y="899"/>
                  </a:lnTo>
                  <a:lnTo>
                    <a:pt x="1460" y="899"/>
                  </a:lnTo>
                  <a:lnTo>
                    <a:pt x="1460" y="1121"/>
                  </a:lnTo>
                  <a:lnTo>
                    <a:pt x="1460" y="1136"/>
                  </a:lnTo>
                  <a:lnTo>
                    <a:pt x="1461" y="1144"/>
                  </a:lnTo>
                  <a:lnTo>
                    <a:pt x="1462" y="1150"/>
                  </a:lnTo>
                  <a:lnTo>
                    <a:pt x="1464" y="1157"/>
                  </a:lnTo>
                  <a:lnTo>
                    <a:pt x="1466" y="1162"/>
                  </a:lnTo>
                  <a:lnTo>
                    <a:pt x="1468" y="1168"/>
                  </a:lnTo>
                  <a:lnTo>
                    <a:pt x="1471" y="1173"/>
                  </a:lnTo>
                  <a:lnTo>
                    <a:pt x="1475" y="1177"/>
                  </a:lnTo>
                  <a:lnTo>
                    <a:pt x="1479" y="1181"/>
                  </a:lnTo>
                  <a:lnTo>
                    <a:pt x="1484" y="1185"/>
                  </a:lnTo>
                  <a:lnTo>
                    <a:pt x="1489" y="1188"/>
                  </a:lnTo>
                  <a:lnTo>
                    <a:pt x="1492" y="1189"/>
                  </a:lnTo>
                  <a:lnTo>
                    <a:pt x="1495" y="1190"/>
                  </a:lnTo>
                  <a:lnTo>
                    <a:pt x="1502" y="1192"/>
                  </a:lnTo>
                  <a:lnTo>
                    <a:pt x="1510" y="1193"/>
                  </a:lnTo>
                  <a:lnTo>
                    <a:pt x="1519" y="1193"/>
                  </a:lnTo>
                  <a:lnTo>
                    <a:pt x="1533" y="1193"/>
                  </a:lnTo>
                  <a:lnTo>
                    <a:pt x="1547" y="1191"/>
                  </a:lnTo>
                  <a:lnTo>
                    <a:pt x="1575" y="1187"/>
                  </a:lnTo>
                  <a:lnTo>
                    <a:pt x="1575" y="1218"/>
                  </a:lnTo>
                  <a:lnTo>
                    <a:pt x="1560" y="1221"/>
                  </a:lnTo>
                  <a:lnTo>
                    <a:pt x="1545" y="1224"/>
                  </a:lnTo>
                  <a:lnTo>
                    <a:pt x="1530" y="1226"/>
                  </a:lnTo>
                  <a:lnTo>
                    <a:pt x="1516" y="1227"/>
                  </a:lnTo>
                  <a:close/>
                  <a:moveTo>
                    <a:pt x="1902" y="1188"/>
                  </a:moveTo>
                  <a:lnTo>
                    <a:pt x="1897" y="1193"/>
                  </a:lnTo>
                  <a:lnTo>
                    <a:pt x="1892" y="1198"/>
                  </a:lnTo>
                  <a:lnTo>
                    <a:pt x="1880" y="1207"/>
                  </a:lnTo>
                  <a:lnTo>
                    <a:pt x="1874" y="1211"/>
                  </a:lnTo>
                  <a:lnTo>
                    <a:pt x="1867" y="1214"/>
                  </a:lnTo>
                  <a:lnTo>
                    <a:pt x="1860" y="1217"/>
                  </a:lnTo>
                  <a:lnTo>
                    <a:pt x="1853" y="1220"/>
                  </a:lnTo>
                  <a:lnTo>
                    <a:pt x="1837" y="1225"/>
                  </a:lnTo>
                  <a:lnTo>
                    <a:pt x="1830" y="1227"/>
                  </a:lnTo>
                  <a:lnTo>
                    <a:pt x="1821" y="1228"/>
                  </a:lnTo>
                  <a:lnTo>
                    <a:pt x="1813" y="1229"/>
                  </a:lnTo>
                  <a:lnTo>
                    <a:pt x="1805" y="1230"/>
                  </a:lnTo>
                  <a:lnTo>
                    <a:pt x="1787" y="1231"/>
                  </a:lnTo>
                  <a:lnTo>
                    <a:pt x="1769" y="1230"/>
                  </a:lnTo>
                  <a:lnTo>
                    <a:pt x="1752" y="1228"/>
                  </a:lnTo>
                  <a:lnTo>
                    <a:pt x="1744" y="1226"/>
                  </a:lnTo>
                  <a:lnTo>
                    <a:pt x="1736" y="1224"/>
                  </a:lnTo>
                  <a:lnTo>
                    <a:pt x="1728" y="1222"/>
                  </a:lnTo>
                  <a:lnTo>
                    <a:pt x="1721" y="1220"/>
                  </a:lnTo>
                  <a:lnTo>
                    <a:pt x="1714" y="1217"/>
                  </a:lnTo>
                  <a:lnTo>
                    <a:pt x="1707" y="1213"/>
                  </a:lnTo>
                  <a:lnTo>
                    <a:pt x="1700" y="1209"/>
                  </a:lnTo>
                  <a:lnTo>
                    <a:pt x="1693" y="1205"/>
                  </a:lnTo>
                  <a:lnTo>
                    <a:pt x="1687" y="1201"/>
                  </a:lnTo>
                  <a:lnTo>
                    <a:pt x="1681" y="1196"/>
                  </a:lnTo>
                  <a:lnTo>
                    <a:pt x="1676" y="1191"/>
                  </a:lnTo>
                  <a:lnTo>
                    <a:pt x="1671" y="1185"/>
                  </a:lnTo>
                  <a:lnTo>
                    <a:pt x="1664" y="1177"/>
                  </a:lnTo>
                  <a:lnTo>
                    <a:pt x="1658" y="1169"/>
                  </a:lnTo>
                  <a:lnTo>
                    <a:pt x="1653" y="1160"/>
                  </a:lnTo>
                  <a:lnTo>
                    <a:pt x="1649" y="1152"/>
                  </a:lnTo>
                  <a:lnTo>
                    <a:pt x="1646" y="1143"/>
                  </a:lnTo>
                  <a:lnTo>
                    <a:pt x="1644" y="1139"/>
                  </a:lnTo>
                  <a:lnTo>
                    <a:pt x="1643" y="1134"/>
                  </a:lnTo>
                  <a:lnTo>
                    <a:pt x="1642" y="1124"/>
                  </a:lnTo>
                  <a:lnTo>
                    <a:pt x="1641" y="1114"/>
                  </a:lnTo>
                  <a:lnTo>
                    <a:pt x="1677" y="1114"/>
                  </a:lnTo>
                  <a:lnTo>
                    <a:pt x="1678" y="1121"/>
                  </a:lnTo>
                  <a:lnTo>
                    <a:pt x="1680" y="1129"/>
                  </a:lnTo>
                  <a:lnTo>
                    <a:pt x="1682" y="1136"/>
                  </a:lnTo>
                  <a:lnTo>
                    <a:pt x="1685" y="1143"/>
                  </a:lnTo>
                  <a:lnTo>
                    <a:pt x="1689" y="1150"/>
                  </a:lnTo>
                  <a:lnTo>
                    <a:pt x="1693" y="1156"/>
                  </a:lnTo>
                  <a:lnTo>
                    <a:pt x="1698" y="1162"/>
                  </a:lnTo>
                  <a:lnTo>
                    <a:pt x="1703" y="1168"/>
                  </a:lnTo>
                  <a:lnTo>
                    <a:pt x="1711" y="1175"/>
                  </a:lnTo>
                  <a:lnTo>
                    <a:pt x="1716" y="1178"/>
                  </a:lnTo>
                  <a:lnTo>
                    <a:pt x="1720" y="1181"/>
                  </a:lnTo>
                  <a:lnTo>
                    <a:pt x="1730" y="1186"/>
                  </a:lnTo>
                  <a:lnTo>
                    <a:pt x="1740" y="1190"/>
                  </a:lnTo>
                  <a:lnTo>
                    <a:pt x="1746" y="1192"/>
                  </a:lnTo>
                  <a:lnTo>
                    <a:pt x="1751" y="1193"/>
                  </a:lnTo>
                  <a:lnTo>
                    <a:pt x="1763" y="1195"/>
                  </a:lnTo>
                  <a:lnTo>
                    <a:pt x="1775" y="1196"/>
                  </a:lnTo>
                  <a:lnTo>
                    <a:pt x="1787" y="1197"/>
                  </a:lnTo>
                  <a:lnTo>
                    <a:pt x="1801" y="1196"/>
                  </a:lnTo>
                  <a:lnTo>
                    <a:pt x="1813" y="1195"/>
                  </a:lnTo>
                  <a:lnTo>
                    <a:pt x="1825" y="1193"/>
                  </a:lnTo>
                  <a:lnTo>
                    <a:pt x="1836" y="1190"/>
                  </a:lnTo>
                  <a:lnTo>
                    <a:pt x="1841" y="1188"/>
                  </a:lnTo>
                  <a:lnTo>
                    <a:pt x="1846" y="1187"/>
                  </a:lnTo>
                  <a:lnTo>
                    <a:pt x="1851" y="1184"/>
                  </a:lnTo>
                  <a:lnTo>
                    <a:pt x="1856" y="1182"/>
                  </a:lnTo>
                  <a:lnTo>
                    <a:pt x="1864" y="1177"/>
                  </a:lnTo>
                  <a:lnTo>
                    <a:pt x="1871" y="1170"/>
                  </a:lnTo>
                  <a:lnTo>
                    <a:pt x="1876" y="1166"/>
                  </a:lnTo>
                  <a:lnTo>
                    <a:pt x="1879" y="1161"/>
                  </a:lnTo>
                  <a:lnTo>
                    <a:pt x="1883" y="1156"/>
                  </a:lnTo>
                  <a:lnTo>
                    <a:pt x="1885" y="1151"/>
                  </a:lnTo>
                  <a:lnTo>
                    <a:pt x="1888" y="1145"/>
                  </a:lnTo>
                  <a:lnTo>
                    <a:pt x="1889" y="1139"/>
                  </a:lnTo>
                  <a:lnTo>
                    <a:pt x="1890" y="1132"/>
                  </a:lnTo>
                  <a:lnTo>
                    <a:pt x="1890" y="1125"/>
                  </a:lnTo>
                  <a:lnTo>
                    <a:pt x="1890" y="1119"/>
                  </a:lnTo>
                  <a:lnTo>
                    <a:pt x="1889" y="1113"/>
                  </a:lnTo>
                  <a:lnTo>
                    <a:pt x="1888" y="1108"/>
                  </a:lnTo>
                  <a:lnTo>
                    <a:pt x="1886" y="1102"/>
                  </a:lnTo>
                  <a:lnTo>
                    <a:pt x="1884" y="1097"/>
                  </a:lnTo>
                  <a:lnTo>
                    <a:pt x="1881" y="1092"/>
                  </a:lnTo>
                  <a:lnTo>
                    <a:pt x="1877" y="1087"/>
                  </a:lnTo>
                  <a:lnTo>
                    <a:pt x="1874" y="1083"/>
                  </a:lnTo>
                  <a:lnTo>
                    <a:pt x="1869" y="1079"/>
                  </a:lnTo>
                  <a:lnTo>
                    <a:pt x="1864" y="1075"/>
                  </a:lnTo>
                  <a:lnTo>
                    <a:pt x="1859" y="1071"/>
                  </a:lnTo>
                  <a:lnTo>
                    <a:pt x="1853" y="1068"/>
                  </a:lnTo>
                  <a:lnTo>
                    <a:pt x="1847" y="1066"/>
                  </a:lnTo>
                  <a:lnTo>
                    <a:pt x="1840" y="1063"/>
                  </a:lnTo>
                  <a:lnTo>
                    <a:pt x="1833" y="1062"/>
                  </a:lnTo>
                  <a:lnTo>
                    <a:pt x="1825" y="1060"/>
                  </a:lnTo>
                  <a:lnTo>
                    <a:pt x="1756" y="1051"/>
                  </a:lnTo>
                  <a:lnTo>
                    <a:pt x="1734" y="1047"/>
                  </a:lnTo>
                  <a:lnTo>
                    <a:pt x="1723" y="1044"/>
                  </a:lnTo>
                  <a:lnTo>
                    <a:pt x="1712" y="1040"/>
                  </a:lnTo>
                  <a:lnTo>
                    <a:pt x="1702" y="1036"/>
                  </a:lnTo>
                  <a:lnTo>
                    <a:pt x="1697" y="1033"/>
                  </a:lnTo>
                  <a:lnTo>
                    <a:pt x="1692" y="1030"/>
                  </a:lnTo>
                  <a:lnTo>
                    <a:pt x="1684" y="1023"/>
                  </a:lnTo>
                  <a:lnTo>
                    <a:pt x="1679" y="1020"/>
                  </a:lnTo>
                  <a:lnTo>
                    <a:pt x="1676" y="1015"/>
                  </a:lnTo>
                  <a:lnTo>
                    <a:pt x="1671" y="1010"/>
                  </a:lnTo>
                  <a:lnTo>
                    <a:pt x="1667" y="1004"/>
                  </a:lnTo>
                  <a:lnTo>
                    <a:pt x="1664" y="997"/>
                  </a:lnTo>
                  <a:lnTo>
                    <a:pt x="1661" y="990"/>
                  </a:lnTo>
                  <a:lnTo>
                    <a:pt x="1659" y="983"/>
                  </a:lnTo>
                  <a:lnTo>
                    <a:pt x="1657" y="976"/>
                  </a:lnTo>
                  <a:lnTo>
                    <a:pt x="1656" y="968"/>
                  </a:lnTo>
                  <a:lnTo>
                    <a:pt x="1656" y="959"/>
                  </a:lnTo>
                  <a:lnTo>
                    <a:pt x="1656" y="949"/>
                  </a:lnTo>
                  <a:lnTo>
                    <a:pt x="1657" y="944"/>
                  </a:lnTo>
                  <a:lnTo>
                    <a:pt x="1658" y="939"/>
                  </a:lnTo>
                  <a:lnTo>
                    <a:pt x="1660" y="929"/>
                  </a:lnTo>
                  <a:lnTo>
                    <a:pt x="1664" y="921"/>
                  </a:lnTo>
                  <a:lnTo>
                    <a:pt x="1666" y="916"/>
                  </a:lnTo>
                  <a:lnTo>
                    <a:pt x="1668" y="912"/>
                  </a:lnTo>
                  <a:lnTo>
                    <a:pt x="1671" y="908"/>
                  </a:lnTo>
                  <a:lnTo>
                    <a:pt x="1674" y="904"/>
                  </a:lnTo>
                  <a:lnTo>
                    <a:pt x="1677" y="901"/>
                  </a:lnTo>
                  <a:lnTo>
                    <a:pt x="1680" y="897"/>
                  </a:lnTo>
                  <a:lnTo>
                    <a:pt x="1686" y="890"/>
                  </a:lnTo>
                  <a:lnTo>
                    <a:pt x="1691" y="886"/>
                  </a:lnTo>
                  <a:lnTo>
                    <a:pt x="1696" y="882"/>
                  </a:lnTo>
                  <a:lnTo>
                    <a:pt x="1707" y="875"/>
                  </a:lnTo>
                  <a:lnTo>
                    <a:pt x="1719" y="869"/>
                  </a:lnTo>
                  <a:lnTo>
                    <a:pt x="1731" y="865"/>
                  </a:lnTo>
                  <a:lnTo>
                    <a:pt x="1743" y="861"/>
                  </a:lnTo>
                  <a:lnTo>
                    <a:pt x="1756" y="859"/>
                  </a:lnTo>
                  <a:lnTo>
                    <a:pt x="1770" y="857"/>
                  </a:lnTo>
                  <a:lnTo>
                    <a:pt x="1784" y="857"/>
                  </a:lnTo>
                  <a:lnTo>
                    <a:pt x="1792" y="857"/>
                  </a:lnTo>
                  <a:lnTo>
                    <a:pt x="1799" y="858"/>
                  </a:lnTo>
                  <a:lnTo>
                    <a:pt x="1807" y="858"/>
                  </a:lnTo>
                  <a:lnTo>
                    <a:pt x="1815" y="860"/>
                  </a:lnTo>
                  <a:lnTo>
                    <a:pt x="1823" y="861"/>
                  </a:lnTo>
                  <a:lnTo>
                    <a:pt x="1830" y="863"/>
                  </a:lnTo>
                  <a:lnTo>
                    <a:pt x="1837" y="865"/>
                  </a:lnTo>
                  <a:lnTo>
                    <a:pt x="1844" y="867"/>
                  </a:lnTo>
                  <a:lnTo>
                    <a:pt x="1858" y="873"/>
                  </a:lnTo>
                  <a:lnTo>
                    <a:pt x="1864" y="877"/>
                  </a:lnTo>
                  <a:lnTo>
                    <a:pt x="1870" y="880"/>
                  </a:lnTo>
                  <a:lnTo>
                    <a:pt x="1876" y="884"/>
                  </a:lnTo>
                  <a:lnTo>
                    <a:pt x="1881" y="889"/>
                  </a:lnTo>
                  <a:lnTo>
                    <a:pt x="1886" y="894"/>
                  </a:lnTo>
                  <a:lnTo>
                    <a:pt x="1891" y="899"/>
                  </a:lnTo>
                  <a:lnTo>
                    <a:pt x="1894" y="903"/>
                  </a:lnTo>
                  <a:lnTo>
                    <a:pt x="1897" y="906"/>
                  </a:lnTo>
                  <a:lnTo>
                    <a:pt x="1902" y="914"/>
                  </a:lnTo>
                  <a:lnTo>
                    <a:pt x="1906" y="922"/>
                  </a:lnTo>
                  <a:lnTo>
                    <a:pt x="1910" y="930"/>
                  </a:lnTo>
                  <a:lnTo>
                    <a:pt x="1912" y="934"/>
                  </a:lnTo>
                  <a:lnTo>
                    <a:pt x="1913" y="939"/>
                  </a:lnTo>
                  <a:lnTo>
                    <a:pt x="1916" y="947"/>
                  </a:lnTo>
                  <a:lnTo>
                    <a:pt x="1917" y="956"/>
                  </a:lnTo>
                  <a:lnTo>
                    <a:pt x="1918" y="964"/>
                  </a:lnTo>
                  <a:lnTo>
                    <a:pt x="1882" y="964"/>
                  </a:lnTo>
                  <a:lnTo>
                    <a:pt x="1881" y="955"/>
                  </a:lnTo>
                  <a:lnTo>
                    <a:pt x="1879" y="949"/>
                  </a:lnTo>
                  <a:lnTo>
                    <a:pt x="1877" y="944"/>
                  </a:lnTo>
                  <a:lnTo>
                    <a:pt x="1872" y="932"/>
                  </a:lnTo>
                  <a:lnTo>
                    <a:pt x="1869" y="927"/>
                  </a:lnTo>
                  <a:lnTo>
                    <a:pt x="1865" y="922"/>
                  </a:lnTo>
                  <a:lnTo>
                    <a:pt x="1861" y="918"/>
                  </a:lnTo>
                  <a:lnTo>
                    <a:pt x="1858" y="915"/>
                  </a:lnTo>
                  <a:lnTo>
                    <a:pt x="1850" y="909"/>
                  </a:lnTo>
                  <a:lnTo>
                    <a:pt x="1846" y="906"/>
                  </a:lnTo>
                  <a:lnTo>
                    <a:pt x="1842" y="903"/>
                  </a:lnTo>
                  <a:lnTo>
                    <a:pt x="1837" y="901"/>
                  </a:lnTo>
                  <a:lnTo>
                    <a:pt x="1832" y="899"/>
                  </a:lnTo>
                  <a:lnTo>
                    <a:pt x="1821" y="895"/>
                  </a:lnTo>
                  <a:lnTo>
                    <a:pt x="1810" y="893"/>
                  </a:lnTo>
                  <a:lnTo>
                    <a:pt x="1797" y="891"/>
                  </a:lnTo>
                  <a:lnTo>
                    <a:pt x="1784" y="890"/>
                  </a:lnTo>
                  <a:lnTo>
                    <a:pt x="1774" y="891"/>
                  </a:lnTo>
                  <a:lnTo>
                    <a:pt x="1764" y="891"/>
                  </a:lnTo>
                  <a:lnTo>
                    <a:pt x="1755" y="893"/>
                  </a:lnTo>
                  <a:lnTo>
                    <a:pt x="1747" y="894"/>
                  </a:lnTo>
                  <a:lnTo>
                    <a:pt x="1739" y="897"/>
                  </a:lnTo>
                  <a:lnTo>
                    <a:pt x="1732" y="899"/>
                  </a:lnTo>
                  <a:lnTo>
                    <a:pt x="1726" y="903"/>
                  </a:lnTo>
                  <a:lnTo>
                    <a:pt x="1720" y="907"/>
                  </a:lnTo>
                  <a:lnTo>
                    <a:pt x="1713" y="912"/>
                  </a:lnTo>
                  <a:lnTo>
                    <a:pt x="1708" y="917"/>
                  </a:lnTo>
                  <a:lnTo>
                    <a:pt x="1703" y="923"/>
                  </a:lnTo>
                  <a:lnTo>
                    <a:pt x="1699" y="929"/>
                  </a:lnTo>
                  <a:lnTo>
                    <a:pt x="1696" y="935"/>
                  </a:lnTo>
                  <a:lnTo>
                    <a:pt x="1694" y="942"/>
                  </a:lnTo>
                  <a:lnTo>
                    <a:pt x="1692" y="949"/>
                  </a:lnTo>
                  <a:lnTo>
                    <a:pt x="1692" y="956"/>
                  </a:lnTo>
                  <a:lnTo>
                    <a:pt x="1692" y="961"/>
                  </a:lnTo>
                  <a:lnTo>
                    <a:pt x="1693" y="967"/>
                  </a:lnTo>
                  <a:lnTo>
                    <a:pt x="1694" y="972"/>
                  </a:lnTo>
                  <a:lnTo>
                    <a:pt x="1695" y="977"/>
                  </a:lnTo>
                  <a:lnTo>
                    <a:pt x="1697" y="981"/>
                  </a:lnTo>
                  <a:lnTo>
                    <a:pt x="1699" y="986"/>
                  </a:lnTo>
                  <a:lnTo>
                    <a:pt x="1703" y="990"/>
                  </a:lnTo>
                  <a:lnTo>
                    <a:pt x="1706" y="994"/>
                  </a:lnTo>
                  <a:lnTo>
                    <a:pt x="1710" y="998"/>
                  </a:lnTo>
                  <a:lnTo>
                    <a:pt x="1715" y="1001"/>
                  </a:lnTo>
                  <a:lnTo>
                    <a:pt x="1721" y="1004"/>
                  </a:lnTo>
                  <a:lnTo>
                    <a:pt x="1727" y="1007"/>
                  </a:lnTo>
                  <a:lnTo>
                    <a:pt x="1734" y="1010"/>
                  </a:lnTo>
                  <a:lnTo>
                    <a:pt x="1742" y="1012"/>
                  </a:lnTo>
                  <a:lnTo>
                    <a:pt x="1751" y="1014"/>
                  </a:lnTo>
                  <a:lnTo>
                    <a:pt x="1761" y="1015"/>
                  </a:lnTo>
                  <a:lnTo>
                    <a:pt x="1828" y="1025"/>
                  </a:lnTo>
                  <a:lnTo>
                    <a:pt x="1835" y="1026"/>
                  </a:lnTo>
                  <a:lnTo>
                    <a:pt x="1840" y="1027"/>
                  </a:lnTo>
                  <a:lnTo>
                    <a:pt x="1846" y="1028"/>
                  </a:lnTo>
                  <a:lnTo>
                    <a:pt x="1852" y="1030"/>
                  </a:lnTo>
                  <a:lnTo>
                    <a:pt x="1862" y="1033"/>
                  </a:lnTo>
                  <a:lnTo>
                    <a:pt x="1872" y="1038"/>
                  </a:lnTo>
                  <a:lnTo>
                    <a:pt x="1881" y="1043"/>
                  </a:lnTo>
                  <a:lnTo>
                    <a:pt x="1889" y="1048"/>
                  </a:lnTo>
                  <a:lnTo>
                    <a:pt x="1896" y="1054"/>
                  </a:lnTo>
                  <a:lnTo>
                    <a:pt x="1902" y="1061"/>
                  </a:lnTo>
                  <a:lnTo>
                    <a:pt x="1908" y="1068"/>
                  </a:lnTo>
                  <a:lnTo>
                    <a:pt x="1913" y="1075"/>
                  </a:lnTo>
                  <a:lnTo>
                    <a:pt x="1917" y="1083"/>
                  </a:lnTo>
                  <a:lnTo>
                    <a:pt x="1921" y="1090"/>
                  </a:lnTo>
                  <a:lnTo>
                    <a:pt x="1923" y="1098"/>
                  </a:lnTo>
                  <a:lnTo>
                    <a:pt x="1925" y="1106"/>
                  </a:lnTo>
                  <a:lnTo>
                    <a:pt x="1926" y="1115"/>
                  </a:lnTo>
                  <a:lnTo>
                    <a:pt x="1926" y="1123"/>
                  </a:lnTo>
                  <a:lnTo>
                    <a:pt x="1926" y="1132"/>
                  </a:lnTo>
                  <a:lnTo>
                    <a:pt x="1925" y="1142"/>
                  </a:lnTo>
                  <a:lnTo>
                    <a:pt x="1923" y="1150"/>
                  </a:lnTo>
                  <a:lnTo>
                    <a:pt x="1920" y="1159"/>
                  </a:lnTo>
                  <a:lnTo>
                    <a:pt x="1917" y="1167"/>
                  </a:lnTo>
                  <a:lnTo>
                    <a:pt x="1913" y="1174"/>
                  </a:lnTo>
                  <a:lnTo>
                    <a:pt x="1908" y="1181"/>
                  </a:lnTo>
                  <a:lnTo>
                    <a:pt x="1902" y="1188"/>
                  </a:lnTo>
                  <a:close/>
                  <a:moveTo>
                    <a:pt x="2314" y="1231"/>
                  </a:moveTo>
                  <a:lnTo>
                    <a:pt x="2306" y="1231"/>
                  </a:lnTo>
                  <a:lnTo>
                    <a:pt x="2298" y="1230"/>
                  </a:lnTo>
                  <a:lnTo>
                    <a:pt x="2290" y="1229"/>
                  </a:lnTo>
                  <a:lnTo>
                    <a:pt x="2283" y="1228"/>
                  </a:lnTo>
                  <a:lnTo>
                    <a:pt x="2275" y="1226"/>
                  </a:lnTo>
                  <a:lnTo>
                    <a:pt x="2268" y="1224"/>
                  </a:lnTo>
                  <a:lnTo>
                    <a:pt x="2261" y="1222"/>
                  </a:lnTo>
                  <a:lnTo>
                    <a:pt x="2255" y="1219"/>
                  </a:lnTo>
                  <a:lnTo>
                    <a:pt x="2248" y="1216"/>
                  </a:lnTo>
                  <a:lnTo>
                    <a:pt x="2242" y="1213"/>
                  </a:lnTo>
                  <a:lnTo>
                    <a:pt x="2236" y="1210"/>
                  </a:lnTo>
                  <a:lnTo>
                    <a:pt x="2230" y="1206"/>
                  </a:lnTo>
                  <a:lnTo>
                    <a:pt x="2219" y="1198"/>
                  </a:lnTo>
                  <a:lnTo>
                    <a:pt x="2214" y="1193"/>
                  </a:lnTo>
                  <a:lnTo>
                    <a:pt x="2210" y="1189"/>
                  </a:lnTo>
                  <a:lnTo>
                    <a:pt x="2203" y="1182"/>
                  </a:lnTo>
                  <a:lnTo>
                    <a:pt x="2197" y="1175"/>
                  </a:lnTo>
                  <a:lnTo>
                    <a:pt x="2191" y="1167"/>
                  </a:lnTo>
                  <a:lnTo>
                    <a:pt x="2186" y="1159"/>
                  </a:lnTo>
                  <a:lnTo>
                    <a:pt x="2182" y="1151"/>
                  </a:lnTo>
                  <a:lnTo>
                    <a:pt x="2178" y="1143"/>
                  </a:lnTo>
                  <a:lnTo>
                    <a:pt x="2174" y="1134"/>
                  </a:lnTo>
                  <a:lnTo>
                    <a:pt x="2171" y="1125"/>
                  </a:lnTo>
                  <a:lnTo>
                    <a:pt x="2168" y="1116"/>
                  </a:lnTo>
                  <a:lnTo>
                    <a:pt x="2166" y="1107"/>
                  </a:lnTo>
                  <a:lnTo>
                    <a:pt x="2164" y="1097"/>
                  </a:lnTo>
                  <a:lnTo>
                    <a:pt x="2162" y="1087"/>
                  </a:lnTo>
                  <a:lnTo>
                    <a:pt x="2161" y="1077"/>
                  </a:lnTo>
                  <a:lnTo>
                    <a:pt x="2160" y="1066"/>
                  </a:lnTo>
                  <a:lnTo>
                    <a:pt x="2160" y="1055"/>
                  </a:lnTo>
                  <a:lnTo>
                    <a:pt x="2160" y="1044"/>
                  </a:lnTo>
                  <a:lnTo>
                    <a:pt x="2160" y="1022"/>
                  </a:lnTo>
                  <a:lnTo>
                    <a:pt x="2161" y="1011"/>
                  </a:lnTo>
                  <a:lnTo>
                    <a:pt x="2162" y="1001"/>
                  </a:lnTo>
                  <a:lnTo>
                    <a:pt x="2164" y="991"/>
                  </a:lnTo>
                  <a:lnTo>
                    <a:pt x="2166" y="981"/>
                  </a:lnTo>
                  <a:lnTo>
                    <a:pt x="2168" y="972"/>
                  </a:lnTo>
                  <a:lnTo>
                    <a:pt x="2171" y="963"/>
                  </a:lnTo>
                  <a:lnTo>
                    <a:pt x="2174" y="954"/>
                  </a:lnTo>
                  <a:lnTo>
                    <a:pt x="2178" y="945"/>
                  </a:lnTo>
                  <a:lnTo>
                    <a:pt x="2182" y="937"/>
                  </a:lnTo>
                  <a:lnTo>
                    <a:pt x="2186" y="929"/>
                  </a:lnTo>
                  <a:lnTo>
                    <a:pt x="2191" y="921"/>
                  </a:lnTo>
                  <a:lnTo>
                    <a:pt x="2197" y="913"/>
                  </a:lnTo>
                  <a:lnTo>
                    <a:pt x="2203" y="906"/>
                  </a:lnTo>
                  <a:lnTo>
                    <a:pt x="2206" y="902"/>
                  </a:lnTo>
                  <a:lnTo>
                    <a:pt x="2210" y="899"/>
                  </a:lnTo>
                  <a:lnTo>
                    <a:pt x="2219" y="890"/>
                  </a:lnTo>
                  <a:lnTo>
                    <a:pt x="2230" y="882"/>
                  </a:lnTo>
                  <a:lnTo>
                    <a:pt x="2242" y="875"/>
                  </a:lnTo>
                  <a:lnTo>
                    <a:pt x="2248" y="871"/>
                  </a:lnTo>
                  <a:lnTo>
                    <a:pt x="2255" y="869"/>
                  </a:lnTo>
                  <a:lnTo>
                    <a:pt x="2268" y="864"/>
                  </a:lnTo>
                  <a:lnTo>
                    <a:pt x="2275" y="862"/>
                  </a:lnTo>
                  <a:lnTo>
                    <a:pt x="2283" y="860"/>
                  </a:lnTo>
                  <a:lnTo>
                    <a:pt x="2290" y="859"/>
                  </a:lnTo>
                  <a:lnTo>
                    <a:pt x="2298" y="858"/>
                  </a:lnTo>
                  <a:lnTo>
                    <a:pt x="2314" y="857"/>
                  </a:lnTo>
                  <a:lnTo>
                    <a:pt x="2328" y="858"/>
                  </a:lnTo>
                  <a:lnTo>
                    <a:pt x="2334" y="858"/>
                  </a:lnTo>
                  <a:lnTo>
                    <a:pt x="2341" y="859"/>
                  </a:lnTo>
                  <a:lnTo>
                    <a:pt x="2353" y="862"/>
                  </a:lnTo>
                  <a:lnTo>
                    <a:pt x="2360" y="864"/>
                  </a:lnTo>
                  <a:lnTo>
                    <a:pt x="2366" y="866"/>
                  </a:lnTo>
                  <a:lnTo>
                    <a:pt x="2377" y="870"/>
                  </a:lnTo>
                  <a:lnTo>
                    <a:pt x="2388" y="876"/>
                  </a:lnTo>
                  <a:lnTo>
                    <a:pt x="2398" y="883"/>
                  </a:lnTo>
                  <a:lnTo>
                    <a:pt x="2403" y="886"/>
                  </a:lnTo>
                  <a:lnTo>
                    <a:pt x="2407" y="890"/>
                  </a:lnTo>
                  <a:lnTo>
                    <a:pt x="2416" y="898"/>
                  </a:lnTo>
                  <a:lnTo>
                    <a:pt x="2424" y="908"/>
                  </a:lnTo>
                  <a:lnTo>
                    <a:pt x="2431" y="917"/>
                  </a:lnTo>
                  <a:lnTo>
                    <a:pt x="2437" y="928"/>
                  </a:lnTo>
                  <a:lnTo>
                    <a:pt x="2442" y="939"/>
                  </a:lnTo>
                  <a:lnTo>
                    <a:pt x="2446" y="951"/>
                  </a:lnTo>
                  <a:lnTo>
                    <a:pt x="2449" y="964"/>
                  </a:lnTo>
                  <a:lnTo>
                    <a:pt x="2450" y="970"/>
                  </a:lnTo>
                  <a:lnTo>
                    <a:pt x="2451" y="977"/>
                  </a:lnTo>
                  <a:lnTo>
                    <a:pt x="2414" y="977"/>
                  </a:lnTo>
                  <a:lnTo>
                    <a:pt x="2412" y="968"/>
                  </a:lnTo>
                  <a:lnTo>
                    <a:pt x="2410" y="959"/>
                  </a:lnTo>
                  <a:lnTo>
                    <a:pt x="2407" y="951"/>
                  </a:lnTo>
                  <a:lnTo>
                    <a:pt x="2403" y="943"/>
                  </a:lnTo>
                  <a:lnTo>
                    <a:pt x="2398" y="936"/>
                  </a:lnTo>
                  <a:lnTo>
                    <a:pt x="2393" y="929"/>
                  </a:lnTo>
                  <a:lnTo>
                    <a:pt x="2388" y="922"/>
                  </a:lnTo>
                  <a:lnTo>
                    <a:pt x="2382" y="916"/>
                  </a:lnTo>
                  <a:lnTo>
                    <a:pt x="2375" y="911"/>
                  </a:lnTo>
                  <a:lnTo>
                    <a:pt x="2367" y="906"/>
                  </a:lnTo>
                  <a:lnTo>
                    <a:pt x="2360" y="902"/>
                  </a:lnTo>
                  <a:lnTo>
                    <a:pt x="2351" y="898"/>
                  </a:lnTo>
                  <a:lnTo>
                    <a:pt x="2343" y="895"/>
                  </a:lnTo>
                  <a:lnTo>
                    <a:pt x="2334" y="893"/>
                  </a:lnTo>
                  <a:lnTo>
                    <a:pt x="2324" y="892"/>
                  </a:lnTo>
                  <a:lnTo>
                    <a:pt x="2314" y="892"/>
                  </a:lnTo>
                  <a:lnTo>
                    <a:pt x="2302" y="892"/>
                  </a:lnTo>
                  <a:lnTo>
                    <a:pt x="2296" y="893"/>
                  </a:lnTo>
                  <a:lnTo>
                    <a:pt x="2290" y="894"/>
                  </a:lnTo>
                  <a:lnTo>
                    <a:pt x="2279" y="896"/>
                  </a:lnTo>
                  <a:lnTo>
                    <a:pt x="2269" y="900"/>
                  </a:lnTo>
                  <a:lnTo>
                    <a:pt x="2259" y="904"/>
                  </a:lnTo>
                  <a:lnTo>
                    <a:pt x="2255" y="907"/>
                  </a:lnTo>
                  <a:lnTo>
                    <a:pt x="2251" y="909"/>
                  </a:lnTo>
                  <a:lnTo>
                    <a:pt x="2242" y="916"/>
                  </a:lnTo>
                  <a:lnTo>
                    <a:pt x="2235" y="922"/>
                  </a:lnTo>
                  <a:lnTo>
                    <a:pt x="2229" y="929"/>
                  </a:lnTo>
                  <a:lnTo>
                    <a:pt x="2224" y="935"/>
                  </a:lnTo>
                  <a:lnTo>
                    <a:pt x="2220" y="942"/>
                  </a:lnTo>
                  <a:lnTo>
                    <a:pt x="2216" y="949"/>
                  </a:lnTo>
                  <a:lnTo>
                    <a:pt x="2209" y="963"/>
                  </a:lnTo>
                  <a:lnTo>
                    <a:pt x="2206" y="971"/>
                  </a:lnTo>
                  <a:lnTo>
                    <a:pt x="2204" y="978"/>
                  </a:lnTo>
                  <a:lnTo>
                    <a:pt x="2202" y="986"/>
                  </a:lnTo>
                  <a:lnTo>
                    <a:pt x="2200" y="994"/>
                  </a:lnTo>
                  <a:lnTo>
                    <a:pt x="2199" y="1002"/>
                  </a:lnTo>
                  <a:lnTo>
                    <a:pt x="2198" y="1010"/>
                  </a:lnTo>
                  <a:lnTo>
                    <a:pt x="2196" y="1027"/>
                  </a:lnTo>
                  <a:lnTo>
                    <a:pt x="2196" y="1044"/>
                  </a:lnTo>
                  <a:lnTo>
                    <a:pt x="2196" y="1061"/>
                  </a:lnTo>
                  <a:lnTo>
                    <a:pt x="2198" y="1078"/>
                  </a:lnTo>
                  <a:lnTo>
                    <a:pt x="2199" y="1086"/>
                  </a:lnTo>
                  <a:lnTo>
                    <a:pt x="2200" y="1094"/>
                  </a:lnTo>
                  <a:lnTo>
                    <a:pt x="2204" y="1110"/>
                  </a:lnTo>
                  <a:lnTo>
                    <a:pt x="2209" y="1125"/>
                  </a:lnTo>
                  <a:lnTo>
                    <a:pt x="2212" y="1132"/>
                  </a:lnTo>
                  <a:lnTo>
                    <a:pt x="2216" y="1139"/>
                  </a:lnTo>
                  <a:lnTo>
                    <a:pt x="2220" y="1146"/>
                  </a:lnTo>
                  <a:lnTo>
                    <a:pt x="2224" y="1153"/>
                  </a:lnTo>
                  <a:lnTo>
                    <a:pt x="2227" y="1157"/>
                  </a:lnTo>
                  <a:lnTo>
                    <a:pt x="2229" y="1160"/>
                  </a:lnTo>
                  <a:lnTo>
                    <a:pt x="2235" y="1166"/>
                  </a:lnTo>
                  <a:lnTo>
                    <a:pt x="2239" y="1170"/>
                  </a:lnTo>
                  <a:lnTo>
                    <a:pt x="2242" y="1173"/>
                  </a:lnTo>
                  <a:lnTo>
                    <a:pt x="2246" y="1176"/>
                  </a:lnTo>
                  <a:lnTo>
                    <a:pt x="2251" y="1179"/>
                  </a:lnTo>
                  <a:lnTo>
                    <a:pt x="2259" y="1184"/>
                  </a:lnTo>
                  <a:lnTo>
                    <a:pt x="2269" y="1188"/>
                  </a:lnTo>
                  <a:lnTo>
                    <a:pt x="2274" y="1190"/>
                  </a:lnTo>
                  <a:lnTo>
                    <a:pt x="2279" y="1192"/>
                  </a:lnTo>
                  <a:lnTo>
                    <a:pt x="2290" y="1194"/>
                  </a:lnTo>
                  <a:lnTo>
                    <a:pt x="2296" y="1195"/>
                  </a:lnTo>
                  <a:lnTo>
                    <a:pt x="2302" y="1195"/>
                  </a:lnTo>
                  <a:lnTo>
                    <a:pt x="2314" y="1196"/>
                  </a:lnTo>
                  <a:lnTo>
                    <a:pt x="2324" y="1196"/>
                  </a:lnTo>
                  <a:lnTo>
                    <a:pt x="2334" y="1194"/>
                  </a:lnTo>
                  <a:lnTo>
                    <a:pt x="2343" y="1192"/>
                  </a:lnTo>
                  <a:lnTo>
                    <a:pt x="2347" y="1191"/>
                  </a:lnTo>
                  <a:lnTo>
                    <a:pt x="2352" y="1189"/>
                  </a:lnTo>
                  <a:lnTo>
                    <a:pt x="2360" y="1186"/>
                  </a:lnTo>
                  <a:lnTo>
                    <a:pt x="2368" y="1181"/>
                  </a:lnTo>
                  <a:lnTo>
                    <a:pt x="2375" y="1176"/>
                  </a:lnTo>
                  <a:lnTo>
                    <a:pt x="2382" y="1171"/>
                  </a:lnTo>
                  <a:lnTo>
                    <a:pt x="2388" y="1165"/>
                  </a:lnTo>
                  <a:lnTo>
                    <a:pt x="2394" y="1158"/>
                  </a:lnTo>
                  <a:lnTo>
                    <a:pt x="2399" y="1151"/>
                  </a:lnTo>
                  <a:lnTo>
                    <a:pt x="2403" y="1143"/>
                  </a:lnTo>
                  <a:lnTo>
                    <a:pt x="2407" y="1135"/>
                  </a:lnTo>
                  <a:lnTo>
                    <a:pt x="2410" y="1127"/>
                  </a:lnTo>
                  <a:lnTo>
                    <a:pt x="2413" y="1118"/>
                  </a:lnTo>
                  <a:lnTo>
                    <a:pt x="2415" y="1109"/>
                  </a:lnTo>
                  <a:lnTo>
                    <a:pt x="2453" y="1109"/>
                  </a:lnTo>
                  <a:lnTo>
                    <a:pt x="2450" y="1122"/>
                  </a:lnTo>
                  <a:lnTo>
                    <a:pt x="2447" y="1134"/>
                  </a:lnTo>
                  <a:lnTo>
                    <a:pt x="2443" y="1146"/>
                  </a:lnTo>
                  <a:lnTo>
                    <a:pt x="2438" y="1157"/>
                  </a:lnTo>
                  <a:lnTo>
                    <a:pt x="2431" y="1168"/>
                  </a:lnTo>
                  <a:lnTo>
                    <a:pt x="2424" y="1178"/>
                  </a:lnTo>
                  <a:lnTo>
                    <a:pt x="2417" y="1187"/>
                  </a:lnTo>
                  <a:lnTo>
                    <a:pt x="2408" y="1196"/>
                  </a:lnTo>
                  <a:lnTo>
                    <a:pt x="2398" y="1204"/>
                  </a:lnTo>
                  <a:lnTo>
                    <a:pt x="2388" y="1211"/>
                  </a:lnTo>
                  <a:lnTo>
                    <a:pt x="2377" y="1217"/>
                  </a:lnTo>
                  <a:lnTo>
                    <a:pt x="2366" y="1222"/>
                  </a:lnTo>
                  <a:lnTo>
                    <a:pt x="2354" y="1225"/>
                  </a:lnTo>
                  <a:lnTo>
                    <a:pt x="2341" y="1228"/>
                  </a:lnTo>
                  <a:lnTo>
                    <a:pt x="2335" y="1229"/>
                  </a:lnTo>
                  <a:lnTo>
                    <a:pt x="2328" y="1230"/>
                  </a:lnTo>
                  <a:lnTo>
                    <a:pt x="2321" y="1231"/>
                  </a:lnTo>
                  <a:lnTo>
                    <a:pt x="2314" y="1231"/>
                  </a:lnTo>
                  <a:close/>
                  <a:moveTo>
                    <a:pt x="2802" y="1222"/>
                  </a:moveTo>
                  <a:lnTo>
                    <a:pt x="2802" y="989"/>
                  </a:lnTo>
                  <a:lnTo>
                    <a:pt x="2801" y="978"/>
                  </a:lnTo>
                  <a:lnTo>
                    <a:pt x="2800" y="967"/>
                  </a:lnTo>
                  <a:lnTo>
                    <a:pt x="2799" y="957"/>
                  </a:lnTo>
                  <a:lnTo>
                    <a:pt x="2796" y="948"/>
                  </a:lnTo>
                  <a:lnTo>
                    <a:pt x="2793" y="939"/>
                  </a:lnTo>
                  <a:lnTo>
                    <a:pt x="2792" y="935"/>
                  </a:lnTo>
                  <a:lnTo>
                    <a:pt x="2790" y="931"/>
                  </a:lnTo>
                  <a:lnTo>
                    <a:pt x="2785" y="923"/>
                  </a:lnTo>
                  <a:lnTo>
                    <a:pt x="2780" y="917"/>
                  </a:lnTo>
                  <a:lnTo>
                    <a:pt x="2774" y="911"/>
                  </a:lnTo>
                  <a:lnTo>
                    <a:pt x="2771" y="908"/>
                  </a:lnTo>
                  <a:lnTo>
                    <a:pt x="2767" y="905"/>
                  </a:lnTo>
                  <a:lnTo>
                    <a:pt x="2764" y="903"/>
                  </a:lnTo>
                  <a:lnTo>
                    <a:pt x="2760" y="901"/>
                  </a:lnTo>
                  <a:lnTo>
                    <a:pt x="2752" y="897"/>
                  </a:lnTo>
                  <a:lnTo>
                    <a:pt x="2742" y="894"/>
                  </a:lnTo>
                  <a:lnTo>
                    <a:pt x="2732" y="892"/>
                  </a:lnTo>
                  <a:lnTo>
                    <a:pt x="2722" y="891"/>
                  </a:lnTo>
                  <a:lnTo>
                    <a:pt x="2710" y="890"/>
                  </a:lnTo>
                  <a:lnTo>
                    <a:pt x="2702" y="891"/>
                  </a:lnTo>
                  <a:lnTo>
                    <a:pt x="2694" y="891"/>
                  </a:lnTo>
                  <a:lnTo>
                    <a:pt x="2687" y="892"/>
                  </a:lnTo>
                  <a:lnTo>
                    <a:pt x="2680" y="894"/>
                  </a:lnTo>
                  <a:lnTo>
                    <a:pt x="2673" y="896"/>
                  </a:lnTo>
                  <a:lnTo>
                    <a:pt x="2667" y="898"/>
                  </a:lnTo>
                  <a:lnTo>
                    <a:pt x="2655" y="904"/>
                  </a:lnTo>
                  <a:lnTo>
                    <a:pt x="2649" y="907"/>
                  </a:lnTo>
                  <a:lnTo>
                    <a:pt x="2644" y="910"/>
                  </a:lnTo>
                  <a:lnTo>
                    <a:pt x="2639" y="914"/>
                  </a:lnTo>
                  <a:lnTo>
                    <a:pt x="2634" y="919"/>
                  </a:lnTo>
                  <a:lnTo>
                    <a:pt x="2630" y="923"/>
                  </a:lnTo>
                  <a:lnTo>
                    <a:pt x="2626" y="928"/>
                  </a:lnTo>
                  <a:lnTo>
                    <a:pt x="2622" y="933"/>
                  </a:lnTo>
                  <a:lnTo>
                    <a:pt x="2618" y="938"/>
                  </a:lnTo>
                  <a:lnTo>
                    <a:pt x="2612" y="950"/>
                  </a:lnTo>
                  <a:lnTo>
                    <a:pt x="2606" y="962"/>
                  </a:lnTo>
                  <a:lnTo>
                    <a:pt x="2604" y="968"/>
                  </a:lnTo>
                  <a:lnTo>
                    <a:pt x="2602" y="974"/>
                  </a:lnTo>
                  <a:lnTo>
                    <a:pt x="2598" y="988"/>
                  </a:lnTo>
                  <a:lnTo>
                    <a:pt x="2595" y="1001"/>
                  </a:lnTo>
                  <a:lnTo>
                    <a:pt x="2593" y="1015"/>
                  </a:lnTo>
                  <a:lnTo>
                    <a:pt x="2592" y="1030"/>
                  </a:lnTo>
                  <a:lnTo>
                    <a:pt x="2592" y="1044"/>
                  </a:lnTo>
                  <a:lnTo>
                    <a:pt x="2592" y="1222"/>
                  </a:lnTo>
                  <a:lnTo>
                    <a:pt x="2556" y="1222"/>
                  </a:lnTo>
                  <a:lnTo>
                    <a:pt x="2556" y="708"/>
                  </a:lnTo>
                  <a:lnTo>
                    <a:pt x="2592" y="708"/>
                  </a:lnTo>
                  <a:lnTo>
                    <a:pt x="2592" y="932"/>
                  </a:lnTo>
                  <a:lnTo>
                    <a:pt x="2596" y="923"/>
                  </a:lnTo>
                  <a:lnTo>
                    <a:pt x="2601" y="915"/>
                  </a:lnTo>
                  <a:lnTo>
                    <a:pt x="2606" y="908"/>
                  </a:lnTo>
                  <a:lnTo>
                    <a:pt x="2612" y="901"/>
                  </a:lnTo>
                  <a:lnTo>
                    <a:pt x="2619" y="894"/>
                  </a:lnTo>
                  <a:lnTo>
                    <a:pt x="2626" y="888"/>
                  </a:lnTo>
                  <a:lnTo>
                    <a:pt x="2633" y="882"/>
                  </a:lnTo>
                  <a:lnTo>
                    <a:pt x="2641" y="877"/>
                  </a:lnTo>
                  <a:lnTo>
                    <a:pt x="2649" y="873"/>
                  </a:lnTo>
                  <a:lnTo>
                    <a:pt x="2657" y="869"/>
                  </a:lnTo>
                  <a:lnTo>
                    <a:pt x="2666" y="865"/>
                  </a:lnTo>
                  <a:lnTo>
                    <a:pt x="2675" y="862"/>
                  </a:lnTo>
                  <a:lnTo>
                    <a:pt x="2684" y="860"/>
                  </a:lnTo>
                  <a:lnTo>
                    <a:pt x="2693" y="858"/>
                  </a:lnTo>
                  <a:lnTo>
                    <a:pt x="2703" y="857"/>
                  </a:lnTo>
                  <a:lnTo>
                    <a:pt x="2712" y="857"/>
                  </a:lnTo>
                  <a:lnTo>
                    <a:pt x="2727" y="858"/>
                  </a:lnTo>
                  <a:lnTo>
                    <a:pt x="2741" y="859"/>
                  </a:lnTo>
                  <a:lnTo>
                    <a:pt x="2754" y="862"/>
                  </a:lnTo>
                  <a:lnTo>
                    <a:pt x="2766" y="866"/>
                  </a:lnTo>
                  <a:lnTo>
                    <a:pt x="2777" y="871"/>
                  </a:lnTo>
                  <a:lnTo>
                    <a:pt x="2783" y="874"/>
                  </a:lnTo>
                  <a:lnTo>
                    <a:pt x="2788" y="877"/>
                  </a:lnTo>
                  <a:lnTo>
                    <a:pt x="2797" y="884"/>
                  </a:lnTo>
                  <a:lnTo>
                    <a:pt x="2801" y="888"/>
                  </a:lnTo>
                  <a:lnTo>
                    <a:pt x="2805" y="892"/>
                  </a:lnTo>
                  <a:lnTo>
                    <a:pt x="2809" y="896"/>
                  </a:lnTo>
                  <a:lnTo>
                    <a:pt x="2813" y="901"/>
                  </a:lnTo>
                  <a:lnTo>
                    <a:pt x="2819" y="911"/>
                  </a:lnTo>
                  <a:lnTo>
                    <a:pt x="2825" y="922"/>
                  </a:lnTo>
                  <a:lnTo>
                    <a:pt x="2827" y="927"/>
                  </a:lnTo>
                  <a:lnTo>
                    <a:pt x="2829" y="933"/>
                  </a:lnTo>
                  <a:lnTo>
                    <a:pt x="2833" y="945"/>
                  </a:lnTo>
                  <a:lnTo>
                    <a:pt x="2835" y="959"/>
                  </a:lnTo>
                  <a:lnTo>
                    <a:pt x="2836" y="965"/>
                  </a:lnTo>
                  <a:lnTo>
                    <a:pt x="2837" y="972"/>
                  </a:lnTo>
                  <a:lnTo>
                    <a:pt x="2837" y="987"/>
                  </a:lnTo>
                  <a:lnTo>
                    <a:pt x="2837" y="1222"/>
                  </a:lnTo>
                  <a:lnTo>
                    <a:pt x="2802" y="1222"/>
                  </a:lnTo>
                  <a:close/>
                  <a:moveTo>
                    <a:pt x="3251" y="1052"/>
                  </a:moveTo>
                  <a:lnTo>
                    <a:pt x="2979" y="1052"/>
                  </a:lnTo>
                  <a:lnTo>
                    <a:pt x="2980" y="1060"/>
                  </a:lnTo>
                  <a:lnTo>
                    <a:pt x="2980" y="1068"/>
                  </a:lnTo>
                  <a:lnTo>
                    <a:pt x="2982" y="1083"/>
                  </a:lnTo>
                  <a:lnTo>
                    <a:pt x="2984" y="1090"/>
                  </a:lnTo>
                  <a:lnTo>
                    <a:pt x="2985" y="1097"/>
                  </a:lnTo>
                  <a:lnTo>
                    <a:pt x="2990" y="1111"/>
                  </a:lnTo>
                  <a:lnTo>
                    <a:pt x="2992" y="1118"/>
                  </a:lnTo>
                  <a:lnTo>
                    <a:pt x="2995" y="1124"/>
                  </a:lnTo>
                  <a:lnTo>
                    <a:pt x="3001" y="1137"/>
                  </a:lnTo>
                  <a:lnTo>
                    <a:pt x="3008" y="1148"/>
                  </a:lnTo>
                  <a:lnTo>
                    <a:pt x="3016" y="1159"/>
                  </a:lnTo>
                  <a:lnTo>
                    <a:pt x="3020" y="1163"/>
                  </a:lnTo>
                  <a:lnTo>
                    <a:pt x="3024" y="1167"/>
                  </a:lnTo>
                  <a:lnTo>
                    <a:pt x="3033" y="1175"/>
                  </a:lnTo>
                  <a:lnTo>
                    <a:pt x="3042" y="1181"/>
                  </a:lnTo>
                  <a:lnTo>
                    <a:pt x="3052" y="1187"/>
                  </a:lnTo>
                  <a:lnTo>
                    <a:pt x="3063" y="1191"/>
                  </a:lnTo>
                  <a:lnTo>
                    <a:pt x="3075" y="1194"/>
                  </a:lnTo>
                  <a:lnTo>
                    <a:pt x="3088" y="1196"/>
                  </a:lnTo>
                  <a:lnTo>
                    <a:pt x="3095" y="1197"/>
                  </a:lnTo>
                  <a:lnTo>
                    <a:pt x="3102" y="1197"/>
                  </a:lnTo>
                  <a:lnTo>
                    <a:pt x="3114" y="1196"/>
                  </a:lnTo>
                  <a:lnTo>
                    <a:pt x="3119" y="1196"/>
                  </a:lnTo>
                  <a:lnTo>
                    <a:pt x="3125" y="1195"/>
                  </a:lnTo>
                  <a:lnTo>
                    <a:pt x="3135" y="1192"/>
                  </a:lnTo>
                  <a:lnTo>
                    <a:pt x="3146" y="1189"/>
                  </a:lnTo>
                  <a:lnTo>
                    <a:pt x="3150" y="1186"/>
                  </a:lnTo>
                  <a:lnTo>
                    <a:pt x="3155" y="1184"/>
                  </a:lnTo>
                  <a:lnTo>
                    <a:pt x="3164" y="1179"/>
                  </a:lnTo>
                  <a:lnTo>
                    <a:pt x="3172" y="1172"/>
                  </a:lnTo>
                  <a:lnTo>
                    <a:pt x="3176" y="1169"/>
                  </a:lnTo>
                  <a:lnTo>
                    <a:pt x="3180" y="1165"/>
                  </a:lnTo>
                  <a:lnTo>
                    <a:pt x="3189" y="1155"/>
                  </a:lnTo>
                  <a:lnTo>
                    <a:pt x="3196" y="1143"/>
                  </a:lnTo>
                  <a:lnTo>
                    <a:pt x="3200" y="1137"/>
                  </a:lnTo>
                  <a:lnTo>
                    <a:pt x="3203" y="1130"/>
                  </a:lnTo>
                  <a:lnTo>
                    <a:pt x="3205" y="1123"/>
                  </a:lnTo>
                  <a:lnTo>
                    <a:pt x="3207" y="1115"/>
                  </a:lnTo>
                  <a:lnTo>
                    <a:pt x="3244" y="1115"/>
                  </a:lnTo>
                  <a:lnTo>
                    <a:pt x="3241" y="1126"/>
                  </a:lnTo>
                  <a:lnTo>
                    <a:pt x="3238" y="1137"/>
                  </a:lnTo>
                  <a:lnTo>
                    <a:pt x="3234" y="1147"/>
                  </a:lnTo>
                  <a:lnTo>
                    <a:pt x="3229" y="1157"/>
                  </a:lnTo>
                  <a:lnTo>
                    <a:pt x="3224" y="1166"/>
                  </a:lnTo>
                  <a:lnTo>
                    <a:pt x="3218" y="1174"/>
                  </a:lnTo>
                  <a:lnTo>
                    <a:pt x="3215" y="1178"/>
                  </a:lnTo>
                  <a:lnTo>
                    <a:pt x="3211" y="1182"/>
                  </a:lnTo>
                  <a:lnTo>
                    <a:pt x="3204" y="1190"/>
                  </a:lnTo>
                  <a:lnTo>
                    <a:pt x="3199" y="1194"/>
                  </a:lnTo>
                  <a:lnTo>
                    <a:pt x="3194" y="1199"/>
                  </a:lnTo>
                  <a:lnTo>
                    <a:pt x="3189" y="1203"/>
                  </a:lnTo>
                  <a:lnTo>
                    <a:pt x="3183" y="1207"/>
                  </a:lnTo>
                  <a:lnTo>
                    <a:pt x="3177" y="1210"/>
                  </a:lnTo>
                  <a:lnTo>
                    <a:pt x="3171" y="1214"/>
                  </a:lnTo>
                  <a:lnTo>
                    <a:pt x="3165" y="1217"/>
                  </a:lnTo>
                  <a:lnTo>
                    <a:pt x="3159" y="1220"/>
                  </a:lnTo>
                  <a:lnTo>
                    <a:pt x="3145" y="1225"/>
                  </a:lnTo>
                  <a:lnTo>
                    <a:pt x="3132" y="1228"/>
                  </a:lnTo>
                  <a:lnTo>
                    <a:pt x="3125" y="1229"/>
                  </a:lnTo>
                  <a:lnTo>
                    <a:pt x="3117" y="1230"/>
                  </a:lnTo>
                  <a:lnTo>
                    <a:pt x="3102" y="1231"/>
                  </a:lnTo>
                  <a:lnTo>
                    <a:pt x="3093" y="1231"/>
                  </a:lnTo>
                  <a:lnTo>
                    <a:pt x="3084" y="1230"/>
                  </a:lnTo>
                  <a:lnTo>
                    <a:pt x="3075" y="1229"/>
                  </a:lnTo>
                  <a:lnTo>
                    <a:pt x="3067" y="1227"/>
                  </a:lnTo>
                  <a:lnTo>
                    <a:pt x="3059" y="1225"/>
                  </a:lnTo>
                  <a:lnTo>
                    <a:pt x="3051" y="1223"/>
                  </a:lnTo>
                  <a:lnTo>
                    <a:pt x="3043" y="1220"/>
                  </a:lnTo>
                  <a:lnTo>
                    <a:pt x="3036" y="1217"/>
                  </a:lnTo>
                  <a:lnTo>
                    <a:pt x="3029" y="1213"/>
                  </a:lnTo>
                  <a:lnTo>
                    <a:pt x="3023" y="1209"/>
                  </a:lnTo>
                  <a:lnTo>
                    <a:pt x="3011" y="1201"/>
                  </a:lnTo>
                  <a:lnTo>
                    <a:pt x="3005" y="1196"/>
                  </a:lnTo>
                  <a:lnTo>
                    <a:pt x="2999" y="1191"/>
                  </a:lnTo>
                  <a:lnTo>
                    <a:pt x="2994" y="1186"/>
                  </a:lnTo>
                  <a:lnTo>
                    <a:pt x="2989" y="1180"/>
                  </a:lnTo>
                  <a:lnTo>
                    <a:pt x="2984" y="1174"/>
                  </a:lnTo>
                  <a:lnTo>
                    <a:pt x="2979" y="1167"/>
                  </a:lnTo>
                  <a:lnTo>
                    <a:pt x="2974" y="1160"/>
                  </a:lnTo>
                  <a:lnTo>
                    <a:pt x="2970" y="1152"/>
                  </a:lnTo>
                  <a:lnTo>
                    <a:pt x="2966" y="1145"/>
                  </a:lnTo>
                  <a:lnTo>
                    <a:pt x="2962" y="1137"/>
                  </a:lnTo>
                  <a:lnTo>
                    <a:pt x="2959" y="1129"/>
                  </a:lnTo>
                  <a:lnTo>
                    <a:pt x="2956" y="1120"/>
                  </a:lnTo>
                  <a:lnTo>
                    <a:pt x="2953" y="1112"/>
                  </a:lnTo>
                  <a:lnTo>
                    <a:pt x="2950" y="1103"/>
                  </a:lnTo>
                  <a:lnTo>
                    <a:pt x="2948" y="1094"/>
                  </a:lnTo>
                  <a:lnTo>
                    <a:pt x="2947" y="1084"/>
                  </a:lnTo>
                  <a:lnTo>
                    <a:pt x="2945" y="1075"/>
                  </a:lnTo>
                  <a:lnTo>
                    <a:pt x="2945" y="1065"/>
                  </a:lnTo>
                  <a:lnTo>
                    <a:pt x="2944" y="1055"/>
                  </a:lnTo>
                  <a:lnTo>
                    <a:pt x="2944" y="1045"/>
                  </a:lnTo>
                  <a:lnTo>
                    <a:pt x="2944" y="1029"/>
                  </a:lnTo>
                  <a:lnTo>
                    <a:pt x="2945" y="1012"/>
                  </a:lnTo>
                  <a:lnTo>
                    <a:pt x="2947" y="996"/>
                  </a:lnTo>
                  <a:lnTo>
                    <a:pt x="2951" y="979"/>
                  </a:lnTo>
                  <a:lnTo>
                    <a:pt x="2955" y="964"/>
                  </a:lnTo>
                  <a:lnTo>
                    <a:pt x="2961" y="948"/>
                  </a:lnTo>
                  <a:lnTo>
                    <a:pt x="2965" y="941"/>
                  </a:lnTo>
                  <a:lnTo>
                    <a:pt x="2969" y="933"/>
                  </a:lnTo>
                  <a:lnTo>
                    <a:pt x="2974" y="926"/>
                  </a:lnTo>
                  <a:lnTo>
                    <a:pt x="2979" y="919"/>
                  </a:lnTo>
                  <a:lnTo>
                    <a:pt x="2984" y="911"/>
                  </a:lnTo>
                  <a:lnTo>
                    <a:pt x="2990" y="904"/>
                  </a:lnTo>
                  <a:lnTo>
                    <a:pt x="2997" y="898"/>
                  </a:lnTo>
                  <a:lnTo>
                    <a:pt x="3003" y="892"/>
                  </a:lnTo>
                  <a:lnTo>
                    <a:pt x="3010" y="886"/>
                  </a:lnTo>
                  <a:lnTo>
                    <a:pt x="3017" y="881"/>
                  </a:lnTo>
                  <a:lnTo>
                    <a:pt x="3024" y="877"/>
                  </a:lnTo>
                  <a:lnTo>
                    <a:pt x="3032" y="873"/>
                  </a:lnTo>
                  <a:lnTo>
                    <a:pt x="3039" y="869"/>
                  </a:lnTo>
                  <a:lnTo>
                    <a:pt x="3047" y="866"/>
                  </a:lnTo>
                  <a:lnTo>
                    <a:pt x="3055" y="863"/>
                  </a:lnTo>
                  <a:lnTo>
                    <a:pt x="3064" y="861"/>
                  </a:lnTo>
                  <a:lnTo>
                    <a:pt x="3072" y="859"/>
                  </a:lnTo>
                  <a:lnTo>
                    <a:pt x="3081" y="858"/>
                  </a:lnTo>
                  <a:lnTo>
                    <a:pt x="3090" y="857"/>
                  </a:lnTo>
                  <a:lnTo>
                    <a:pt x="3099" y="857"/>
                  </a:lnTo>
                  <a:lnTo>
                    <a:pt x="3108" y="857"/>
                  </a:lnTo>
                  <a:lnTo>
                    <a:pt x="3117" y="858"/>
                  </a:lnTo>
                  <a:lnTo>
                    <a:pt x="3125" y="859"/>
                  </a:lnTo>
                  <a:lnTo>
                    <a:pt x="3134" y="861"/>
                  </a:lnTo>
                  <a:lnTo>
                    <a:pt x="3141" y="863"/>
                  </a:lnTo>
                  <a:lnTo>
                    <a:pt x="3149" y="865"/>
                  </a:lnTo>
                  <a:lnTo>
                    <a:pt x="3157" y="868"/>
                  </a:lnTo>
                  <a:lnTo>
                    <a:pt x="3164" y="871"/>
                  </a:lnTo>
                  <a:lnTo>
                    <a:pt x="3171" y="875"/>
                  </a:lnTo>
                  <a:lnTo>
                    <a:pt x="3177" y="879"/>
                  </a:lnTo>
                  <a:lnTo>
                    <a:pt x="3184" y="883"/>
                  </a:lnTo>
                  <a:lnTo>
                    <a:pt x="3190" y="888"/>
                  </a:lnTo>
                  <a:lnTo>
                    <a:pt x="3196" y="893"/>
                  </a:lnTo>
                  <a:lnTo>
                    <a:pt x="3201" y="898"/>
                  </a:lnTo>
                  <a:lnTo>
                    <a:pt x="3206" y="904"/>
                  </a:lnTo>
                  <a:lnTo>
                    <a:pt x="3211" y="909"/>
                  </a:lnTo>
                  <a:lnTo>
                    <a:pt x="3221" y="922"/>
                  </a:lnTo>
                  <a:lnTo>
                    <a:pt x="3229" y="935"/>
                  </a:lnTo>
                  <a:lnTo>
                    <a:pt x="3232" y="942"/>
                  </a:lnTo>
                  <a:lnTo>
                    <a:pt x="3236" y="949"/>
                  </a:lnTo>
                  <a:lnTo>
                    <a:pt x="3241" y="964"/>
                  </a:lnTo>
                  <a:lnTo>
                    <a:pt x="3244" y="972"/>
                  </a:lnTo>
                  <a:lnTo>
                    <a:pt x="3246" y="980"/>
                  </a:lnTo>
                  <a:lnTo>
                    <a:pt x="3249" y="996"/>
                  </a:lnTo>
                  <a:lnTo>
                    <a:pt x="3251" y="1012"/>
                  </a:lnTo>
                  <a:lnTo>
                    <a:pt x="3251" y="1021"/>
                  </a:lnTo>
                  <a:lnTo>
                    <a:pt x="3252" y="1029"/>
                  </a:lnTo>
                  <a:lnTo>
                    <a:pt x="3251" y="1041"/>
                  </a:lnTo>
                  <a:lnTo>
                    <a:pt x="3251" y="1052"/>
                  </a:lnTo>
                  <a:close/>
                  <a:moveTo>
                    <a:pt x="3099" y="890"/>
                  </a:moveTo>
                  <a:lnTo>
                    <a:pt x="3086" y="891"/>
                  </a:lnTo>
                  <a:lnTo>
                    <a:pt x="3080" y="892"/>
                  </a:lnTo>
                  <a:lnTo>
                    <a:pt x="3073" y="893"/>
                  </a:lnTo>
                  <a:lnTo>
                    <a:pt x="3061" y="896"/>
                  </a:lnTo>
                  <a:lnTo>
                    <a:pt x="3055" y="898"/>
                  </a:lnTo>
                  <a:lnTo>
                    <a:pt x="3050" y="901"/>
                  </a:lnTo>
                  <a:lnTo>
                    <a:pt x="3039" y="906"/>
                  </a:lnTo>
                  <a:lnTo>
                    <a:pt x="3029" y="913"/>
                  </a:lnTo>
                  <a:lnTo>
                    <a:pt x="3025" y="916"/>
                  </a:lnTo>
                  <a:lnTo>
                    <a:pt x="3020" y="920"/>
                  </a:lnTo>
                  <a:lnTo>
                    <a:pt x="3012" y="929"/>
                  </a:lnTo>
                  <a:lnTo>
                    <a:pt x="3005" y="938"/>
                  </a:lnTo>
                  <a:lnTo>
                    <a:pt x="2999" y="948"/>
                  </a:lnTo>
                  <a:lnTo>
                    <a:pt x="2993" y="959"/>
                  </a:lnTo>
                  <a:lnTo>
                    <a:pt x="2988" y="970"/>
                  </a:lnTo>
                  <a:lnTo>
                    <a:pt x="2985" y="982"/>
                  </a:lnTo>
                  <a:lnTo>
                    <a:pt x="2983" y="988"/>
                  </a:lnTo>
                  <a:lnTo>
                    <a:pt x="2982" y="994"/>
                  </a:lnTo>
                  <a:lnTo>
                    <a:pt x="2981" y="1007"/>
                  </a:lnTo>
                  <a:lnTo>
                    <a:pt x="2980" y="1020"/>
                  </a:lnTo>
                  <a:lnTo>
                    <a:pt x="3215" y="1020"/>
                  </a:lnTo>
                  <a:lnTo>
                    <a:pt x="3215" y="1013"/>
                  </a:lnTo>
                  <a:lnTo>
                    <a:pt x="3215" y="1007"/>
                  </a:lnTo>
                  <a:lnTo>
                    <a:pt x="3213" y="995"/>
                  </a:lnTo>
                  <a:lnTo>
                    <a:pt x="3210" y="983"/>
                  </a:lnTo>
                  <a:lnTo>
                    <a:pt x="3207" y="971"/>
                  </a:lnTo>
                  <a:lnTo>
                    <a:pt x="3202" y="960"/>
                  </a:lnTo>
                  <a:lnTo>
                    <a:pt x="3200" y="954"/>
                  </a:lnTo>
                  <a:lnTo>
                    <a:pt x="3197" y="949"/>
                  </a:lnTo>
                  <a:lnTo>
                    <a:pt x="3191" y="939"/>
                  </a:lnTo>
                  <a:lnTo>
                    <a:pt x="3184" y="930"/>
                  </a:lnTo>
                  <a:lnTo>
                    <a:pt x="3176" y="921"/>
                  </a:lnTo>
                  <a:lnTo>
                    <a:pt x="3172" y="917"/>
                  </a:lnTo>
                  <a:lnTo>
                    <a:pt x="3168" y="913"/>
                  </a:lnTo>
                  <a:lnTo>
                    <a:pt x="3163" y="910"/>
                  </a:lnTo>
                  <a:lnTo>
                    <a:pt x="3158" y="907"/>
                  </a:lnTo>
                  <a:lnTo>
                    <a:pt x="3148" y="901"/>
                  </a:lnTo>
                  <a:lnTo>
                    <a:pt x="3143" y="899"/>
                  </a:lnTo>
                  <a:lnTo>
                    <a:pt x="3137" y="896"/>
                  </a:lnTo>
                  <a:lnTo>
                    <a:pt x="3131" y="895"/>
                  </a:lnTo>
                  <a:lnTo>
                    <a:pt x="3125" y="893"/>
                  </a:lnTo>
                  <a:lnTo>
                    <a:pt x="3119" y="892"/>
                  </a:lnTo>
                  <a:lnTo>
                    <a:pt x="3113" y="891"/>
                  </a:lnTo>
                  <a:lnTo>
                    <a:pt x="3099" y="890"/>
                  </a:lnTo>
                  <a:close/>
                  <a:moveTo>
                    <a:pt x="3813" y="1222"/>
                  </a:moveTo>
                  <a:lnTo>
                    <a:pt x="3813" y="989"/>
                  </a:lnTo>
                  <a:lnTo>
                    <a:pt x="3813" y="978"/>
                  </a:lnTo>
                  <a:lnTo>
                    <a:pt x="3812" y="967"/>
                  </a:lnTo>
                  <a:lnTo>
                    <a:pt x="3812" y="962"/>
                  </a:lnTo>
                  <a:lnTo>
                    <a:pt x="3811" y="957"/>
                  </a:lnTo>
                  <a:lnTo>
                    <a:pt x="3809" y="948"/>
                  </a:lnTo>
                  <a:lnTo>
                    <a:pt x="3806" y="939"/>
                  </a:lnTo>
                  <a:lnTo>
                    <a:pt x="3803" y="931"/>
                  </a:lnTo>
                  <a:lnTo>
                    <a:pt x="3799" y="923"/>
                  </a:lnTo>
                  <a:lnTo>
                    <a:pt x="3794" y="917"/>
                  </a:lnTo>
                  <a:lnTo>
                    <a:pt x="3789" y="911"/>
                  </a:lnTo>
                  <a:lnTo>
                    <a:pt x="3786" y="908"/>
                  </a:lnTo>
                  <a:lnTo>
                    <a:pt x="3783" y="905"/>
                  </a:lnTo>
                  <a:lnTo>
                    <a:pt x="3779" y="903"/>
                  </a:lnTo>
                  <a:lnTo>
                    <a:pt x="3776" y="901"/>
                  </a:lnTo>
                  <a:lnTo>
                    <a:pt x="3768" y="897"/>
                  </a:lnTo>
                  <a:lnTo>
                    <a:pt x="3759" y="894"/>
                  </a:lnTo>
                  <a:lnTo>
                    <a:pt x="3750" y="892"/>
                  </a:lnTo>
                  <a:lnTo>
                    <a:pt x="3740" y="891"/>
                  </a:lnTo>
                  <a:lnTo>
                    <a:pt x="3729" y="890"/>
                  </a:lnTo>
                  <a:lnTo>
                    <a:pt x="3719" y="891"/>
                  </a:lnTo>
                  <a:lnTo>
                    <a:pt x="3710" y="892"/>
                  </a:lnTo>
                  <a:lnTo>
                    <a:pt x="3701" y="894"/>
                  </a:lnTo>
                  <a:lnTo>
                    <a:pt x="3693" y="897"/>
                  </a:lnTo>
                  <a:lnTo>
                    <a:pt x="3686" y="900"/>
                  </a:lnTo>
                  <a:lnTo>
                    <a:pt x="3678" y="904"/>
                  </a:lnTo>
                  <a:lnTo>
                    <a:pt x="3672" y="909"/>
                  </a:lnTo>
                  <a:lnTo>
                    <a:pt x="3665" y="915"/>
                  </a:lnTo>
                  <a:lnTo>
                    <a:pt x="3660" y="920"/>
                  </a:lnTo>
                  <a:lnTo>
                    <a:pt x="3656" y="925"/>
                  </a:lnTo>
                  <a:lnTo>
                    <a:pt x="3651" y="930"/>
                  </a:lnTo>
                  <a:lnTo>
                    <a:pt x="3647" y="936"/>
                  </a:lnTo>
                  <a:lnTo>
                    <a:pt x="3640" y="948"/>
                  </a:lnTo>
                  <a:lnTo>
                    <a:pt x="3637" y="955"/>
                  </a:lnTo>
                  <a:lnTo>
                    <a:pt x="3634" y="961"/>
                  </a:lnTo>
                  <a:lnTo>
                    <a:pt x="3632" y="968"/>
                  </a:lnTo>
                  <a:lnTo>
                    <a:pt x="3629" y="975"/>
                  </a:lnTo>
                  <a:lnTo>
                    <a:pt x="3628" y="982"/>
                  </a:lnTo>
                  <a:lnTo>
                    <a:pt x="3626" y="990"/>
                  </a:lnTo>
                  <a:lnTo>
                    <a:pt x="3625" y="997"/>
                  </a:lnTo>
                  <a:lnTo>
                    <a:pt x="3624" y="1005"/>
                  </a:lnTo>
                  <a:lnTo>
                    <a:pt x="3624" y="1020"/>
                  </a:lnTo>
                  <a:lnTo>
                    <a:pt x="3624" y="1222"/>
                  </a:lnTo>
                  <a:lnTo>
                    <a:pt x="3587" y="1222"/>
                  </a:lnTo>
                  <a:lnTo>
                    <a:pt x="3587" y="989"/>
                  </a:lnTo>
                  <a:lnTo>
                    <a:pt x="3587" y="978"/>
                  </a:lnTo>
                  <a:lnTo>
                    <a:pt x="3586" y="967"/>
                  </a:lnTo>
                  <a:lnTo>
                    <a:pt x="3585" y="957"/>
                  </a:lnTo>
                  <a:lnTo>
                    <a:pt x="3583" y="948"/>
                  </a:lnTo>
                  <a:lnTo>
                    <a:pt x="3580" y="939"/>
                  </a:lnTo>
                  <a:lnTo>
                    <a:pt x="3577" y="931"/>
                  </a:lnTo>
                  <a:lnTo>
                    <a:pt x="3573" y="923"/>
                  </a:lnTo>
                  <a:lnTo>
                    <a:pt x="3568" y="917"/>
                  </a:lnTo>
                  <a:lnTo>
                    <a:pt x="3562" y="911"/>
                  </a:lnTo>
                  <a:lnTo>
                    <a:pt x="3559" y="908"/>
                  </a:lnTo>
                  <a:lnTo>
                    <a:pt x="3556" y="905"/>
                  </a:lnTo>
                  <a:lnTo>
                    <a:pt x="3553" y="903"/>
                  </a:lnTo>
                  <a:lnTo>
                    <a:pt x="3549" y="901"/>
                  </a:lnTo>
                  <a:lnTo>
                    <a:pt x="3541" y="897"/>
                  </a:lnTo>
                  <a:lnTo>
                    <a:pt x="3533" y="894"/>
                  </a:lnTo>
                  <a:lnTo>
                    <a:pt x="3523" y="892"/>
                  </a:lnTo>
                  <a:lnTo>
                    <a:pt x="3513" y="891"/>
                  </a:lnTo>
                  <a:lnTo>
                    <a:pt x="3502" y="890"/>
                  </a:lnTo>
                  <a:lnTo>
                    <a:pt x="3492" y="891"/>
                  </a:lnTo>
                  <a:lnTo>
                    <a:pt x="3483" y="892"/>
                  </a:lnTo>
                  <a:lnTo>
                    <a:pt x="3473" y="894"/>
                  </a:lnTo>
                  <a:lnTo>
                    <a:pt x="3465" y="897"/>
                  </a:lnTo>
                  <a:lnTo>
                    <a:pt x="3457" y="900"/>
                  </a:lnTo>
                  <a:lnTo>
                    <a:pt x="3450" y="904"/>
                  </a:lnTo>
                  <a:lnTo>
                    <a:pt x="3444" y="909"/>
                  </a:lnTo>
                  <a:lnTo>
                    <a:pt x="3438" y="915"/>
                  </a:lnTo>
                  <a:lnTo>
                    <a:pt x="3432" y="920"/>
                  </a:lnTo>
                  <a:lnTo>
                    <a:pt x="3427" y="927"/>
                  </a:lnTo>
                  <a:lnTo>
                    <a:pt x="3422" y="933"/>
                  </a:lnTo>
                  <a:lnTo>
                    <a:pt x="3418" y="940"/>
                  </a:lnTo>
                  <a:lnTo>
                    <a:pt x="3414" y="948"/>
                  </a:lnTo>
                  <a:lnTo>
                    <a:pt x="3410" y="955"/>
                  </a:lnTo>
                  <a:lnTo>
                    <a:pt x="3407" y="963"/>
                  </a:lnTo>
                  <a:lnTo>
                    <a:pt x="3404" y="971"/>
                  </a:lnTo>
                  <a:lnTo>
                    <a:pt x="3402" y="980"/>
                  </a:lnTo>
                  <a:lnTo>
                    <a:pt x="3400" y="989"/>
                  </a:lnTo>
                  <a:lnTo>
                    <a:pt x="3399" y="998"/>
                  </a:lnTo>
                  <a:lnTo>
                    <a:pt x="3397" y="1007"/>
                  </a:lnTo>
                  <a:lnTo>
                    <a:pt x="3396" y="1025"/>
                  </a:lnTo>
                  <a:lnTo>
                    <a:pt x="3395" y="1044"/>
                  </a:lnTo>
                  <a:lnTo>
                    <a:pt x="3395" y="1222"/>
                  </a:lnTo>
                  <a:lnTo>
                    <a:pt x="3360" y="1222"/>
                  </a:lnTo>
                  <a:lnTo>
                    <a:pt x="3360" y="866"/>
                  </a:lnTo>
                  <a:lnTo>
                    <a:pt x="3391" y="866"/>
                  </a:lnTo>
                  <a:lnTo>
                    <a:pt x="3395" y="927"/>
                  </a:lnTo>
                  <a:lnTo>
                    <a:pt x="3399" y="920"/>
                  </a:lnTo>
                  <a:lnTo>
                    <a:pt x="3403" y="913"/>
                  </a:lnTo>
                  <a:lnTo>
                    <a:pt x="3408" y="906"/>
                  </a:lnTo>
                  <a:lnTo>
                    <a:pt x="3413" y="899"/>
                  </a:lnTo>
                  <a:lnTo>
                    <a:pt x="3418" y="893"/>
                  </a:lnTo>
                  <a:lnTo>
                    <a:pt x="3424" y="887"/>
                  </a:lnTo>
                  <a:lnTo>
                    <a:pt x="3430" y="882"/>
                  </a:lnTo>
                  <a:lnTo>
                    <a:pt x="3437" y="877"/>
                  </a:lnTo>
                  <a:lnTo>
                    <a:pt x="3444" y="872"/>
                  </a:lnTo>
                  <a:lnTo>
                    <a:pt x="3451" y="869"/>
                  </a:lnTo>
                  <a:lnTo>
                    <a:pt x="3459" y="865"/>
                  </a:lnTo>
                  <a:lnTo>
                    <a:pt x="3467" y="862"/>
                  </a:lnTo>
                  <a:lnTo>
                    <a:pt x="3476" y="860"/>
                  </a:lnTo>
                  <a:lnTo>
                    <a:pt x="3486" y="858"/>
                  </a:lnTo>
                  <a:lnTo>
                    <a:pt x="3495" y="857"/>
                  </a:lnTo>
                  <a:lnTo>
                    <a:pt x="3504" y="857"/>
                  </a:lnTo>
                  <a:lnTo>
                    <a:pt x="3515" y="857"/>
                  </a:lnTo>
                  <a:lnTo>
                    <a:pt x="3526" y="858"/>
                  </a:lnTo>
                  <a:lnTo>
                    <a:pt x="3536" y="860"/>
                  </a:lnTo>
                  <a:lnTo>
                    <a:pt x="3546" y="862"/>
                  </a:lnTo>
                  <a:lnTo>
                    <a:pt x="3555" y="865"/>
                  </a:lnTo>
                  <a:lnTo>
                    <a:pt x="3563" y="869"/>
                  </a:lnTo>
                  <a:lnTo>
                    <a:pt x="3571" y="873"/>
                  </a:lnTo>
                  <a:lnTo>
                    <a:pt x="3578" y="878"/>
                  </a:lnTo>
                  <a:lnTo>
                    <a:pt x="3585" y="883"/>
                  </a:lnTo>
                  <a:lnTo>
                    <a:pt x="3591" y="889"/>
                  </a:lnTo>
                  <a:lnTo>
                    <a:pt x="3597" y="895"/>
                  </a:lnTo>
                  <a:lnTo>
                    <a:pt x="3602" y="902"/>
                  </a:lnTo>
                  <a:lnTo>
                    <a:pt x="3606" y="909"/>
                  </a:lnTo>
                  <a:lnTo>
                    <a:pt x="3610" y="917"/>
                  </a:lnTo>
                  <a:lnTo>
                    <a:pt x="3613" y="925"/>
                  </a:lnTo>
                  <a:lnTo>
                    <a:pt x="3616" y="934"/>
                  </a:lnTo>
                  <a:lnTo>
                    <a:pt x="3620" y="926"/>
                  </a:lnTo>
                  <a:lnTo>
                    <a:pt x="3624" y="918"/>
                  </a:lnTo>
                  <a:lnTo>
                    <a:pt x="3629" y="910"/>
                  </a:lnTo>
                  <a:lnTo>
                    <a:pt x="3634" y="903"/>
                  </a:lnTo>
                  <a:lnTo>
                    <a:pt x="3639" y="896"/>
                  </a:lnTo>
                  <a:lnTo>
                    <a:pt x="3645" y="890"/>
                  </a:lnTo>
                  <a:lnTo>
                    <a:pt x="3652" y="884"/>
                  </a:lnTo>
                  <a:lnTo>
                    <a:pt x="3659" y="879"/>
                  </a:lnTo>
                  <a:lnTo>
                    <a:pt x="3666" y="874"/>
                  </a:lnTo>
                  <a:lnTo>
                    <a:pt x="3674" y="870"/>
                  </a:lnTo>
                  <a:lnTo>
                    <a:pt x="3682" y="866"/>
                  </a:lnTo>
                  <a:lnTo>
                    <a:pt x="3691" y="863"/>
                  </a:lnTo>
                  <a:lnTo>
                    <a:pt x="3700" y="860"/>
                  </a:lnTo>
                  <a:lnTo>
                    <a:pt x="3710" y="858"/>
                  </a:lnTo>
                  <a:lnTo>
                    <a:pt x="3720" y="857"/>
                  </a:lnTo>
                  <a:lnTo>
                    <a:pt x="3731" y="857"/>
                  </a:lnTo>
                  <a:lnTo>
                    <a:pt x="3739" y="857"/>
                  </a:lnTo>
                  <a:lnTo>
                    <a:pt x="3746" y="858"/>
                  </a:lnTo>
                  <a:lnTo>
                    <a:pt x="3760" y="859"/>
                  </a:lnTo>
                  <a:lnTo>
                    <a:pt x="3766" y="861"/>
                  </a:lnTo>
                  <a:lnTo>
                    <a:pt x="3773" y="862"/>
                  </a:lnTo>
                  <a:lnTo>
                    <a:pt x="3779" y="864"/>
                  </a:lnTo>
                  <a:lnTo>
                    <a:pt x="3784" y="867"/>
                  </a:lnTo>
                  <a:lnTo>
                    <a:pt x="3790" y="869"/>
                  </a:lnTo>
                  <a:lnTo>
                    <a:pt x="3795" y="872"/>
                  </a:lnTo>
                  <a:lnTo>
                    <a:pt x="3805" y="878"/>
                  </a:lnTo>
                  <a:lnTo>
                    <a:pt x="3813" y="885"/>
                  </a:lnTo>
                  <a:lnTo>
                    <a:pt x="3817" y="889"/>
                  </a:lnTo>
                  <a:lnTo>
                    <a:pt x="3821" y="893"/>
                  </a:lnTo>
                  <a:lnTo>
                    <a:pt x="3828" y="903"/>
                  </a:lnTo>
                  <a:lnTo>
                    <a:pt x="3833" y="912"/>
                  </a:lnTo>
                  <a:lnTo>
                    <a:pt x="3838" y="923"/>
                  </a:lnTo>
                  <a:lnTo>
                    <a:pt x="3842" y="935"/>
                  </a:lnTo>
                  <a:lnTo>
                    <a:pt x="3844" y="941"/>
                  </a:lnTo>
                  <a:lnTo>
                    <a:pt x="3845" y="947"/>
                  </a:lnTo>
                  <a:lnTo>
                    <a:pt x="3847" y="960"/>
                  </a:lnTo>
                  <a:lnTo>
                    <a:pt x="3848" y="973"/>
                  </a:lnTo>
                  <a:lnTo>
                    <a:pt x="3849" y="987"/>
                  </a:lnTo>
                  <a:lnTo>
                    <a:pt x="3849" y="1222"/>
                  </a:lnTo>
                  <a:lnTo>
                    <a:pt x="3813" y="1222"/>
                  </a:lnTo>
                  <a:close/>
                  <a:moveTo>
                    <a:pt x="3975" y="767"/>
                  </a:moveTo>
                  <a:lnTo>
                    <a:pt x="3975" y="718"/>
                  </a:lnTo>
                  <a:lnTo>
                    <a:pt x="4025" y="718"/>
                  </a:lnTo>
                  <a:lnTo>
                    <a:pt x="4025" y="767"/>
                  </a:lnTo>
                  <a:lnTo>
                    <a:pt x="3975" y="767"/>
                  </a:lnTo>
                  <a:close/>
                  <a:moveTo>
                    <a:pt x="3982" y="1222"/>
                  </a:moveTo>
                  <a:lnTo>
                    <a:pt x="3982" y="866"/>
                  </a:lnTo>
                  <a:lnTo>
                    <a:pt x="4019" y="866"/>
                  </a:lnTo>
                  <a:lnTo>
                    <a:pt x="4019" y="1222"/>
                  </a:lnTo>
                  <a:lnTo>
                    <a:pt x="3982" y="1222"/>
                  </a:lnTo>
                  <a:close/>
                  <a:moveTo>
                    <a:pt x="4389" y="1188"/>
                  </a:moveTo>
                  <a:lnTo>
                    <a:pt x="4384" y="1193"/>
                  </a:lnTo>
                  <a:lnTo>
                    <a:pt x="4379" y="1198"/>
                  </a:lnTo>
                  <a:lnTo>
                    <a:pt x="4367" y="1207"/>
                  </a:lnTo>
                  <a:lnTo>
                    <a:pt x="4360" y="1211"/>
                  </a:lnTo>
                  <a:lnTo>
                    <a:pt x="4354" y="1214"/>
                  </a:lnTo>
                  <a:lnTo>
                    <a:pt x="4347" y="1217"/>
                  </a:lnTo>
                  <a:lnTo>
                    <a:pt x="4339" y="1220"/>
                  </a:lnTo>
                  <a:lnTo>
                    <a:pt x="4324" y="1225"/>
                  </a:lnTo>
                  <a:lnTo>
                    <a:pt x="4316" y="1227"/>
                  </a:lnTo>
                  <a:lnTo>
                    <a:pt x="4308" y="1228"/>
                  </a:lnTo>
                  <a:lnTo>
                    <a:pt x="4300" y="1229"/>
                  </a:lnTo>
                  <a:lnTo>
                    <a:pt x="4291" y="1230"/>
                  </a:lnTo>
                  <a:lnTo>
                    <a:pt x="4274" y="1231"/>
                  </a:lnTo>
                  <a:lnTo>
                    <a:pt x="4256" y="1230"/>
                  </a:lnTo>
                  <a:lnTo>
                    <a:pt x="4239" y="1228"/>
                  </a:lnTo>
                  <a:lnTo>
                    <a:pt x="4231" y="1226"/>
                  </a:lnTo>
                  <a:lnTo>
                    <a:pt x="4223" y="1224"/>
                  </a:lnTo>
                  <a:lnTo>
                    <a:pt x="4215" y="1222"/>
                  </a:lnTo>
                  <a:lnTo>
                    <a:pt x="4208" y="1220"/>
                  </a:lnTo>
                  <a:lnTo>
                    <a:pt x="4200" y="1217"/>
                  </a:lnTo>
                  <a:lnTo>
                    <a:pt x="4193" y="1213"/>
                  </a:lnTo>
                  <a:lnTo>
                    <a:pt x="4187" y="1209"/>
                  </a:lnTo>
                  <a:lnTo>
                    <a:pt x="4180" y="1205"/>
                  </a:lnTo>
                  <a:lnTo>
                    <a:pt x="4174" y="1201"/>
                  </a:lnTo>
                  <a:lnTo>
                    <a:pt x="4168" y="1196"/>
                  </a:lnTo>
                  <a:lnTo>
                    <a:pt x="4162" y="1191"/>
                  </a:lnTo>
                  <a:lnTo>
                    <a:pt x="4157" y="1185"/>
                  </a:lnTo>
                  <a:lnTo>
                    <a:pt x="4150" y="1177"/>
                  </a:lnTo>
                  <a:lnTo>
                    <a:pt x="4144" y="1169"/>
                  </a:lnTo>
                  <a:lnTo>
                    <a:pt x="4139" y="1160"/>
                  </a:lnTo>
                  <a:lnTo>
                    <a:pt x="4135" y="1152"/>
                  </a:lnTo>
                  <a:lnTo>
                    <a:pt x="4132" y="1143"/>
                  </a:lnTo>
                  <a:lnTo>
                    <a:pt x="4131" y="1139"/>
                  </a:lnTo>
                  <a:lnTo>
                    <a:pt x="4130" y="1134"/>
                  </a:lnTo>
                  <a:lnTo>
                    <a:pt x="4128" y="1124"/>
                  </a:lnTo>
                  <a:lnTo>
                    <a:pt x="4127" y="1114"/>
                  </a:lnTo>
                  <a:lnTo>
                    <a:pt x="4164" y="1114"/>
                  </a:lnTo>
                  <a:lnTo>
                    <a:pt x="4165" y="1121"/>
                  </a:lnTo>
                  <a:lnTo>
                    <a:pt x="4167" y="1129"/>
                  </a:lnTo>
                  <a:lnTo>
                    <a:pt x="4169" y="1136"/>
                  </a:lnTo>
                  <a:lnTo>
                    <a:pt x="4172" y="1143"/>
                  </a:lnTo>
                  <a:lnTo>
                    <a:pt x="4176" y="1150"/>
                  </a:lnTo>
                  <a:lnTo>
                    <a:pt x="4180" y="1156"/>
                  </a:lnTo>
                  <a:lnTo>
                    <a:pt x="4185" y="1162"/>
                  </a:lnTo>
                  <a:lnTo>
                    <a:pt x="4190" y="1168"/>
                  </a:lnTo>
                  <a:lnTo>
                    <a:pt x="4194" y="1172"/>
                  </a:lnTo>
                  <a:lnTo>
                    <a:pt x="4198" y="1175"/>
                  </a:lnTo>
                  <a:lnTo>
                    <a:pt x="4202" y="1178"/>
                  </a:lnTo>
                  <a:lnTo>
                    <a:pt x="4207" y="1181"/>
                  </a:lnTo>
                  <a:lnTo>
                    <a:pt x="4217" y="1186"/>
                  </a:lnTo>
                  <a:lnTo>
                    <a:pt x="4227" y="1190"/>
                  </a:lnTo>
                  <a:lnTo>
                    <a:pt x="4232" y="1192"/>
                  </a:lnTo>
                  <a:lnTo>
                    <a:pt x="4238" y="1193"/>
                  </a:lnTo>
                  <a:lnTo>
                    <a:pt x="4249" y="1195"/>
                  </a:lnTo>
                  <a:lnTo>
                    <a:pt x="4261" y="1196"/>
                  </a:lnTo>
                  <a:lnTo>
                    <a:pt x="4274" y="1197"/>
                  </a:lnTo>
                  <a:lnTo>
                    <a:pt x="4287" y="1196"/>
                  </a:lnTo>
                  <a:lnTo>
                    <a:pt x="4300" y="1195"/>
                  </a:lnTo>
                  <a:lnTo>
                    <a:pt x="4312" y="1193"/>
                  </a:lnTo>
                  <a:lnTo>
                    <a:pt x="4323" y="1190"/>
                  </a:lnTo>
                  <a:lnTo>
                    <a:pt x="4328" y="1188"/>
                  </a:lnTo>
                  <a:lnTo>
                    <a:pt x="4333" y="1187"/>
                  </a:lnTo>
                  <a:lnTo>
                    <a:pt x="4338" y="1184"/>
                  </a:lnTo>
                  <a:lnTo>
                    <a:pt x="4342" y="1182"/>
                  </a:lnTo>
                  <a:lnTo>
                    <a:pt x="4351" y="1177"/>
                  </a:lnTo>
                  <a:lnTo>
                    <a:pt x="4358" y="1170"/>
                  </a:lnTo>
                  <a:lnTo>
                    <a:pt x="4362" y="1166"/>
                  </a:lnTo>
                  <a:lnTo>
                    <a:pt x="4366" y="1161"/>
                  </a:lnTo>
                  <a:lnTo>
                    <a:pt x="4369" y="1156"/>
                  </a:lnTo>
                  <a:lnTo>
                    <a:pt x="4372" y="1151"/>
                  </a:lnTo>
                  <a:lnTo>
                    <a:pt x="4374" y="1145"/>
                  </a:lnTo>
                  <a:lnTo>
                    <a:pt x="4376" y="1139"/>
                  </a:lnTo>
                  <a:lnTo>
                    <a:pt x="4377" y="1132"/>
                  </a:lnTo>
                  <a:lnTo>
                    <a:pt x="4377" y="1125"/>
                  </a:lnTo>
                  <a:lnTo>
                    <a:pt x="4377" y="1119"/>
                  </a:lnTo>
                  <a:lnTo>
                    <a:pt x="4376" y="1113"/>
                  </a:lnTo>
                  <a:lnTo>
                    <a:pt x="4374" y="1108"/>
                  </a:lnTo>
                  <a:lnTo>
                    <a:pt x="4373" y="1102"/>
                  </a:lnTo>
                  <a:lnTo>
                    <a:pt x="4370" y="1097"/>
                  </a:lnTo>
                  <a:lnTo>
                    <a:pt x="4367" y="1092"/>
                  </a:lnTo>
                  <a:lnTo>
                    <a:pt x="4364" y="1087"/>
                  </a:lnTo>
                  <a:lnTo>
                    <a:pt x="4360" y="1083"/>
                  </a:lnTo>
                  <a:lnTo>
                    <a:pt x="4356" y="1079"/>
                  </a:lnTo>
                  <a:lnTo>
                    <a:pt x="4351" y="1075"/>
                  </a:lnTo>
                  <a:lnTo>
                    <a:pt x="4346" y="1071"/>
                  </a:lnTo>
                  <a:lnTo>
                    <a:pt x="4340" y="1068"/>
                  </a:lnTo>
                  <a:lnTo>
                    <a:pt x="4333" y="1066"/>
                  </a:lnTo>
                  <a:lnTo>
                    <a:pt x="4327" y="1063"/>
                  </a:lnTo>
                  <a:lnTo>
                    <a:pt x="4319" y="1062"/>
                  </a:lnTo>
                  <a:lnTo>
                    <a:pt x="4311" y="1060"/>
                  </a:lnTo>
                  <a:lnTo>
                    <a:pt x="4243" y="1051"/>
                  </a:lnTo>
                  <a:lnTo>
                    <a:pt x="4221" y="1047"/>
                  </a:lnTo>
                  <a:lnTo>
                    <a:pt x="4210" y="1044"/>
                  </a:lnTo>
                  <a:lnTo>
                    <a:pt x="4199" y="1040"/>
                  </a:lnTo>
                  <a:lnTo>
                    <a:pt x="4189" y="1036"/>
                  </a:lnTo>
                  <a:lnTo>
                    <a:pt x="4184" y="1033"/>
                  </a:lnTo>
                  <a:lnTo>
                    <a:pt x="4179" y="1030"/>
                  </a:lnTo>
                  <a:lnTo>
                    <a:pt x="4170" y="1023"/>
                  </a:lnTo>
                  <a:lnTo>
                    <a:pt x="4166" y="1020"/>
                  </a:lnTo>
                  <a:lnTo>
                    <a:pt x="4162" y="1015"/>
                  </a:lnTo>
                  <a:lnTo>
                    <a:pt x="4158" y="1010"/>
                  </a:lnTo>
                  <a:lnTo>
                    <a:pt x="4154" y="1004"/>
                  </a:lnTo>
                  <a:lnTo>
                    <a:pt x="4150" y="997"/>
                  </a:lnTo>
                  <a:lnTo>
                    <a:pt x="4147" y="990"/>
                  </a:lnTo>
                  <a:lnTo>
                    <a:pt x="4145" y="983"/>
                  </a:lnTo>
                  <a:lnTo>
                    <a:pt x="4144" y="976"/>
                  </a:lnTo>
                  <a:lnTo>
                    <a:pt x="4143" y="968"/>
                  </a:lnTo>
                  <a:lnTo>
                    <a:pt x="4142" y="959"/>
                  </a:lnTo>
                  <a:lnTo>
                    <a:pt x="4143" y="949"/>
                  </a:lnTo>
                  <a:lnTo>
                    <a:pt x="4144" y="944"/>
                  </a:lnTo>
                  <a:lnTo>
                    <a:pt x="4145" y="939"/>
                  </a:lnTo>
                  <a:lnTo>
                    <a:pt x="4147" y="929"/>
                  </a:lnTo>
                  <a:lnTo>
                    <a:pt x="4151" y="921"/>
                  </a:lnTo>
                  <a:lnTo>
                    <a:pt x="4153" y="916"/>
                  </a:lnTo>
                  <a:lnTo>
                    <a:pt x="4155" y="912"/>
                  </a:lnTo>
                  <a:lnTo>
                    <a:pt x="4158" y="908"/>
                  </a:lnTo>
                  <a:lnTo>
                    <a:pt x="4160" y="904"/>
                  </a:lnTo>
                  <a:lnTo>
                    <a:pt x="4163" y="901"/>
                  </a:lnTo>
                  <a:lnTo>
                    <a:pt x="4166" y="897"/>
                  </a:lnTo>
                  <a:lnTo>
                    <a:pt x="4173" y="890"/>
                  </a:lnTo>
                  <a:lnTo>
                    <a:pt x="4178" y="886"/>
                  </a:lnTo>
                  <a:lnTo>
                    <a:pt x="4183" y="882"/>
                  </a:lnTo>
                  <a:lnTo>
                    <a:pt x="4194" y="875"/>
                  </a:lnTo>
                  <a:lnTo>
                    <a:pt x="4205" y="869"/>
                  </a:lnTo>
                  <a:lnTo>
                    <a:pt x="4217" y="865"/>
                  </a:lnTo>
                  <a:lnTo>
                    <a:pt x="4230" y="861"/>
                  </a:lnTo>
                  <a:lnTo>
                    <a:pt x="4243" y="859"/>
                  </a:lnTo>
                  <a:lnTo>
                    <a:pt x="4257" y="857"/>
                  </a:lnTo>
                  <a:lnTo>
                    <a:pt x="4270" y="857"/>
                  </a:lnTo>
                  <a:lnTo>
                    <a:pt x="4278" y="857"/>
                  </a:lnTo>
                  <a:lnTo>
                    <a:pt x="4286" y="858"/>
                  </a:lnTo>
                  <a:lnTo>
                    <a:pt x="4294" y="858"/>
                  </a:lnTo>
                  <a:lnTo>
                    <a:pt x="4302" y="860"/>
                  </a:lnTo>
                  <a:lnTo>
                    <a:pt x="4309" y="861"/>
                  </a:lnTo>
                  <a:lnTo>
                    <a:pt x="4317" y="863"/>
                  </a:lnTo>
                  <a:lnTo>
                    <a:pt x="4324" y="865"/>
                  </a:lnTo>
                  <a:lnTo>
                    <a:pt x="4331" y="867"/>
                  </a:lnTo>
                  <a:lnTo>
                    <a:pt x="4344" y="873"/>
                  </a:lnTo>
                  <a:lnTo>
                    <a:pt x="4351" y="877"/>
                  </a:lnTo>
                  <a:lnTo>
                    <a:pt x="4357" y="880"/>
                  </a:lnTo>
                  <a:lnTo>
                    <a:pt x="4362" y="884"/>
                  </a:lnTo>
                  <a:lnTo>
                    <a:pt x="4368" y="889"/>
                  </a:lnTo>
                  <a:lnTo>
                    <a:pt x="4373" y="894"/>
                  </a:lnTo>
                  <a:lnTo>
                    <a:pt x="4378" y="899"/>
                  </a:lnTo>
                  <a:lnTo>
                    <a:pt x="4381" y="903"/>
                  </a:lnTo>
                  <a:lnTo>
                    <a:pt x="4383" y="906"/>
                  </a:lnTo>
                  <a:lnTo>
                    <a:pt x="4389" y="914"/>
                  </a:lnTo>
                  <a:lnTo>
                    <a:pt x="4393" y="922"/>
                  </a:lnTo>
                  <a:lnTo>
                    <a:pt x="4397" y="930"/>
                  </a:lnTo>
                  <a:lnTo>
                    <a:pt x="4399" y="934"/>
                  </a:lnTo>
                  <a:lnTo>
                    <a:pt x="4400" y="939"/>
                  </a:lnTo>
                  <a:lnTo>
                    <a:pt x="4402" y="947"/>
                  </a:lnTo>
                  <a:lnTo>
                    <a:pt x="4404" y="956"/>
                  </a:lnTo>
                  <a:lnTo>
                    <a:pt x="4405" y="964"/>
                  </a:lnTo>
                  <a:lnTo>
                    <a:pt x="4369" y="964"/>
                  </a:lnTo>
                  <a:lnTo>
                    <a:pt x="4367" y="955"/>
                  </a:lnTo>
                  <a:lnTo>
                    <a:pt x="4364" y="944"/>
                  </a:lnTo>
                  <a:lnTo>
                    <a:pt x="4359" y="932"/>
                  </a:lnTo>
                  <a:lnTo>
                    <a:pt x="4355" y="927"/>
                  </a:lnTo>
                  <a:lnTo>
                    <a:pt x="4351" y="922"/>
                  </a:lnTo>
                  <a:lnTo>
                    <a:pt x="4348" y="918"/>
                  </a:lnTo>
                  <a:lnTo>
                    <a:pt x="4345" y="915"/>
                  </a:lnTo>
                  <a:lnTo>
                    <a:pt x="4337" y="909"/>
                  </a:lnTo>
                  <a:lnTo>
                    <a:pt x="4333" y="906"/>
                  </a:lnTo>
                  <a:lnTo>
                    <a:pt x="4328" y="903"/>
                  </a:lnTo>
                  <a:lnTo>
                    <a:pt x="4323" y="901"/>
                  </a:lnTo>
                  <a:lnTo>
                    <a:pt x="4319" y="899"/>
                  </a:lnTo>
                  <a:lnTo>
                    <a:pt x="4308" y="895"/>
                  </a:lnTo>
                  <a:lnTo>
                    <a:pt x="4296" y="893"/>
                  </a:lnTo>
                  <a:lnTo>
                    <a:pt x="4284" y="891"/>
                  </a:lnTo>
                  <a:lnTo>
                    <a:pt x="4270" y="890"/>
                  </a:lnTo>
                  <a:lnTo>
                    <a:pt x="4260" y="891"/>
                  </a:lnTo>
                  <a:lnTo>
                    <a:pt x="4251" y="891"/>
                  </a:lnTo>
                  <a:lnTo>
                    <a:pt x="4242" y="893"/>
                  </a:lnTo>
                  <a:lnTo>
                    <a:pt x="4234" y="894"/>
                  </a:lnTo>
                  <a:lnTo>
                    <a:pt x="4226" y="897"/>
                  </a:lnTo>
                  <a:lnTo>
                    <a:pt x="4219" y="899"/>
                  </a:lnTo>
                  <a:lnTo>
                    <a:pt x="4212" y="903"/>
                  </a:lnTo>
                  <a:lnTo>
                    <a:pt x="4206" y="907"/>
                  </a:lnTo>
                  <a:lnTo>
                    <a:pt x="4200" y="912"/>
                  </a:lnTo>
                  <a:lnTo>
                    <a:pt x="4194" y="917"/>
                  </a:lnTo>
                  <a:lnTo>
                    <a:pt x="4190" y="923"/>
                  </a:lnTo>
                  <a:lnTo>
                    <a:pt x="4186" y="929"/>
                  </a:lnTo>
                  <a:lnTo>
                    <a:pt x="4183" y="935"/>
                  </a:lnTo>
                  <a:lnTo>
                    <a:pt x="4180" y="942"/>
                  </a:lnTo>
                  <a:lnTo>
                    <a:pt x="4179" y="949"/>
                  </a:lnTo>
                  <a:lnTo>
                    <a:pt x="4179" y="956"/>
                  </a:lnTo>
                  <a:lnTo>
                    <a:pt x="4179" y="961"/>
                  </a:lnTo>
                  <a:lnTo>
                    <a:pt x="4179" y="967"/>
                  </a:lnTo>
                  <a:lnTo>
                    <a:pt x="4180" y="972"/>
                  </a:lnTo>
                  <a:lnTo>
                    <a:pt x="4182" y="977"/>
                  </a:lnTo>
                  <a:lnTo>
                    <a:pt x="4184" y="981"/>
                  </a:lnTo>
                  <a:lnTo>
                    <a:pt x="4186" y="986"/>
                  </a:lnTo>
                  <a:lnTo>
                    <a:pt x="4189" y="990"/>
                  </a:lnTo>
                  <a:lnTo>
                    <a:pt x="4193" y="994"/>
                  </a:lnTo>
                  <a:lnTo>
                    <a:pt x="4197" y="998"/>
                  </a:lnTo>
                  <a:lnTo>
                    <a:pt x="4202" y="1001"/>
                  </a:lnTo>
                  <a:lnTo>
                    <a:pt x="4208" y="1004"/>
                  </a:lnTo>
                  <a:lnTo>
                    <a:pt x="4214" y="1007"/>
                  </a:lnTo>
                  <a:lnTo>
                    <a:pt x="4221" y="1010"/>
                  </a:lnTo>
                  <a:lnTo>
                    <a:pt x="4229" y="1012"/>
                  </a:lnTo>
                  <a:lnTo>
                    <a:pt x="4238" y="1014"/>
                  </a:lnTo>
                  <a:lnTo>
                    <a:pt x="4248" y="1015"/>
                  </a:lnTo>
                  <a:lnTo>
                    <a:pt x="4315" y="1025"/>
                  </a:lnTo>
                  <a:lnTo>
                    <a:pt x="4321" y="1026"/>
                  </a:lnTo>
                  <a:lnTo>
                    <a:pt x="4327" y="1027"/>
                  </a:lnTo>
                  <a:lnTo>
                    <a:pt x="4333" y="1028"/>
                  </a:lnTo>
                  <a:lnTo>
                    <a:pt x="4338" y="1030"/>
                  </a:lnTo>
                  <a:lnTo>
                    <a:pt x="4349" y="1033"/>
                  </a:lnTo>
                  <a:lnTo>
                    <a:pt x="4359" y="1038"/>
                  </a:lnTo>
                  <a:lnTo>
                    <a:pt x="4367" y="1043"/>
                  </a:lnTo>
                  <a:lnTo>
                    <a:pt x="4375" y="1048"/>
                  </a:lnTo>
                  <a:lnTo>
                    <a:pt x="4383" y="1054"/>
                  </a:lnTo>
                  <a:lnTo>
                    <a:pt x="4389" y="1061"/>
                  </a:lnTo>
                  <a:lnTo>
                    <a:pt x="4395" y="1068"/>
                  </a:lnTo>
                  <a:lnTo>
                    <a:pt x="4400" y="1075"/>
                  </a:lnTo>
                  <a:lnTo>
                    <a:pt x="4404" y="1083"/>
                  </a:lnTo>
                  <a:lnTo>
                    <a:pt x="4407" y="1090"/>
                  </a:lnTo>
                  <a:lnTo>
                    <a:pt x="4410" y="1098"/>
                  </a:lnTo>
                  <a:lnTo>
                    <a:pt x="4412" y="1106"/>
                  </a:lnTo>
                  <a:lnTo>
                    <a:pt x="4413" y="1115"/>
                  </a:lnTo>
                  <a:lnTo>
                    <a:pt x="4413" y="1123"/>
                  </a:lnTo>
                  <a:lnTo>
                    <a:pt x="4413" y="1132"/>
                  </a:lnTo>
                  <a:lnTo>
                    <a:pt x="4412" y="1142"/>
                  </a:lnTo>
                  <a:lnTo>
                    <a:pt x="4410" y="1150"/>
                  </a:lnTo>
                  <a:lnTo>
                    <a:pt x="4407" y="1159"/>
                  </a:lnTo>
                  <a:lnTo>
                    <a:pt x="4403" y="1167"/>
                  </a:lnTo>
                  <a:lnTo>
                    <a:pt x="4399" y="1174"/>
                  </a:lnTo>
                  <a:lnTo>
                    <a:pt x="4394" y="1181"/>
                  </a:lnTo>
                  <a:lnTo>
                    <a:pt x="4389" y="1188"/>
                  </a:lnTo>
                  <a:close/>
                  <a:moveTo>
                    <a:pt x="4639" y="1227"/>
                  </a:moveTo>
                  <a:lnTo>
                    <a:pt x="4627" y="1226"/>
                  </a:lnTo>
                  <a:lnTo>
                    <a:pt x="4622" y="1225"/>
                  </a:lnTo>
                  <a:lnTo>
                    <a:pt x="4616" y="1225"/>
                  </a:lnTo>
                  <a:lnTo>
                    <a:pt x="4606" y="1222"/>
                  </a:lnTo>
                  <a:lnTo>
                    <a:pt x="4597" y="1219"/>
                  </a:lnTo>
                  <a:lnTo>
                    <a:pt x="4589" y="1215"/>
                  </a:lnTo>
                  <a:lnTo>
                    <a:pt x="4581" y="1210"/>
                  </a:lnTo>
                  <a:lnTo>
                    <a:pt x="4574" y="1204"/>
                  </a:lnTo>
                  <a:lnTo>
                    <a:pt x="4569" y="1198"/>
                  </a:lnTo>
                  <a:lnTo>
                    <a:pt x="4563" y="1191"/>
                  </a:lnTo>
                  <a:lnTo>
                    <a:pt x="4559" y="1183"/>
                  </a:lnTo>
                  <a:lnTo>
                    <a:pt x="4555" y="1174"/>
                  </a:lnTo>
                  <a:lnTo>
                    <a:pt x="4552" y="1165"/>
                  </a:lnTo>
                  <a:lnTo>
                    <a:pt x="4550" y="1155"/>
                  </a:lnTo>
                  <a:lnTo>
                    <a:pt x="4549" y="1150"/>
                  </a:lnTo>
                  <a:lnTo>
                    <a:pt x="4549" y="1145"/>
                  </a:lnTo>
                  <a:lnTo>
                    <a:pt x="4548" y="1134"/>
                  </a:lnTo>
                  <a:lnTo>
                    <a:pt x="4547" y="1123"/>
                  </a:lnTo>
                  <a:lnTo>
                    <a:pt x="4547" y="899"/>
                  </a:lnTo>
                  <a:lnTo>
                    <a:pt x="4476" y="899"/>
                  </a:lnTo>
                  <a:lnTo>
                    <a:pt x="4476" y="866"/>
                  </a:lnTo>
                  <a:lnTo>
                    <a:pt x="4547" y="866"/>
                  </a:lnTo>
                  <a:lnTo>
                    <a:pt x="4547" y="768"/>
                  </a:lnTo>
                  <a:lnTo>
                    <a:pt x="4583" y="760"/>
                  </a:lnTo>
                  <a:lnTo>
                    <a:pt x="4583" y="866"/>
                  </a:lnTo>
                  <a:lnTo>
                    <a:pt x="4693" y="866"/>
                  </a:lnTo>
                  <a:lnTo>
                    <a:pt x="4693" y="899"/>
                  </a:lnTo>
                  <a:lnTo>
                    <a:pt x="4583" y="899"/>
                  </a:lnTo>
                  <a:lnTo>
                    <a:pt x="4583" y="1121"/>
                  </a:lnTo>
                  <a:lnTo>
                    <a:pt x="4584" y="1136"/>
                  </a:lnTo>
                  <a:lnTo>
                    <a:pt x="4584" y="1144"/>
                  </a:lnTo>
                  <a:lnTo>
                    <a:pt x="4586" y="1150"/>
                  </a:lnTo>
                  <a:lnTo>
                    <a:pt x="4587" y="1157"/>
                  </a:lnTo>
                  <a:lnTo>
                    <a:pt x="4589" y="1162"/>
                  </a:lnTo>
                  <a:lnTo>
                    <a:pt x="4592" y="1168"/>
                  </a:lnTo>
                  <a:lnTo>
                    <a:pt x="4595" y="1173"/>
                  </a:lnTo>
                  <a:lnTo>
                    <a:pt x="4598" y="1177"/>
                  </a:lnTo>
                  <a:lnTo>
                    <a:pt x="4602" y="1181"/>
                  </a:lnTo>
                  <a:lnTo>
                    <a:pt x="4607" y="1185"/>
                  </a:lnTo>
                  <a:lnTo>
                    <a:pt x="4613" y="1188"/>
                  </a:lnTo>
                  <a:lnTo>
                    <a:pt x="4616" y="1189"/>
                  </a:lnTo>
                  <a:lnTo>
                    <a:pt x="4619" y="1190"/>
                  </a:lnTo>
                  <a:lnTo>
                    <a:pt x="4626" y="1192"/>
                  </a:lnTo>
                  <a:lnTo>
                    <a:pt x="4633" y="1193"/>
                  </a:lnTo>
                  <a:lnTo>
                    <a:pt x="4642" y="1193"/>
                  </a:lnTo>
                  <a:lnTo>
                    <a:pt x="4656" y="1193"/>
                  </a:lnTo>
                  <a:lnTo>
                    <a:pt x="4670" y="1191"/>
                  </a:lnTo>
                  <a:lnTo>
                    <a:pt x="4698" y="1187"/>
                  </a:lnTo>
                  <a:lnTo>
                    <a:pt x="4698" y="1218"/>
                  </a:lnTo>
                  <a:lnTo>
                    <a:pt x="4683" y="1221"/>
                  </a:lnTo>
                  <a:lnTo>
                    <a:pt x="4669" y="1224"/>
                  </a:lnTo>
                  <a:lnTo>
                    <a:pt x="4654" y="1226"/>
                  </a:lnTo>
                  <a:lnTo>
                    <a:pt x="4639" y="1227"/>
                  </a:lnTo>
                  <a:close/>
                  <a:moveTo>
                    <a:pt x="4942" y="897"/>
                  </a:moveTo>
                  <a:lnTo>
                    <a:pt x="4934" y="897"/>
                  </a:lnTo>
                  <a:lnTo>
                    <a:pt x="4926" y="898"/>
                  </a:lnTo>
                  <a:lnTo>
                    <a:pt x="4919" y="899"/>
                  </a:lnTo>
                  <a:lnTo>
                    <a:pt x="4912" y="900"/>
                  </a:lnTo>
                  <a:lnTo>
                    <a:pt x="4905" y="902"/>
                  </a:lnTo>
                  <a:lnTo>
                    <a:pt x="4899" y="905"/>
                  </a:lnTo>
                  <a:lnTo>
                    <a:pt x="4893" y="907"/>
                  </a:lnTo>
                  <a:lnTo>
                    <a:pt x="4887" y="910"/>
                  </a:lnTo>
                  <a:lnTo>
                    <a:pt x="4882" y="914"/>
                  </a:lnTo>
                  <a:lnTo>
                    <a:pt x="4877" y="917"/>
                  </a:lnTo>
                  <a:lnTo>
                    <a:pt x="4871" y="922"/>
                  </a:lnTo>
                  <a:lnTo>
                    <a:pt x="4866" y="926"/>
                  </a:lnTo>
                  <a:lnTo>
                    <a:pt x="4862" y="930"/>
                  </a:lnTo>
                  <a:lnTo>
                    <a:pt x="4858" y="935"/>
                  </a:lnTo>
                  <a:lnTo>
                    <a:pt x="4851" y="946"/>
                  </a:lnTo>
                  <a:lnTo>
                    <a:pt x="4845" y="957"/>
                  </a:lnTo>
                  <a:lnTo>
                    <a:pt x="4840" y="969"/>
                  </a:lnTo>
                  <a:lnTo>
                    <a:pt x="4836" y="982"/>
                  </a:lnTo>
                  <a:lnTo>
                    <a:pt x="4833" y="995"/>
                  </a:lnTo>
                  <a:lnTo>
                    <a:pt x="4832" y="1002"/>
                  </a:lnTo>
                  <a:lnTo>
                    <a:pt x="4831" y="1009"/>
                  </a:lnTo>
                  <a:lnTo>
                    <a:pt x="4830" y="1016"/>
                  </a:lnTo>
                  <a:lnTo>
                    <a:pt x="4829" y="1023"/>
                  </a:lnTo>
                  <a:lnTo>
                    <a:pt x="4828" y="1037"/>
                  </a:lnTo>
                  <a:lnTo>
                    <a:pt x="4828" y="1051"/>
                  </a:lnTo>
                  <a:lnTo>
                    <a:pt x="4828" y="1222"/>
                  </a:lnTo>
                  <a:lnTo>
                    <a:pt x="4793" y="1222"/>
                  </a:lnTo>
                  <a:lnTo>
                    <a:pt x="4793" y="866"/>
                  </a:lnTo>
                  <a:lnTo>
                    <a:pt x="4824" y="866"/>
                  </a:lnTo>
                  <a:lnTo>
                    <a:pt x="4828" y="938"/>
                  </a:lnTo>
                  <a:lnTo>
                    <a:pt x="4831" y="929"/>
                  </a:lnTo>
                  <a:lnTo>
                    <a:pt x="4835" y="921"/>
                  </a:lnTo>
                  <a:lnTo>
                    <a:pt x="4840" y="913"/>
                  </a:lnTo>
                  <a:lnTo>
                    <a:pt x="4845" y="906"/>
                  </a:lnTo>
                  <a:lnTo>
                    <a:pt x="4851" y="899"/>
                  </a:lnTo>
                  <a:lnTo>
                    <a:pt x="4858" y="893"/>
                  </a:lnTo>
                  <a:lnTo>
                    <a:pt x="4865" y="887"/>
                  </a:lnTo>
                  <a:lnTo>
                    <a:pt x="4872" y="882"/>
                  </a:lnTo>
                  <a:lnTo>
                    <a:pt x="4881" y="877"/>
                  </a:lnTo>
                  <a:lnTo>
                    <a:pt x="4889" y="874"/>
                  </a:lnTo>
                  <a:lnTo>
                    <a:pt x="4897" y="870"/>
                  </a:lnTo>
                  <a:lnTo>
                    <a:pt x="4906" y="868"/>
                  </a:lnTo>
                  <a:lnTo>
                    <a:pt x="4915" y="865"/>
                  </a:lnTo>
                  <a:lnTo>
                    <a:pt x="4924" y="864"/>
                  </a:lnTo>
                  <a:lnTo>
                    <a:pt x="4933" y="863"/>
                  </a:lnTo>
                  <a:lnTo>
                    <a:pt x="4942" y="863"/>
                  </a:lnTo>
                  <a:lnTo>
                    <a:pt x="4960" y="863"/>
                  </a:lnTo>
                  <a:lnTo>
                    <a:pt x="4968" y="864"/>
                  </a:lnTo>
                  <a:lnTo>
                    <a:pt x="4977" y="865"/>
                  </a:lnTo>
                  <a:lnTo>
                    <a:pt x="4977" y="900"/>
                  </a:lnTo>
                  <a:lnTo>
                    <a:pt x="4968" y="899"/>
                  </a:lnTo>
                  <a:lnTo>
                    <a:pt x="4960" y="897"/>
                  </a:lnTo>
                  <a:lnTo>
                    <a:pt x="4942" y="897"/>
                  </a:lnTo>
                  <a:close/>
                  <a:moveTo>
                    <a:pt x="5194" y="1298"/>
                  </a:moveTo>
                  <a:lnTo>
                    <a:pt x="5187" y="1314"/>
                  </a:lnTo>
                  <a:lnTo>
                    <a:pt x="5182" y="1321"/>
                  </a:lnTo>
                  <a:lnTo>
                    <a:pt x="5178" y="1328"/>
                  </a:lnTo>
                  <a:lnTo>
                    <a:pt x="5173" y="1335"/>
                  </a:lnTo>
                  <a:lnTo>
                    <a:pt x="5168" y="1341"/>
                  </a:lnTo>
                  <a:lnTo>
                    <a:pt x="5163" y="1346"/>
                  </a:lnTo>
                  <a:lnTo>
                    <a:pt x="5157" y="1351"/>
                  </a:lnTo>
                  <a:lnTo>
                    <a:pt x="5151" y="1356"/>
                  </a:lnTo>
                  <a:lnTo>
                    <a:pt x="5145" y="1359"/>
                  </a:lnTo>
                  <a:lnTo>
                    <a:pt x="5138" y="1363"/>
                  </a:lnTo>
                  <a:lnTo>
                    <a:pt x="5131" y="1365"/>
                  </a:lnTo>
                  <a:lnTo>
                    <a:pt x="5123" y="1367"/>
                  </a:lnTo>
                  <a:lnTo>
                    <a:pt x="5115" y="1369"/>
                  </a:lnTo>
                  <a:lnTo>
                    <a:pt x="5107" y="1370"/>
                  </a:lnTo>
                  <a:lnTo>
                    <a:pt x="5098" y="1370"/>
                  </a:lnTo>
                  <a:lnTo>
                    <a:pt x="5088" y="1370"/>
                  </a:lnTo>
                  <a:lnTo>
                    <a:pt x="5079" y="1369"/>
                  </a:lnTo>
                  <a:lnTo>
                    <a:pt x="5071" y="1368"/>
                  </a:lnTo>
                  <a:lnTo>
                    <a:pt x="5065" y="1367"/>
                  </a:lnTo>
                  <a:lnTo>
                    <a:pt x="5056" y="1365"/>
                  </a:lnTo>
                  <a:lnTo>
                    <a:pt x="5053" y="1364"/>
                  </a:lnTo>
                  <a:lnTo>
                    <a:pt x="5053" y="1334"/>
                  </a:lnTo>
                  <a:lnTo>
                    <a:pt x="5068" y="1336"/>
                  </a:lnTo>
                  <a:lnTo>
                    <a:pt x="5082" y="1337"/>
                  </a:lnTo>
                  <a:lnTo>
                    <a:pt x="5096" y="1338"/>
                  </a:lnTo>
                  <a:lnTo>
                    <a:pt x="5103" y="1338"/>
                  </a:lnTo>
                  <a:lnTo>
                    <a:pt x="5109" y="1337"/>
                  </a:lnTo>
                  <a:lnTo>
                    <a:pt x="5114" y="1336"/>
                  </a:lnTo>
                  <a:lnTo>
                    <a:pt x="5119" y="1334"/>
                  </a:lnTo>
                  <a:lnTo>
                    <a:pt x="5124" y="1332"/>
                  </a:lnTo>
                  <a:lnTo>
                    <a:pt x="5129" y="1330"/>
                  </a:lnTo>
                  <a:lnTo>
                    <a:pt x="5133" y="1327"/>
                  </a:lnTo>
                  <a:lnTo>
                    <a:pt x="5137" y="1323"/>
                  </a:lnTo>
                  <a:lnTo>
                    <a:pt x="5141" y="1320"/>
                  </a:lnTo>
                  <a:lnTo>
                    <a:pt x="5144" y="1316"/>
                  </a:lnTo>
                  <a:lnTo>
                    <a:pt x="5148" y="1311"/>
                  </a:lnTo>
                  <a:lnTo>
                    <a:pt x="5151" y="1307"/>
                  </a:lnTo>
                  <a:lnTo>
                    <a:pt x="5156" y="1297"/>
                  </a:lnTo>
                  <a:lnTo>
                    <a:pt x="5161" y="1286"/>
                  </a:lnTo>
                  <a:lnTo>
                    <a:pt x="5184" y="1227"/>
                  </a:lnTo>
                  <a:lnTo>
                    <a:pt x="5038" y="866"/>
                  </a:lnTo>
                  <a:lnTo>
                    <a:pt x="5077" y="866"/>
                  </a:lnTo>
                  <a:lnTo>
                    <a:pt x="5201" y="1182"/>
                  </a:lnTo>
                  <a:lnTo>
                    <a:pt x="5320" y="866"/>
                  </a:lnTo>
                  <a:lnTo>
                    <a:pt x="5359" y="866"/>
                  </a:lnTo>
                  <a:lnTo>
                    <a:pt x="5194" y="12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064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/>
          <p:cNvSpPr>
            <a:spLocks noChangeAspect="1"/>
          </p:cNvSpPr>
          <p:nvPr userDrawn="1"/>
        </p:nvSpPr>
        <p:spPr bwMode="auto">
          <a:xfrm>
            <a:off x="8204881" y="2276872"/>
            <a:ext cx="3987119" cy="4581128"/>
          </a:xfrm>
          <a:custGeom>
            <a:avLst/>
            <a:gdLst>
              <a:gd name="T0" fmla="*/ 4222 w 4222"/>
              <a:gd name="T1" fmla="*/ 36 h 4851"/>
              <a:gd name="T2" fmla="*/ 3663 w 4222"/>
              <a:gd name="T3" fmla="*/ 678 h 4851"/>
              <a:gd name="T4" fmla="*/ 3103 w 4222"/>
              <a:gd name="T5" fmla="*/ 1322 h 4851"/>
              <a:gd name="T6" fmla="*/ 2544 w 4222"/>
              <a:gd name="T7" fmla="*/ 1964 h 4851"/>
              <a:gd name="T8" fmla="*/ 1984 w 4222"/>
              <a:gd name="T9" fmla="*/ 2608 h 4851"/>
              <a:gd name="T10" fmla="*/ 1988 w 4222"/>
              <a:gd name="T11" fmla="*/ 2606 h 4851"/>
              <a:gd name="T12" fmla="*/ 2314 w 4222"/>
              <a:gd name="T13" fmla="*/ 3167 h 4851"/>
              <a:gd name="T14" fmla="*/ 2639 w 4222"/>
              <a:gd name="T15" fmla="*/ 3728 h 4851"/>
              <a:gd name="T16" fmla="*/ 2964 w 4222"/>
              <a:gd name="T17" fmla="*/ 4290 h 4851"/>
              <a:gd name="T18" fmla="*/ 3289 w 4222"/>
              <a:gd name="T19" fmla="*/ 4851 h 4851"/>
              <a:gd name="T20" fmla="*/ 3261 w 4222"/>
              <a:gd name="T21" fmla="*/ 4851 h 4851"/>
              <a:gd name="T22" fmla="*/ 2938 w 4222"/>
              <a:gd name="T23" fmla="*/ 4294 h 4851"/>
              <a:gd name="T24" fmla="*/ 2616 w 4222"/>
              <a:gd name="T25" fmla="*/ 3736 h 4851"/>
              <a:gd name="T26" fmla="*/ 2293 w 4222"/>
              <a:gd name="T27" fmla="*/ 3179 h 4851"/>
              <a:gd name="T28" fmla="*/ 1970 w 4222"/>
              <a:gd name="T29" fmla="*/ 2623 h 4851"/>
              <a:gd name="T30" fmla="*/ 1485 w 4222"/>
              <a:gd name="T31" fmla="*/ 3179 h 4851"/>
              <a:gd name="T32" fmla="*/ 1001 w 4222"/>
              <a:gd name="T33" fmla="*/ 3736 h 4851"/>
              <a:gd name="T34" fmla="*/ 516 w 4222"/>
              <a:gd name="T35" fmla="*/ 4294 h 4851"/>
              <a:gd name="T36" fmla="*/ 32 w 4222"/>
              <a:gd name="T37" fmla="*/ 4851 h 4851"/>
              <a:gd name="T38" fmla="*/ 0 w 4222"/>
              <a:gd name="T39" fmla="*/ 4851 h 4851"/>
              <a:gd name="T40" fmla="*/ 527 w 4222"/>
              <a:gd name="T41" fmla="*/ 4245 h 4851"/>
              <a:gd name="T42" fmla="*/ 1055 w 4222"/>
              <a:gd name="T43" fmla="*/ 3638 h 4851"/>
              <a:gd name="T44" fmla="*/ 1582 w 4222"/>
              <a:gd name="T45" fmla="*/ 3032 h 4851"/>
              <a:gd name="T46" fmla="*/ 2111 w 4222"/>
              <a:gd name="T47" fmla="*/ 2426 h 4851"/>
              <a:gd name="T48" fmla="*/ 2638 w 4222"/>
              <a:gd name="T49" fmla="*/ 1819 h 4851"/>
              <a:gd name="T50" fmla="*/ 3166 w 4222"/>
              <a:gd name="T51" fmla="*/ 1213 h 4851"/>
              <a:gd name="T52" fmla="*/ 3694 w 4222"/>
              <a:gd name="T53" fmla="*/ 606 h 4851"/>
              <a:gd name="T54" fmla="*/ 4222 w 4222"/>
              <a:gd name="T55" fmla="*/ 0 h 4851"/>
              <a:gd name="T56" fmla="*/ 4222 w 4222"/>
              <a:gd name="T57" fmla="*/ 36 h 4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222" h="4851">
                <a:moveTo>
                  <a:pt x="4222" y="36"/>
                </a:moveTo>
                <a:lnTo>
                  <a:pt x="3663" y="678"/>
                </a:lnTo>
                <a:lnTo>
                  <a:pt x="3103" y="1322"/>
                </a:lnTo>
                <a:lnTo>
                  <a:pt x="2544" y="1964"/>
                </a:lnTo>
                <a:lnTo>
                  <a:pt x="1984" y="2608"/>
                </a:lnTo>
                <a:lnTo>
                  <a:pt x="1988" y="2606"/>
                </a:lnTo>
                <a:lnTo>
                  <a:pt x="2314" y="3167"/>
                </a:lnTo>
                <a:lnTo>
                  <a:pt x="2639" y="3728"/>
                </a:lnTo>
                <a:lnTo>
                  <a:pt x="2964" y="4290"/>
                </a:lnTo>
                <a:lnTo>
                  <a:pt x="3289" y="4851"/>
                </a:lnTo>
                <a:lnTo>
                  <a:pt x="3261" y="4851"/>
                </a:lnTo>
                <a:lnTo>
                  <a:pt x="2938" y="4294"/>
                </a:lnTo>
                <a:lnTo>
                  <a:pt x="2616" y="3736"/>
                </a:lnTo>
                <a:lnTo>
                  <a:pt x="2293" y="3179"/>
                </a:lnTo>
                <a:lnTo>
                  <a:pt x="1970" y="2623"/>
                </a:lnTo>
                <a:lnTo>
                  <a:pt x="1485" y="3179"/>
                </a:lnTo>
                <a:lnTo>
                  <a:pt x="1001" y="3736"/>
                </a:lnTo>
                <a:lnTo>
                  <a:pt x="516" y="4294"/>
                </a:lnTo>
                <a:lnTo>
                  <a:pt x="32" y="4851"/>
                </a:lnTo>
                <a:lnTo>
                  <a:pt x="0" y="4851"/>
                </a:lnTo>
                <a:lnTo>
                  <a:pt x="527" y="4245"/>
                </a:lnTo>
                <a:lnTo>
                  <a:pt x="1055" y="3638"/>
                </a:lnTo>
                <a:lnTo>
                  <a:pt x="1582" y="3032"/>
                </a:lnTo>
                <a:lnTo>
                  <a:pt x="2111" y="2426"/>
                </a:lnTo>
                <a:lnTo>
                  <a:pt x="2638" y="1819"/>
                </a:lnTo>
                <a:lnTo>
                  <a:pt x="3166" y="1213"/>
                </a:lnTo>
                <a:lnTo>
                  <a:pt x="3694" y="606"/>
                </a:lnTo>
                <a:lnTo>
                  <a:pt x="4222" y="0"/>
                </a:lnTo>
                <a:lnTo>
                  <a:pt x="4222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7" y="1484783"/>
            <a:ext cx="10512425" cy="3744417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83A9178-62BE-486C-9AED-5F84EC4F8CF5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839787" y="5229225"/>
            <a:ext cx="10512426" cy="863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9789" y="620712"/>
            <a:ext cx="10512424" cy="86360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DATE, PLACE AND AUTHOR</a:t>
            </a:r>
          </a:p>
        </p:txBody>
      </p:sp>
    </p:spTree>
    <p:extLst>
      <p:ext uri="{BB962C8B-B14F-4D97-AF65-F5344CB8AC3E}">
        <p14:creationId xmlns:p14="http://schemas.microsoft.com/office/powerpoint/2010/main" val="38343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A58E-488A-425B-A687-6605588EAA1E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213"/>
            <a:ext cx="10515600" cy="4392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4" cy="647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84FBAD-7C6F-4196-AA7D-B498A803E843}" type="datetime1">
              <a:rPr lang="fi-FI" smtClean="0"/>
              <a:t>27.1.2020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20713"/>
            <a:ext cx="10507662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13F0-9281-4C83-BD1A-51742731BD73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39787" y="1052736"/>
            <a:ext cx="10512425" cy="4608512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34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137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700213"/>
            <a:ext cx="51137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2AC8-04A2-4253-8ACB-0E8C58E23925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33135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9816" y="1700213"/>
            <a:ext cx="331236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94D4B-0541-4686-8349-1FF4993F0A10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8040215" y="1700213"/>
            <a:ext cx="3311997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2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700213"/>
            <a:ext cx="511219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5112196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0016" y="1700213"/>
            <a:ext cx="5115372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204864"/>
            <a:ext cx="5115372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47DD-0BD1-485E-89CD-290D7EEEA15A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647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5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90" y="1700213"/>
            <a:ext cx="3311994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3311995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040216" y="1700213"/>
            <a:ext cx="3311997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0216" y="2204864"/>
            <a:ext cx="3311997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833A-5AA2-4DCD-9772-1563D3C452B9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40238" y="1700213"/>
            <a:ext cx="331152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4440238" y="2204864"/>
            <a:ext cx="3311525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7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52514"/>
            <a:ext cx="5113785" cy="1871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620713"/>
            <a:ext cx="5113784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2AD-59E0-435C-81BB-9197E050CA59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9788" y="3284538"/>
            <a:ext cx="5111750" cy="280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839789" y="620712"/>
            <a:ext cx="5112195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2FE6-0106-4404-9B83-50453DC79335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CB684-E24D-4674-A6C1-8423B17B354B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1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67A2-D4C7-4379-82B8-61AF1C85F332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9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1878E-788F-49A9-AC28-2546A59C834C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Jus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9A9CAD-85E9-4623-B682-9411943D1B0E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310405" y="2888538"/>
            <a:ext cx="7571189" cy="792000"/>
            <a:chOff x="3977615" y="2886406"/>
            <a:chExt cx="8328308" cy="871200"/>
          </a:xfrm>
          <a:solidFill>
            <a:schemeClr val="tx1"/>
          </a:solidFill>
        </p:grpSpPr>
        <p:sp>
          <p:nvSpPr>
            <p:cNvPr id="8" name="Freeform 6"/>
            <p:cNvSpPr>
              <a:spLocks noChangeAspect="1" noEditPoints="1"/>
            </p:cNvSpPr>
            <p:nvPr userDrawn="1"/>
          </p:nvSpPr>
          <p:spPr bwMode="auto">
            <a:xfrm>
              <a:off x="3977615" y="2888538"/>
              <a:ext cx="4236770" cy="792000"/>
            </a:xfrm>
            <a:custGeom>
              <a:avLst/>
              <a:gdLst>
                <a:gd name="T0" fmla="*/ 1828 w 5971"/>
                <a:gd name="T1" fmla="*/ 967 h 1115"/>
                <a:gd name="T2" fmla="*/ 1577 w 5971"/>
                <a:gd name="T3" fmla="*/ 1104 h 1115"/>
                <a:gd name="T4" fmla="*/ 1259 w 5971"/>
                <a:gd name="T5" fmla="*/ 1080 h 1115"/>
                <a:gd name="T6" fmla="*/ 1071 w 5971"/>
                <a:gd name="T7" fmla="*/ 932 h 1115"/>
                <a:gd name="T8" fmla="*/ 982 w 5971"/>
                <a:gd name="T9" fmla="*/ 665 h 1115"/>
                <a:gd name="T10" fmla="*/ 1023 w 5971"/>
                <a:gd name="T11" fmla="*/ 275 h 1115"/>
                <a:gd name="T12" fmla="*/ 1229 w 5971"/>
                <a:gd name="T13" fmla="*/ 49 h 1115"/>
                <a:gd name="T14" fmla="*/ 1509 w 5971"/>
                <a:gd name="T15" fmla="*/ 2 h 1115"/>
                <a:gd name="T16" fmla="*/ 1768 w 5971"/>
                <a:gd name="T17" fmla="*/ 97 h 1115"/>
                <a:gd name="T18" fmla="*/ 1906 w 5971"/>
                <a:gd name="T19" fmla="*/ 301 h 1115"/>
                <a:gd name="T20" fmla="*/ 1244 w 5971"/>
                <a:gd name="T21" fmla="*/ 631 h 1115"/>
                <a:gd name="T22" fmla="*/ 1303 w 5971"/>
                <a:gd name="T23" fmla="*/ 811 h 1115"/>
                <a:gd name="T24" fmla="*/ 1447 w 5971"/>
                <a:gd name="T25" fmla="*/ 878 h 1115"/>
                <a:gd name="T26" fmla="*/ 1604 w 5971"/>
                <a:gd name="T27" fmla="*/ 831 h 1115"/>
                <a:gd name="T28" fmla="*/ 1414 w 5971"/>
                <a:gd name="T29" fmla="*/ 221 h 1115"/>
                <a:gd name="T30" fmla="*/ 1286 w 5971"/>
                <a:gd name="T31" fmla="*/ 320 h 1115"/>
                <a:gd name="T32" fmla="*/ 1617 w 5971"/>
                <a:gd name="T33" fmla="*/ 291 h 1115"/>
                <a:gd name="T34" fmla="*/ 1485 w 5971"/>
                <a:gd name="T35" fmla="*/ 218 h 1115"/>
                <a:gd name="T36" fmla="*/ 5660 w 5971"/>
                <a:gd name="T37" fmla="*/ 267 h 1115"/>
                <a:gd name="T38" fmla="*/ 5465 w 5971"/>
                <a:gd name="T39" fmla="*/ 238 h 1115"/>
                <a:gd name="T40" fmla="*/ 5360 w 5971"/>
                <a:gd name="T41" fmla="*/ 336 h 1115"/>
                <a:gd name="T42" fmla="*/ 5199 w 5971"/>
                <a:gd name="T43" fmla="*/ 121 h 1115"/>
                <a:gd name="T44" fmla="*/ 5408 w 5971"/>
                <a:gd name="T45" fmla="*/ 12 h 1115"/>
                <a:gd name="T46" fmla="*/ 5710 w 5971"/>
                <a:gd name="T47" fmla="*/ 28 h 1115"/>
                <a:gd name="T48" fmla="*/ 5929 w 5971"/>
                <a:gd name="T49" fmla="*/ 203 h 1115"/>
                <a:gd name="T50" fmla="*/ 5970 w 5971"/>
                <a:gd name="T51" fmla="*/ 1093 h 1115"/>
                <a:gd name="T52" fmla="*/ 5218 w 5971"/>
                <a:gd name="T53" fmla="*/ 1049 h 1115"/>
                <a:gd name="T54" fmla="*/ 5061 w 5971"/>
                <a:gd name="T55" fmla="*/ 867 h 1115"/>
                <a:gd name="T56" fmla="*/ 5080 w 5971"/>
                <a:gd name="T57" fmla="*/ 611 h 1115"/>
                <a:gd name="T58" fmla="*/ 5265 w 5971"/>
                <a:gd name="T59" fmla="*/ 438 h 1115"/>
                <a:gd name="T60" fmla="*/ 5400 w 5971"/>
                <a:gd name="T61" fmla="*/ 636 h 1115"/>
                <a:gd name="T62" fmla="*/ 5304 w 5971"/>
                <a:gd name="T63" fmla="*/ 739 h 1115"/>
                <a:gd name="T64" fmla="*/ 5388 w 5971"/>
                <a:gd name="T65" fmla="*/ 861 h 1115"/>
                <a:gd name="T66" fmla="*/ 383 w 5971"/>
                <a:gd name="T67" fmla="*/ 349 h 1115"/>
                <a:gd name="T68" fmla="*/ 580 w 5971"/>
                <a:gd name="T69" fmla="*/ 87 h 1115"/>
                <a:gd name="T70" fmla="*/ 777 w 5971"/>
                <a:gd name="T71" fmla="*/ 235 h 1115"/>
                <a:gd name="T72" fmla="*/ 568 w 5971"/>
                <a:gd name="T73" fmla="*/ 507 h 1115"/>
                <a:gd name="T74" fmla="*/ 701 w 5971"/>
                <a:gd name="T75" fmla="*/ 724 h 1115"/>
                <a:gd name="T76" fmla="*/ 839 w 5971"/>
                <a:gd name="T77" fmla="*/ 1038 h 1115"/>
                <a:gd name="T78" fmla="*/ 504 w 5971"/>
                <a:gd name="T79" fmla="*/ 869 h 1115"/>
                <a:gd name="T80" fmla="*/ 305 w 5971"/>
                <a:gd name="T81" fmla="*/ 699 h 1115"/>
                <a:gd name="T82" fmla="*/ 3168 w 5971"/>
                <a:gd name="T83" fmla="*/ 349 h 1115"/>
                <a:gd name="T84" fmla="*/ 3082 w 5971"/>
                <a:gd name="T85" fmla="*/ 241 h 1115"/>
                <a:gd name="T86" fmla="*/ 2946 w 5971"/>
                <a:gd name="T87" fmla="*/ 287 h 1115"/>
                <a:gd name="T88" fmla="*/ 2664 w 5971"/>
                <a:gd name="T89" fmla="*/ 326 h 1115"/>
                <a:gd name="T90" fmla="*/ 2571 w 5971"/>
                <a:gd name="T91" fmla="*/ 238 h 1115"/>
                <a:gd name="T92" fmla="*/ 2438 w 5971"/>
                <a:gd name="T93" fmla="*/ 301 h 1115"/>
                <a:gd name="T94" fmla="*/ 2179 w 5971"/>
                <a:gd name="T95" fmla="*/ 275 h 1115"/>
                <a:gd name="T96" fmla="*/ 2295 w 5971"/>
                <a:gd name="T97" fmla="*/ 83 h 1115"/>
                <a:gd name="T98" fmla="*/ 2569 w 5971"/>
                <a:gd name="T99" fmla="*/ 1 h 1115"/>
                <a:gd name="T100" fmla="*/ 2793 w 5971"/>
                <a:gd name="T101" fmla="*/ 82 h 1115"/>
                <a:gd name="T102" fmla="*/ 3004 w 5971"/>
                <a:gd name="T103" fmla="*/ 2 h 1115"/>
                <a:gd name="T104" fmla="*/ 3267 w 5971"/>
                <a:gd name="T105" fmla="*/ 63 h 1115"/>
                <a:gd name="T106" fmla="*/ 3412 w 5971"/>
                <a:gd name="T107" fmla="*/ 275 h 1115"/>
                <a:gd name="T108" fmla="*/ 4279 w 5971"/>
                <a:gd name="T109" fmla="*/ 253 h 1115"/>
                <a:gd name="T110" fmla="*/ 4418 w 5971"/>
                <a:gd name="T111" fmla="*/ 61 h 1115"/>
                <a:gd name="T112" fmla="*/ 4711 w 5971"/>
                <a:gd name="T113" fmla="*/ 5 h 1115"/>
                <a:gd name="T114" fmla="*/ 4940 w 5971"/>
                <a:gd name="T115" fmla="*/ 120 h 1115"/>
                <a:gd name="T116" fmla="*/ 5020 w 5971"/>
                <a:gd name="T117" fmla="*/ 336 h 1115"/>
                <a:gd name="T118" fmla="*/ 4688 w 5971"/>
                <a:gd name="T119" fmla="*/ 242 h 1115"/>
                <a:gd name="T120" fmla="*/ 4552 w 5971"/>
                <a:gd name="T121" fmla="*/ 272 h 1115"/>
                <a:gd name="T122" fmla="*/ 3716 w 5971"/>
                <a:gd name="T123" fmla="*/ 556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71" h="1115">
                  <a:moveTo>
                    <a:pt x="1929" y="765"/>
                  </a:moveTo>
                  <a:lnTo>
                    <a:pt x="1926" y="777"/>
                  </a:lnTo>
                  <a:lnTo>
                    <a:pt x="1923" y="788"/>
                  </a:lnTo>
                  <a:lnTo>
                    <a:pt x="1921" y="798"/>
                  </a:lnTo>
                  <a:lnTo>
                    <a:pt x="1917" y="809"/>
                  </a:lnTo>
                  <a:lnTo>
                    <a:pt x="1911" y="829"/>
                  </a:lnTo>
                  <a:lnTo>
                    <a:pt x="1903" y="849"/>
                  </a:lnTo>
                  <a:lnTo>
                    <a:pt x="1895" y="868"/>
                  </a:lnTo>
                  <a:lnTo>
                    <a:pt x="1886" y="887"/>
                  </a:lnTo>
                  <a:lnTo>
                    <a:pt x="1881" y="896"/>
                  </a:lnTo>
                  <a:lnTo>
                    <a:pt x="1876" y="905"/>
                  </a:lnTo>
                  <a:lnTo>
                    <a:pt x="1865" y="921"/>
                  </a:lnTo>
                  <a:lnTo>
                    <a:pt x="1854" y="937"/>
                  </a:lnTo>
                  <a:lnTo>
                    <a:pt x="1842" y="952"/>
                  </a:lnTo>
                  <a:lnTo>
                    <a:pt x="1828" y="967"/>
                  </a:lnTo>
                  <a:lnTo>
                    <a:pt x="1815" y="981"/>
                  </a:lnTo>
                  <a:lnTo>
                    <a:pt x="1801" y="995"/>
                  </a:lnTo>
                  <a:lnTo>
                    <a:pt x="1787" y="1007"/>
                  </a:lnTo>
                  <a:lnTo>
                    <a:pt x="1771" y="1019"/>
                  </a:lnTo>
                  <a:lnTo>
                    <a:pt x="1756" y="1030"/>
                  </a:lnTo>
                  <a:lnTo>
                    <a:pt x="1740" y="1040"/>
                  </a:lnTo>
                  <a:lnTo>
                    <a:pt x="1723" y="1050"/>
                  </a:lnTo>
                  <a:lnTo>
                    <a:pt x="1707" y="1059"/>
                  </a:lnTo>
                  <a:lnTo>
                    <a:pt x="1689" y="1067"/>
                  </a:lnTo>
                  <a:lnTo>
                    <a:pt x="1671" y="1075"/>
                  </a:lnTo>
                  <a:lnTo>
                    <a:pt x="1653" y="1083"/>
                  </a:lnTo>
                  <a:lnTo>
                    <a:pt x="1634" y="1088"/>
                  </a:lnTo>
                  <a:lnTo>
                    <a:pt x="1616" y="1094"/>
                  </a:lnTo>
                  <a:lnTo>
                    <a:pt x="1597" y="1099"/>
                  </a:lnTo>
                  <a:lnTo>
                    <a:pt x="1577" y="1104"/>
                  </a:lnTo>
                  <a:lnTo>
                    <a:pt x="1558" y="1107"/>
                  </a:lnTo>
                  <a:lnTo>
                    <a:pt x="1538" y="1109"/>
                  </a:lnTo>
                  <a:lnTo>
                    <a:pt x="1519" y="1112"/>
                  </a:lnTo>
                  <a:lnTo>
                    <a:pt x="1499" y="1114"/>
                  </a:lnTo>
                  <a:lnTo>
                    <a:pt x="1479" y="1115"/>
                  </a:lnTo>
                  <a:lnTo>
                    <a:pt x="1459" y="1115"/>
                  </a:lnTo>
                  <a:lnTo>
                    <a:pt x="1434" y="1115"/>
                  </a:lnTo>
                  <a:lnTo>
                    <a:pt x="1409" y="1113"/>
                  </a:lnTo>
                  <a:lnTo>
                    <a:pt x="1385" y="1111"/>
                  </a:lnTo>
                  <a:lnTo>
                    <a:pt x="1361" y="1107"/>
                  </a:lnTo>
                  <a:lnTo>
                    <a:pt x="1337" y="1104"/>
                  </a:lnTo>
                  <a:lnTo>
                    <a:pt x="1315" y="1098"/>
                  </a:lnTo>
                  <a:lnTo>
                    <a:pt x="1292" y="1092"/>
                  </a:lnTo>
                  <a:lnTo>
                    <a:pt x="1271" y="1085"/>
                  </a:lnTo>
                  <a:lnTo>
                    <a:pt x="1259" y="1080"/>
                  </a:lnTo>
                  <a:lnTo>
                    <a:pt x="1249" y="1076"/>
                  </a:lnTo>
                  <a:lnTo>
                    <a:pt x="1228" y="1067"/>
                  </a:lnTo>
                  <a:lnTo>
                    <a:pt x="1208" y="1057"/>
                  </a:lnTo>
                  <a:lnTo>
                    <a:pt x="1188" y="1045"/>
                  </a:lnTo>
                  <a:lnTo>
                    <a:pt x="1169" y="1033"/>
                  </a:lnTo>
                  <a:lnTo>
                    <a:pt x="1151" y="1019"/>
                  </a:lnTo>
                  <a:lnTo>
                    <a:pt x="1133" y="1004"/>
                  </a:lnTo>
                  <a:lnTo>
                    <a:pt x="1124" y="996"/>
                  </a:lnTo>
                  <a:lnTo>
                    <a:pt x="1117" y="988"/>
                  </a:lnTo>
                  <a:lnTo>
                    <a:pt x="1109" y="979"/>
                  </a:lnTo>
                  <a:lnTo>
                    <a:pt x="1101" y="970"/>
                  </a:lnTo>
                  <a:lnTo>
                    <a:pt x="1093" y="961"/>
                  </a:lnTo>
                  <a:lnTo>
                    <a:pt x="1085" y="952"/>
                  </a:lnTo>
                  <a:lnTo>
                    <a:pt x="1079" y="942"/>
                  </a:lnTo>
                  <a:lnTo>
                    <a:pt x="1071" y="932"/>
                  </a:lnTo>
                  <a:lnTo>
                    <a:pt x="1064" y="922"/>
                  </a:lnTo>
                  <a:lnTo>
                    <a:pt x="1057" y="911"/>
                  </a:lnTo>
                  <a:lnTo>
                    <a:pt x="1045" y="889"/>
                  </a:lnTo>
                  <a:lnTo>
                    <a:pt x="1034" y="866"/>
                  </a:lnTo>
                  <a:lnTo>
                    <a:pt x="1028" y="853"/>
                  </a:lnTo>
                  <a:lnTo>
                    <a:pt x="1023" y="841"/>
                  </a:lnTo>
                  <a:lnTo>
                    <a:pt x="1013" y="816"/>
                  </a:lnTo>
                  <a:lnTo>
                    <a:pt x="1005" y="788"/>
                  </a:lnTo>
                  <a:lnTo>
                    <a:pt x="1001" y="774"/>
                  </a:lnTo>
                  <a:lnTo>
                    <a:pt x="997" y="760"/>
                  </a:lnTo>
                  <a:lnTo>
                    <a:pt x="991" y="730"/>
                  </a:lnTo>
                  <a:lnTo>
                    <a:pt x="988" y="714"/>
                  </a:lnTo>
                  <a:lnTo>
                    <a:pt x="985" y="699"/>
                  </a:lnTo>
                  <a:lnTo>
                    <a:pt x="983" y="682"/>
                  </a:lnTo>
                  <a:lnTo>
                    <a:pt x="982" y="665"/>
                  </a:lnTo>
                  <a:lnTo>
                    <a:pt x="978" y="632"/>
                  </a:lnTo>
                  <a:lnTo>
                    <a:pt x="976" y="596"/>
                  </a:lnTo>
                  <a:lnTo>
                    <a:pt x="976" y="560"/>
                  </a:lnTo>
                  <a:lnTo>
                    <a:pt x="976" y="522"/>
                  </a:lnTo>
                  <a:lnTo>
                    <a:pt x="977" y="504"/>
                  </a:lnTo>
                  <a:lnTo>
                    <a:pt x="978" y="486"/>
                  </a:lnTo>
                  <a:lnTo>
                    <a:pt x="982" y="452"/>
                  </a:lnTo>
                  <a:lnTo>
                    <a:pt x="983" y="435"/>
                  </a:lnTo>
                  <a:lnTo>
                    <a:pt x="985" y="419"/>
                  </a:lnTo>
                  <a:lnTo>
                    <a:pt x="991" y="387"/>
                  </a:lnTo>
                  <a:lnTo>
                    <a:pt x="997" y="357"/>
                  </a:lnTo>
                  <a:lnTo>
                    <a:pt x="1001" y="343"/>
                  </a:lnTo>
                  <a:lnTo>
                    <a:pt x="1005" y="328"/>
                  </a:lnTo>
                  <a:lnTo>
                    <a:pt x="1014" y="301"/>
                  </a:lnTo>
                  <a:lnTo>
                    <a:pt x="1023" y="275"/>
                  </a:lnTo>
                  <a:lnTo>
                    <a:pt x="1034" y="250"/>
                  </a:lnTo>
                  <a:lnTo>
                    <a:pt x="1040" y="238"/>
                  </a:lnTo>
                  <a:lnTo>
                    <a:pt x="1045" y="227"/>
                  </a:lnTo>
                  <a:lnTo>
                    <a:pt x="1059" y="204"/>
                  </a:lnTo>
                  <a:lnTo>
                    <a:pt x="1072" y="183"/>
                  </a:lnTo>
                  <a:lnTo>
                    <a:pt x="1086" y="163"/>
                  </a:lnTo>
                  <a:lnTo>
                    <a:pt x="1101" y="145"/>
                  </a:lnTo>
                  <a:lnTo>
                    <a:pt x="1118" y="128"/>
                  </a:lnTo>
                  <a:lnTo>
                    <a:pt x="1134" y="112"/>
                  </a:lnTo>
                  <a:lnTo>
                    <a:pt x="1151" y="97"/>
                  </a:lnTo>
                  <a:lnTo>
                    <a:pt x="1161" y="90"/>
                  </a:lnTo>
                  <a:lnTo>
                    <a:pt x="1170" y="83"/>
                  </a:lnTo>
                  <a:lnTo>
                    <a:pt x="1189" y="70"/>
                  </a:lnTo>
                  <a:lnTo>
                    <a:pt x="1208" y="59"/>
                  </a:lnTo>
                  <a:lnTo>
                    <a:pt x="1229" y="49"/>
                  </a:lnTo>
                  <a:lnTo>
                    <a:pt x="1249" y="39"/>
                  </a:lnTo>
                  <a:lnTo>
                    <a:pt x="1260" y="34"/>
                  </a:lnTo>
                  <a:lnTo>
                    <a:pt x="1272" y="31"/>
                  </a:lnTo>
                  <a:lnTo>
                    <a:pt x="1293" y="23"/>
                  </a:lnTo>
                  <a:lnTo>
                    <a:pt x="1304" y="20"/>
                  </a:lnTo>
                  <a:lnTo>
                    <a:pt x="1315" y="17"/>
                  </a:lnTo>
                  <a:lnTo>
                    <a:pt x="1339" y="12"/>
                  </a:lnTo>
                  <a:lnTo>
                    <a:pt x="1362" y="7"/>
                  </a:lnTo>
                  <a:lnTo>
                    <a:pt x="1374" y="5"/>
                  </a:lnTo>
                  <a:lnTo>
                    <a:pt x="1385" y="4"/>
                  </a:lnTo>
                  <a:lnTo>
                    <a:pt x="1410" y="2"/>
                  </a:lnTo>
                  <a:lnTo>
                    <a:pt x="1434" y="1"/>
                  </a:lnTo>
                  <a:lnTo>
                    <a:pt x="1460" y="0"/>
                  </a:lnTo>
                  <a:lnTo>
                    <a:pt x="1485" y="1"/>
                  </a:lnTo>
                  <a:lnTo>
                    <a:pt x="1509" y="2"/>
                  </a:lnTo>
                  <a:lnTo>
                    <a:pt x="1534" y="4"/>
                  </a:lnTo>
                  <a:lnTo>
                    <a:pt x="1557" y="7"/>
                  </a:lnTo>
                  <a:lnTo>
                    <a:pt x="1581" y="12"/>
                  </a:lnTo>
                  <a:lnTo>
                    <a:pt x="1604" y="17"/>
                  </a:lnTo>
                  <a:lnTo>
                    <a:pt x="1626" y="23"/>
                  </a:lnTo>
                  <a:lnTo>
                    <a:pt x="1649" y="31"/>
                  </a:lnTo>
                  <a:lnTo>
                    <a:pt x="1659" y="34"/>
                  </a:lnTo>
                  <a:lnTo>
                    <a:pt x="1670" y="39"/>
                  </a:lnTo>
                  <a:lnTo>
                    <a:pt x="1691" y="49"/>
                  </a:lnTo>
                  <a:lnTo>
                    <a:pt x="1701" y="53"/>
                  </a:lnTo>
                  <a:lnTo>
                    <a:pt x="1711" y="59"/>
                  </a:lnTo>
                  <a:lnTo>
                    <a:pt x="1721" y="64"/>
                  </a:lnTo>
                  <a:lnTo>
                    <a:pt x="1730" y="70"/>
                  </a:lnTo>
                  <a:lnTo>
                    <a:pt x="1749" y="83"/>
                  </a:lnTo>
                  <a:lnTo>
                    <a:pt x="1768" y="97"/>
                  </a:lnTo>
                  <a:lnTo>
                    <a:pt x="1786" y="112"/>
                  </a:lnTo>
                  <a:lnTo>
                    <a:pt x="1794" y="120"/>
                  </a:lnTo>
                  <a:lnTo>
                    <a:pt x="1803" y="128"/>
                  </a:lnTo>
                  <a:lnTo>
                    <a:pt x="1810" y="137"/>
                  </a:lnTo>
                  <a:lnTo>
                    <a:pt x="1818" y="145"/>
                  </a:lnTo>
                  <a:lnTo>
                    <a:pt x="1826" y="154"/>
                  </a:lnTo>
                  <a:lnTo>
                    <a:pt x="1834" y="163"/>
                  </a:lnTo>
                  <a:lnTo>
                    <a:pt x="1848" y="183"/>
                  </a:lnTo>
                  <a:lnTo>
                    <a:pt x="1855" y="193"/>
                  </a:lnTo>
                  <a:lnTo>
                    <a:pt x="1862" y="204"/>
                  </a:lnTo>
                  <a:lnTo>
                    <a:pt x="1867" y="216"/>
                  </a:lnTo>
                  <a:lnTo>
                    <a:pt x="1874" y="227"/>
                  </a:lnTo>
                  <a:lnTo>
                    <a:pt x="1885" y="250"/>
                  </a:lnTo>
                  <a:lnTo>
                    <a:pt x="1896" y="275"/>
                  </a:lnTo>
                  <a:lnTo>
                    <a:pt x="1906" y="301"/>
                  </a:lnTo>
                  <a:lnTo>
                    <a:pt x="1914" y="328"/>
                  </a:lnTo>
                  <a:lnTo>
                    <a:pt x="1919" y="343"/>
                  </a:lnTo>
                  <a:lnTo>
                    <a:pt x="1922" y="357"/>
                  </a:lnTo>
                  <a:lnTo>
                    <a:pt x="1929" y="387"/>
                  </a:lnTo>
                  <a:lnTo>
                    <a:pt x="1932" y="403"/>
                  </a:lnTo>
                  <a:lnTo>
                    <a:pt x="1934" y="419"/>
                  </a:lnTo>
                  <a:lnTo>
                    <a:pt x="1936" y="435"/>
                  </a:lnTo>
                  <a:lnTo>
                    <a:pt x="1939" y="452"/>
                  </a:lnTo>
                  <a:lnTo>
                    <a:pt x="1941" y="486"/>
                  </a:lnTo>
                  <a:lnTo>
                    <a:pt x="1943" y="522"/>
                  </a:lnTo>
                  <a:lnTo>
                    <a:pt x="1944" y="560"/>
                  </a:lnTo>
                  <a:lnTo>
                    <a:pt x="1943" y="589"/>
                  </a:lnTo>
                  <a:lnTo>
                    <a:pt x="1942" y="617"/>
                  </a:lnTo>
                  <a:lnTo>
                    <a:pt x="1942" y="631"/>
                  </a:lnTo>
                  <a:lnTo>
                    <a:pt x="1244" y="631"/>
                  </a:lnTo>
                  <a:lnTo>
                    <a:pt x="1245" y="644"/>
                  </a:lnTo>
                  <a:lnTo>
                    <a:pt x="1246" y="659"/>
                  </a:lnTo>
                  <a:lnTo>
                    <a:pt x="1247" y="671"/>
                  </a:lnTo>
                  <a:lnTo>
                    <a:pt x="1249" y="684"/>
                  </a:lnTo>
                  <a:lnTo>
                    <a:pt x="1252" y="696"/>
                  </a:lnTo>
                  <a:lnTo>
                    <a:pt x="1254" y="709"/>
                  </a:lnTo>
                  <a:lnTo>
                    <a:pt x="1260" y="732"/>
                  </a:lnTo>
                  <a:lnTo>
                    <a:pt x="1265" y="743"/>
                  </a:lnTo>
                  <a:lnTo>
                    <a:pt x="1269" y="754"/>
                  </a:lnTo>
                  <a:lnTo>
                    <a:pt x="1274" y="764"/>
                  </a:lnTo>
                  <a:lnTo>
                    <a:pt x="1278" y="774"/>
                  </a:lnTo>
                  <a:lnTo>
                    <a:pt x="1284" y="784"/>
                  </a:lnTo>
                  <a:lnTo>
                    <a:pt x="1289" y="793"/>
                  </a:lnTo>
                  <a:lnTo>
                    <a:pt x="1296" y="802"/>
                  </a:lnTo>
                  <a:lnTo>
                    <a:pt x="1303" y="811"/>
                  </a:lnTo>
                  <a:lnTo>
                    <a:pt x="1310" y="819"/>
                  </a:lnTo>
                  <a:lnTo>
                    <a:pt x="1316" y="827"/>
                  </a:lnTo>
                  <a:lnTo>
                    <a:pt x="1324" y="833"/>
                  </a:lnTo>
                  <a:lnTo>
                    <a:pt x="1332" y="840"/>
                  </a:lnTo>
                  <a:lnTo>
                    <a:pt x="1341" y="846"/>
                  </a:lnTo>
                  <a:lnTo>
                    <a:pt x="1350" y="851"/>
                  </a:lnTo>
                  <a:lnTo>
                    <a:pt x="1359" y="857"/>
                  </a:lnTo>
                  <a:lnTo>
                    <a:pt x="1369" y="861"/>
                  </a:lnTo>
                  <a:lnTo>
                    <a:pt x="1379" y="865"/>
                  </a:lnTo>
                  <a:lnTo>
                    <a:pt x="1389" y="869"/>
                  </a:lnTo>
                  <a:lnTo>
                    <a:pt x="1400" y="871"/>
                  </a:lnTo>
                  <a:lnTo>
                    <a:pt x="1411" y="875"/>
                  </a:lnTo>
                  <a:lnTo>
                    <a:pt x="1422" y="876"/>
                  </a:lnTo>
                  <a:lnTo>
                    <a:pt x="1434" y="878"/>
                  </a:lnTo>
                  <a:lnTo>
                    <a:pt x="1447" y="878"/>
                  </a:lnTo>
                  <a:lnTo>
                    <a:pt x="1459" y="879"/>
                  </a:lnTo>
                  <a:lnTo>
                    <a:pt x="1469" y="879"/>
                  </a:lnTo>
                  <a:lnTo>
                    <a:pt x="1479" y="878"/>
                  </a:lnTo>
                  <a:lnTo>
                    <a:pt x="1489" y="877"/>
                  </a:lnTo>
                  <a:lnTo>
                    <a:pt x="1498" y="876"/>
                  </a:lnTo>
                  <a:lnTo>
                    <a:pt x="1507" y="875"/>
                  </a:lnTo>
                  <a:lnTo>
                    <a:pt x="1516" y="872"/>
                  </a:lnTo>
                  <a:lnTo>
                    <a:pt x="1534" y="868"/>
                  </a:lnTo>
                  <a:lnTo>
                    <a:pt x="1549" y="862"/>
                  </a:lnTo>
                  <a:lnTo>
                    <a:pt x="1557" y="859"/>
                  </a:lnTo>
                  <a:lnTo>
                    <a:pt x="1565" y="856"/>
                  </a:lnTo>
                  <a:lnTo>
                    <a:pt x="1578" y="848"/>
                  </a:lnTo>
                  <a:lnTo>
                    <a:pt x="1585" y="845"/>
                  </a:lnTo>
                  <a:lnTo>
                    <a:pt x="1592" y="840"/>
                  </a:lnTo>
                  <a:lnTo>
                    <a:pt x="1604" y="831"/>
                  </a:lnTo>
                  <a:lnTo>
                    <a:pt x="1615" y="821"/>
                  </a:lnTo>
                  <a:lnTo>
                    <a:pt x="1625" y="811"/>
                  </a:lnTo>
                  <a:lnTo>
                    <a:pt x="1634" y="801"/>
                  </a:lnTo>
                  <a:lnTo>
                    <a:pt x="1642" y="790"/>
                  </a:lnTo>
                  <a:lnTo>
                    <a:pt x="1649" y="779"/>
                  </a:lnTo>
                  <a:lnTo>
                    <a:pt x="1652" y="773"/>
                  </a:lnTo>
                  <a:lnTo>
                    <a:pt x="1654" y="768"/>
                  </a:lnTo>
                  <a:lnTo>
                    <a:pt x="1660" y="757"/>
                  </a:lnTo>
                  <a:lnTo>
                    <a:pt x="1931" y="752"/>
                  </a:lnTo>
                  <a:lnTo>
                    <a:pt x="1929" y="765"/>
                  </a:lnTo>
                  <a:close/>
                  <a:moveTo>
                    <a:pt x="1460" y="216"/>
                  </a:moveTo>
                  <a:lnTo>
                    <a:pt x="1449" y="217"/>
                  </a:lnTo>
                  <a:lnTo>
                    <a:pt x="1437" y="218"/>
                  </a:lnTo>
                  <a:lnTo>
                    <a:pt x="1426" y="219"/>
                  </a:lnTo>
                  <a:lnTo>
                    <a:pt x="1414" y="221"/>
                  </a:lnTo>
                  <a:lnTo>
                    <a:pt x="1404" y="223"/>
                  </a:lnTo>
                  <a:lnTo>
                    <a:pt x="1394" y="227"/>
                  </a:lnTo>
                  <a:lnTo>
                    <a:pt x="1384" y="230"/>
                  </a:lnTo>
                  <a:lnTo>
                    <a:pt x="1375" y="233"/>
                  </a:lnTo>
                  <a:lnTo>
                    <a:pt x="1366" y="238"/>
                  </a:lnTo>
                  <a:lnTo>
                    <a:pt x="1359" y="243"/>
                  </a:lnTo>
                  <a:lnTo>
                    <a:pt x="1351" y="248"/>
                  </a:lnTo>
                  <a:lnTo>
                    <a:pt x="1343" y="253"/>
                  </a:lnTo>
                  <a:lnTo>
                    <a:pt x="1335" y="259"/>
                  </a:lnTo>
                  <a:lnTo>
                    <a:pt x="1329" y="266"/>
                  </a:lnTo>
                  <a:lnTo>
                    <a:pt x="1316" y="278"/>
                  </a:lnTo>
                  <a:lnTo>
                    <a:pt x="1310" y="285"/>
                  </a:lnTo>
                  <a:lnTo>
                    <a:pt x="1305" y="291"/>
                  </a:lnTo>
                  <a:lnTo>
                    <a:pt x="1295" y="306"/>
                  </a:lnTo>
                  <a:lnTo>
                    <a:pt x="1286" y="320"/>
                  </a:lnTo>
                  <a:lnTo>
                    <a:pt x="1279" y="335"/>
                  </a:lnTo>
                  <a:lnTo>
                    <a:pt x="1273" y="349"/>
                  </a:lnTo>
                  <a:lnTo>
                    <a:pt x="1268" y="364"/>
                  </a:lnTo>
                  <a:lnTo>
                    <a:pt x="1265" y="377"/>
                  </a:lnTo>
                  <a:lnTo>
                    <a:pt x="1263" y="390"/>
                  </a:lnTo>
                  <a:lnTo>
                    <a:pt x="1262" y="412"/>
                  </a:lnTo>
                  <a:lnTo>
                    <a:pt x="1661" y="412"/>
                  </a:lnTo>
                  <a:lnTo>
                    <a:pt x="1661" y="390"/>
                  </a:lnTo>
                  <a:lnTo>
                    <a:pt x="1658" y="377"/>
                  </a:lnTo>
                  <a:lnTo>
                    <a:pt x="1654" y="364"/>
                  </a:lnTo>
                  <a:lnTo>
                    <a:pt x="1650" y="349"/>
                  </a:lnTo>
                  <a:lnTo>
                    <a:pt x="1643" y="335"/>
                  </a:lnTo>
                  <a:lnTo>
                    <a:pt x="1636" y="320"/>
                  </a:lnTo>
                  <a:lnTo>
                    <a:pt x="1627" y="306"/>
                  </a:lnTo>
                  <a:lnTo>
                    <a:pt x="1617" y="291"/>
                  </a:lnTo>
                  <a:lnTo>
                    <a:pt x="1612" y="285"/>
                  </a:lnTo>
                  <a:lnTo>
                    <a:pt x="1606" y="278"/>
                  </a:lnTo>
                  <a:lnTo>
                    <a:pt x="1600" y="271"/>
                  </a:lnTo>
                  <a:lnTo>
                    <a:pt x="1593" y="266"/>
                  </a:lnTo>
                  <a:lnTo>
                    <a:pt x="1586" y="259"/>
                  </a:lnTo>
                  <a:lnTo>
                    <a:pt x="1578" y="253"/>
                  </a:lnTo>
                  <a:lnTo>
                    <a:pt x="1563" y="243"/>
                  </a:lnTo>
                  <a:lnTo>
                    <a:pt x="1555" y="238"/>
                  </a:lnTo>
                  <a:lnTo>
                    <a:pt x="1546" y="233"/>
                  </a:lnTo>
                  <a:lnTo>
                    <a:pt x="1537" y="230"/>
                  </a:lnTo>
                  <a:lnTo>
                    <a:pt x="1527" y="227"/>
                  </a:lnTo>
                  <a:lnTo>
                    <a:pt x="1517" y="223"/>
                  </a:lnTo>
                  <a:lnTo>
                    <a:pt x="1507" y="221"/>
                  </a:lnTo>
                  <a:lnTo>
                    <a:pt x="1496" y="219"/>
                  </a:lnTo>
                  <a:lnTo>
                    <a:pt x="1485" y="218"/>
                  </a:lnTo>
                  <a:lnTo>
                    <a:pt x="1472" y="217"/>
                  </a:lnTo>
                  <a:lnTo>
                    <a:pt x="1460" y="216"/>
                  </a:lnTo>
                  <a:close/>
                  <a:moveTo>
                    <a:pt x="5407" y="410"/>
                  </a:moveTo>
                  <a:lnTo>
                    <a:pt x="5713" y="410"/>
                  </a:lnTo>
                  <a:lnTo>
                    <a:pt x="5713" y="368"/>
                  </a:lnTo>
                  <a:lnTo>
                    <a:pt x="5712" y="356"/>
                  </a:lnTo>
                  <a:lnTo>
                    <a:pt x="5710" y="344"/>
                  </a:lnTo>
                  <a:lnTo>
                    <a:pt x="5707" y="331"/>
                  </a:lnTo>
                  <a:lnTo>
                    <a:pt x="5702" y="320"/>
                  </a:lnTo>
                  <a:lnTo>
                    <a:pt x="5697" y="308"/>
                  </a:lnTo>
                  <a:lnTo>
                    <a:pt x="5693" y="302"/>
                  </a:lnTo>
                  <a:lnTo>
                    <a:pt x="5690" y="297"/>
                  </a:lnTo>
                  <a:lnTo>
                    <a:pt x="5681" y="286"/>
                  </a:lnTo>
                  <a:lnTo>
                    <a:pt x="5671" y="276"/>
                  </a:lnTo>
                  <a:lnTo>
                    <a:pt x="5660" y="267"/>
                  </a:lnTo>
                  <a:lnTo>
                    <a:pt x="5654" y="262"/>
                  </a:lnTo>
                  <a:lnTo>
                    <a:pt x="5648" y="258"/>
                  </a:lnTo>
                  <a:lnTo>
                    <a:pt x="5641" y="255"/>
                  </a:lnTo>
                  <a:lnTo>
                    <a:pt x="5633" y="251"/>
                  </a:lnTo>
                  <a:lnTo>
                    <a:pt x="5619" y="245"/>
                  </a:lnTo>
                  <a:lnTo>
                    <a:pt x="5602" y="239"/>
                  </a:lnTo>
                  <a:lnTo>
                    <a:pt x="5583" y="236"/>
                  </a:lnTo>
                  <a:lnTo>
                    <a:pt x="5574" y="233"/>
                  </a:lnTo>
                  <a:lnTo>
                    <a:pt x="5564" y="233"/>
                  </a:lnTo>
                  <a:lnTo>
                    <a:pt x="5553" y="232"/>
                  </a:lnTo>
                  <a:lnTo>
                    <a:pt x="5543" y="232"/>
                  </a:lnTo>
                  <a:lnTo>
                    <a:pt x="5520" y="232"/>
                  </a:lnTo>
                  <a:lnTo>
                    <a:pt x="5499" y="233"/>
                  </a:lnTo>
                  <a:lnTo>
                    <a:pt x="5481" y="236"/>
                  </a:lnTo>
                  <a:lnTo>
                    <a:pt x="5465" y="238"/>
                  </a:lnTo>
                  <a:lnTo>
                    <a:pt x="5449" y="241"/>
                  </a:lnTo>
                  <a:lnTo>
                    <a:pt x="5436" y="246"/>
                  </a:lnTo>
                  <a:lnTo>
                    <a:pt x="5423" y="251"/>
                  </a:lnTo>
                  <a:lnTo>
                    <a:pt x="5419" y="253"/>
                  </a:lnTo>
                  <a:lnTo>
                    <a:pt x="5413" y="257"/>
                  </a:lnTo>
                  <a:lnTo>
                    <a:pt x="5403" y="263"/>
                  </a:lnTo>
                  <a:lnTo>
                    <a:pt x="5399" y="267"/>
                  </a:lnTo>
                  <a:lnTo>
                    <a:pt x="5396" y="270"/>
                  </a:lnTo>
                  <a:lnTo>
                    <a:pt x="5388" y="278"/>
                  </a:lnTo>
                  <a:lnTo>
                    <a:pt x="5381" y="287"/>
                  </a:lnTo>
                  <a:lnTo>
                    <a:pt x="5375" y="296"/>
                  </a:lnTo>
                  <a:lnTo>
                    <a:pt x="5371" y="306"/>
                  </a:lnTo>
                  <a:lnTo>
                    <a:pt x="5367" y="317"/>
                  </a:lnTo>
                  <a:lnTo>
                    <a:pt x="5362" y="328"/>
                  </a:lnTo>
                  <a:lnTo>
                    <a:pt x="5360" y="336"/>
                  </a:lnTo>
                  <a:lnTo>
                    <a:pt x="5100" y="336"/>
                  </a:lnTo>
                  <a:lnTo>
                    <a:pt x="5103" y="320"/>
                  </a:lnTo>
                  <a:lnTo>
                    <a:pt x="5109" y="298"/>
                  </a:lnTo>
                  <a:lnTo>
                    <a:pt x="5116" y="276"/>
                  </a:lnTo>
                  <a:lnTo>
                    <a:pt x="5123" y="255"/>
                  </a:lnTo>
                  <a:lnTo>
                    <a:pt x="5131" y="235"/>
                  </a:lnTo>
                  <a:lnTo>
                    <a:pt x="5135" y="225"/>
                  </a:lnTo>
                  <a:lnTo>
                    <a:pt x="5139" y="216"/>
                  </a:lnTo>
                  <a:lnTo>
                    <a:pt x="5148" y="198"/>
                  </a:lnTo>
                  <a:lnTo>
                    <a:pt x="5157" y="181"/>
                  </a:lnTo>
                  <a:lnTo>
                    <a:pt x="5167" y="164"/>
                  </a:lnTo>
                  <a:lnTo>
                    <a:pt x="5177" y="149"/>
                  </a:lnTo>
                  <a:lnTo>
                    <a:pt x="5188" y="134"/>
                  </a:lnTo>
                  <a:lnTo>
                    <a:pt x="5194" y="128"/>
                  </a:lnTo>
                  <a:lnTo>
                    <a:pt x="5199" y="121"/>
                  </a:lnTo>
                  <a:lnTo>
                    <a:pt x="5206" y="115"/>
                  </a:lnTo>
                  <a:lnTo>
                    <a:pt x="5211" y="109"/>
                  </a:lnTo>
                  <a:lnTo>
                    <a:pt x="5224" y="97"/>
                  </a:lnTo>
                  <a:lnTo>
                    <a:pt x="5237" y="87"/>
                  </a:lnTo>
                  <a:lnTo>
                    <a:pt x="5251" y="75"/>
                  </a:lnTo>
                  <a:lnTo>
                    <a:pt x="5264" y="66"/>
                  </a:lnTo>
                  <a:lnTo>
                    <a:pt x="5278" y="58"/>
                  </a:lnTo>
                  <a:lnTo>
                    <a:pt x="5293" y="50"/>
                  </a:lnTo>
                  <a:lnTo>
                    <a:pt x="5309" y="42"/>
                  </a:lnTo>
                  <a:lnTo>
                    <a:pt x="5324" y="35"/>
                  </a:lnTo>
                  <a:lnTo>
                    <a:pt x="5340" y="30"/>
                  </a:lnTo>
                  <a:lnTo>
                    <a:pt x="5356" y="24"/>
                  </a:lnTo>
                  <a:lnTo>
                    <a:pt x="5373" y="20"/>
                  </a:lnTo>
                  <a:lnTo>
                    <a:pt x="5390" y="15"/>
                  </a:lnTo>
                  <a:lnTo>
                    <a:pt x="5408" y="12"/>
                  </a:lnTo>
                  <a:lnTo>
                    <a:pt x="5427" y="9"/>
                  </a:lnTo>
                  <a:lnTo>
                    <a:pt x="5445" y="6"/>
                  </a:lnTo>
                  <a:lnTo>
                    <a:pt x="5464" y="4"/>
                  </a:lnTo>
                  <a:lnTo>
                    <a:pt x="5483" y="3"/>
                  </a:lnTo>
                  <a:lnTo>
                    <a:pt x="5503" y="2"/>
                  </a:lnTo>
                  <a:lnTo>
                    <a:pt x="5523" y="1"/>
                  </a:lnTo>
                  <a:lnTo>
                    <a:pt x="5543" y="1"/>
                  </a:lnTo>
                  <a:lnTo>
                    <a:pt x="5565" y="1"/>
                  </a:lnTo>
                  <a:lnTo>
                    <a:pt x="5586" y="2"/>
                  </a:lnTo>
                  <a:lnTo>
                    <a:pt x="5609" y="4"/>
                  </a:lnTo>
                  <a:lnTo>
                    <a:pt x="5630" y="7"/>
                  </a:lnTo>
                  <a:lnTo>
                    <a:pt x="5650" y="12"/>
                  </a:lnTo>
                  <a:lnTo>
                    <a:pt x="5670" y="16"/>
                  </a:lnTo>
                  <a:lnTo>
                    <a:pt x="5690" y="22"/>
                  </a:lnTo>
                  <a:lnTo>
                    <a:pt x="5710" y="28"/>
                  </a:lnTo>
                  <a:lnTo>
                    <a:pt x="5729" y="35"/>
                  </a:lnTo>
                  <a:lnTo>
                    <a:pt x="5747" y="43"/>
                  </a:lnTo>
                  <a:lnTo>
                    <a:pt x="5765" y="51"/>
                  </a:lnTo>
                  <a:lnTo>
                    <a:pt x="5783" y="60"/>
                  </a:lnTo>
                  <a:lnTo>
                    <a:pt x="5799" y="70"/>
                  </a:lnTo>
                  <a:lnTo>
                    <a:pt x="5815" y="81"/>
                  </a:lnTo>
                  <a:lnTo>
                    <a:pt x="5831" y="92"/>
                  </a:lnTo>
                  <a:lnTo>
                    <a:pt x="5846" y="104"/>
                  </a:lnTo>
                  <a:lnTo>
                    <a:pt x="5860" y="117"/>
                  </a:lnTo>
                  <a:lnTo>
                    <a:pt x="5873" y="130"/>
                  </a:lnTo>
                  <a:lnTo>
                    <a:pt x="5886" y="143"/>
                  </a:lnTo>
                  <a:lnTo>
                    <a:pt x="5897" y="158"/>
                  </a:lnTo>
                  <a:lnTo>
                    <a:pt x="5909" y="172"/>
                  </a:lnTo>
                  <a:lnTo>
                    <a:pt x="5919" y="188"/>
                  </a:lnTo>
                  <a:lnTo>
                    <a:pt x="5929" y="203"/>
                  </a:lnTo>
                  <a:lnTo>
                    <a:pt x="5937" y="220"/>
                  </a:lnTo>
                  <a:lnTo>
                    <a:pt x="5941" y="229"/>
                  </a:lnTo>
                  <a:lnTo>
                    <a:pt x="5944" y="237"/>
                  </a:lnTo>
                  <a:lnTo>
                    <a:pt x="5948" y="246"/>
                  </a:lnTo>
                  <a:lnTo>
                    <a:pt x="5951" y="255"/>
                  </a:lnTo>
                  <a:lnTo>
                    <a:pt x="5957" y="272"/>
                  </a:lnTo>
                  <a:lnTo>
                    <a:pt x="5962" y="290"/>
                  </a:lnTo>
                  <a:lnTo>
                    <a:pt x="5963" y="300"/>
                  </a:lnTo>
                  <a:lnTo>
                    <a:pt x="5966" y="309"/>
                  </a:lnTo>
                  <a:lnTo>
                    <a:pt x="5968" y="329"/>
                  </a:lnTo>
                  <a:lnTo>
                    <a:pt x="5970" y="348"/>
                  </a:lnTo>
                  <a:lnTo>
                    <a:pt x="5970" y="368"/>
                  </a:lnTo>
                  <a:lnTo>
                    <a:pt x="5971" y="492"/>
                  </a:lnTo>
                  <a:lnTo>
                    <a:pt x="5970" y="616"/>
                  </a:lnTo>
                  <a:lnTo>
                    <a:pt x="5970" y="1093"/>
                  </a:lnTo>
                  <a:lnTo>
                    <a:pt x="5728" y="1093"/>
                  </a:lnTo>
                  <a:lnTo>
                    <a:pt x="5628" y="1093"/>
                  </a:lnTo>
                  <a:lnTo>
                    <a:pt x="5525" y="1093"/>
                  </a:lnTo>
                  <a:lnTo>
                    <a:pt x="5407" y="1093"/>
                  </a:lnTo>
                  <a:lnTo>
                    <a:pt x="5388" y="1093"/>
                  </a:lnTo>
                  <a:lnTo>
                    <a:pt x="5369" y="1092"/>
                  </a:lnTo>
                  <a:lnTo>
                    <a:pt x="5351" y="1089"/>
                  </a:lnTo>
                  <a:lnTo>
                    <a:pt x="5333" y="1087"/>
                  </a:lnTo>
                  <a:lnTo>
                    <a:pt x="5315" y="1084"/>
                  </a:lnTo>
                  <a:lnTo>
                    <a:pt x="5298" y="1079"/>
                  </a:lnTo>
                  <a:lnTo>
                    <a:pt x="5282" y="1075"/>
                  </a:lnTo>
                  <a:lnTo>
                    <a:pt x="5265" y="1069"/>
                  </a:lnTo>
                  <a:lnTo>
                    <a:pt x="5249" y="1064"/>
                  </a:lnTo>
                  <a:lnTo>
                    <a:pt x="5234" y="1056"/>
                  </a:lnTo>
                  <a:lnTo>
                    <a:pt x="5218" y="1049"/>
                  </a:lnTo>
                  <a:lnTo>
                    <a:pt x="5204" y="1040"/>
                  </a:lnTo>
                  <a:lnTo>
                    <a:pt x="5189" y="1032"/>
                  </a:lnTo>
                  <a:lnTo>
                    <a:pt x="5176" y="1023"/>
                  </a:lnTo>
                  <a:lnTo>
                    <a:pt x="5162" y="1013"/>
                  </a:lnTo>
                  <a:lnTo>
                    <a:pt x="5150" y="1001"/>
                  </a:lnTo>
                  <a:lnTo>
                    <a:pt x="5138" y="990"/>
                  </a:lnTo>
                  <a:lnTo>
                    <a:pt x="5127" y="979"/>
                  </a:lnTo>
                  <a:lnTo>
                    <a:pt x="5117" y="967"/>
                  </a:lnTo>
                  <a:lnTo>
                    <a:pt x="5107" y="954"/>
                  </a:lnTo>
                  <a:lnTo>
                    <a:pt x="5097" y="940"/>
                  </a:lnTo>
                  <a:lnTo>
                    <a:pt x="5089" y="927"/>
                  </a:lnTo>
                  <a:lnTo>
                    <a:pt x="5080" y="912"/>
                  </a:lnTo>
                  <a:lnTo>
                    <a:pt x="5073" y="898"/>
                  </a:lnTo>
                  <a:lnTo>
                    <a:pt x="5066" y="882"/>
                  </a:lnTo>
                  <a:lnTo>
                    <a:pt x="5061" y="867"/>
                  </a:lnTo>
                  <a:lnTo>
                    <a:pt x="5056" y="850"/>
                  </a:lnTo>
                  <a:lnTo>
                    <a:pt x="5052" y="833"/>
                  </a:lnTo>
                  <a:lnTo>
                    <a:pt x="5049" y="817"/>
                  </a:lnTo>
                  <a:lnTo>
                    <a:pt x="5046" y="800"/>
                  </a:lnTo>
                  <a:lnTo>
                    <a:pt x="5045" y="782"/>
                  </a:lnTo>
                  <a:lnTo>
                    <a:pt x="5045" y="763"/>
                  </a:lnTo>
                  <a:lnTo>
                    <a:pt x="5045" y="745"/>
                  </a:lnTo>
                  <a:lnTo>
                    <a:pt x="5046" y="728"/>
                  </a:lnTo>
                  <a:lnTo>
                    <a:pt x="5049" y="710"/>
                  </a:lnTo>
                  <a:lnTo>
                    <a:pt x="5052" y="693"/>
                  </a:lnTo>
                  <a:lnTo>
                    <a:pt x="5056" y="675"/>
                  </a:lnTo>
                  <a:lnTo>
                    <a:pt x="5061" y="659"/>
                  </a:lnTo>
                  <a:lnTo>
                    <a:pt x="5066" y="642"/>
                  </a:lnTo>
                  <a:lnTo>
                    <a:pt x="5073" y="626"/>
                  </a:lnTo>
                  <a:lnTo>
                    <a:pt x="5080" y="611"/>
                  </a:lnTo>
                  <a:lnTo>
                    <a:pt x="5088" y="595"/>
                  </a:lnTo>
                  <a:lnTo>
                    <a:pt x="5097" y="581"/>
                  </a:lnTo>
                  <a:lnTo>
                    <a:pt x="5106" y="566"/>
                  </a:lnTo>
                  <a:lnTo>
                    <a:pt x="5116" y="553"/>
                  </a:lnTo>
                  <a:lnTo>
                    <a:pt x="5127" y="540"/>
                  </a:lnTo>
                  <a:lnTo>
                    <a:pt x="5138" y="526"/>
                  </a:lnTo>
                  <a:lnTo>
                    <a:pt x="5150" y="514"/>
                  </a:lnTo>
                  <a:lnTo>
                    <a:pt x="5162" y="503"/>
                  </a:lnTo>
                  <a:lnTo>
                    <a:pt x="5176" y="492"/>
                  </a:lnTo>
                  <a:lnTo>
                    <a:pt x="5189" y="481"/>
                  </a:lnTo>
                  <a:lnTo>
                    <a:pt x="5203" y="472"/>
                  </a:lnTo>
                  <a:lnTo>
                    <a:pt x="5218" y="462"/>
                  </a:lnTo>
                  <a:lnTo>
                    <a:pt x="5233" y="454"/>
                  </a:lnTo>
                  <a:lnTo>
                    <a:pt x="5248" y="446"/>
                  </a:lnTo>
                  <a:lnTo>
                    <a:pt x="5265" y="438"/>
                  </a:lnTo>
                  <a:lnTo>
                    <a:pt x="5281" y="433"/>
                  </a:lnTo>
                  <a:lnTo>
                    <a:pt x="5298" y="427"/>
                  </a:lnTo>
                  <a:lnTo>
                    <a:pt x="5315" y="422"/>
                  </a:lnTo>
                  <a:lnTo>
                    <a:pt x="5333" y="418"/>
                  </a:lnTo>
                  <a:lnTo>
                    <a:pt x="5351" y="415"/>
                  </a:lnTo>
                  <a:lnTo>
                    <a:pt x="5369" y="413"/>
                  </a:lnTo>
                  <a:lnTo>
                    <a:pt x="5388" y="412"/>
                  </a:lnTo>
                  <a:lnTo>
                    <a:pt x="5407" y="410"/>
                  </a:lnTo>
                  <a:close/>
                  <a:moveTo>
                    <a:pt x="5713" y="835"/>
                  </a:moveTo>
                  <a:lnTo>
                    <a:pt x="5712" y="750"/>
                  </a:lnTo>
                  <a:lnTo>
                    <a:pt x="5712" y="634"/>
                  </a:lnTo>
                  <a:lnTo>
                    <a:pt x="5428" y="634"/>
                  </a:lnTo>
                  <a:lnTo>
                    <a:pt x="5413" y="634"/>
                  </a:lnTo>
                  <a:lnTo>
                    <a:pt x="5407" y="635"/>
                  </a:lnTo>
                  <a:lnTo>
                    <a:pt x="5400" y="636"/>
                  </a:lnTo>
                  <a:lnTo>
                    <a:pt x="5388" y="640"/>
                  </a:lnTo>
                  <a:lnTo>
                    <a:pt x="5382" y="641"/>
                  </a:lnTo>
                  <a:lnTo>
                    <a:pt x="5375" y="643"/>
                  </a:lnTo>
                  <a:lnTo>
                    <a:pt x="5365" y="649"/>
                  </a:lnTo>
                  <a:lnTo>
                    <a:pt x="5354" y="655"/>
                  </a:lnTo>
                  <a:lnTo>
                    <a:pt x="5345" y="662"/>
                  </a:lnTo>
                  <a:lnTo>
                    <a:pt x="5336" y="670"/>
                  </a:lnTo>
                  <a:lnTo>
                    <a:pt x="5333" y="674"/>
                  </a:lnTo>
                  <a:lnTo>
                    <a:pt x="5329" y="679"/>
                  </a:lnTo>
                  <a:lnTo>
                    <a:pt x="5322" y="688"/>
                  </a:lnTo>
                  <a:lnTo>
                    <a:pt x="5316" y="696"/>
                  </a:lnTo>
                  <a:lnTo>
                    <a:pt x="5312" y="708"/>
                  </a:lnTo>
                  <a:lnTo>
                    <a:pt x="5309" y="718"/>
                  </a:lnTo>
                  <a:lnTo>
                    <a:pt x="5305" y="729"/>
                  </a:lnTo>
                  <a:lnTo>
                    <a:pt x="5304" y="739"/>
                  </a:lnTo>
                  <a:lnTo>
                    <a:pt x="5303" y="750"/>
                  </a:lnTo>
                  <a:lnTo>
                    <a:pt x="5304" y="761"/>
                  </a:lnTo>
                  <a:lnTo>
                    <a:pt x="5305" y="772"/>
                  </a:lnTo>
                  <a:lnTo>
                    <a:pt x="5309" y="783"/>
                  </a:lnTo>
                  <a:lnTo>
                    <a:pt x="5312" y="793"/>
                  </a:lnTo>
                  <a:lnTo>
                    <a:pt x="5316" y="803"/>
                  </a:lnTo>
                  <a:lnTo>
                    <a:pt x="5320" y="808"/>
                  </a:lnTo>
                  <a:lnTo>
                    <a:pt x="5322" y="812"/>
                  </a:lnTo>
                  <a:lnTo>
                    <a:pt x="5329" y="822"/>
                  </a:lnTo>
                  <a:lnTo>
                    <a:pt x="5336" y="830"/>
                  </a:lnTo>
                  <a:lnTo>
                    <a:pt x="5345" y="838"/>
                  </a:lnTo>
                  <a:lnTo>
                    <a:pt x="5354" y="845"/>
                  </a:lnTo>
                  <a:lnTo>
                    <a:pt x="5364" y="851"/>
                  </a:lnTo>
                  <a:lnTo>
                    <a:pt x="5375" y="857"/>
                  </a:lnTo>
                  <a:lnTo>
                    <a:pt x="5388" y="861"/>
                  </a:lnTo>
                  <a:lnTo>
                    <a:pt x="5400" y="863"/>
                  </a:lnTo>
                  <a:lnTo>
                    <a:pt x="5407" y="865"/>
                  </a:lnTo>
                  <a:lnTo>
                    <a:pt x="5413" y="866"/>
                  </a:lnTo>
                  <a:lnTo>
                    <a:pt x="5428" y="867"/>
                  </a:lnTo>
                  <a:lnTo>
                    <a:pt x="5713" y="867"/>
                  </a:lnTo>
                  <a:lnTo>
                    <a:pt x="5713" y="835"/>
                  </a:lnTo>
                  <a:close/>
                  <a:moveTo>
                    <a:pt x="254" y="405"/>
                  </a:moveTo>
                  <a:lnTo>
                    <a:pt x="260" y="404"/>
                  </a:lnTo>
                  <a:lnTo>
                    <a:pt x="271" y="400"/>
                  </a:lnTo>
                  <a:lnTo>
                    <a:pt x="282" y="397"/>
                  </a:lnTo>
                  <a:lnTo>
                    <a:pt x="305" y="390"/>
                  </a:lnTo>
                  <a:lnTo>
                    <a:pt x="325" y="381"/>
                  </a:lnTo>
                  <a:lnTo>
                    <a:pt x="345" y="371"/>
                  </a:lnTo>
                  <a:lnTo>
                    <a:pt x="364" y="360"/>
                  </a:lnTo>
                  <a:lnTo>
                    <a:pt x="383" y="349"/>
                  </a:lnTo>
                  <a:lnTo>
                    <a:pt x="399" y="336"/>
                  </a:lnTo>
                  <a:lnTo>
                    <a:pt x="416" y="322"/>
                  </a:lnTo>
                  <a:lnTo>
                    <a:pt x="432" y="308"/>
                  </a:lnTo>
                  <a:lnTo>
                    <a:pt x="447" y="294"/>
                  </a:lnTo>
                  <a:lnTo>
                    <a:pt x="462" y="279"/>
                  </a:lnTo>
                  <a:lnTo>
                    <a:pt x="468" y="271"/>
                  </a:lnTo>
                  <a:lnTo>
                    <a:pt x="475" y="263"/>
                  </a:lnTo>
                  <a:lnTo>
                    <a:pt x="487" y="247"/>
                  </a:lnTo>
                  <a:lnTo>
                    <a:pt x="500" y="231"/>
                  </a:lnTo>
                  <a:lnTo>
                    <a:pt x="511" y="216"/>
                  </a:lnTo>
                  <a:lnTo>
                    <a:pt x="521" y="199"/>
                  </a:lnTo>
                  <a:lnTo>
                    <a:pt x="540" y="168"/>
                  </a:lnTo>
                  <a:lnTo>
                    <a:pt x="557" y="138"/>
                  </a:lnTo>
                  <a:lnTo>
                    <a:pt x="570" y="111"/>
                  </a:lnTo>
                  <a:lnTo>
                    <a:pt x="580" y="87"/>
                  </a:lnTo>
                  <a:lnTo>
                    <a:pt x="589" y="65"/>
                  </a:lnTo>
                  <a:lnTo>
                    <a:pt x="595" y="50"/>
                  </a:lnTo>
                  <a:lnTo>
                    <a:pt x="599" y="35"/>
                  </a:lnTo>
                  <a:lnTo>
                    <a:pt x="605" y="20"/>
                  </a:lnTo>
                  <a:lnTo>
                    <a:pt x="843" y="20"/>
                  </a:lnTo>
                  <a:lnTo>
                    <a:pt x="840" y="42"/>
                  </a:lnTo>
                  <a:lnTo>
                    <a:pt x="837" y="58"/>
                  </a:lnTo>
                  <a:lnTo>
                    <a:pt x="833" y="75"/>
                  </a:lnTo>
                  <a:lnTo>
                    <a:pt x="827" y="99"/>
                  </a:lnTo>
                  <a:lnTo>
                    <a:pt x="819" y="127"/>
                  </a:lnTo>
                  <a:lnTo>
                    <a:pt x="809" y="160"/>
                  </a:lnTo>
                  <a:lnTo>
                    <a:pt x="802" y="178"/>
                  </a:lnTo>
                  <a:lnTo>
                    <a:pt x="794" y="196"/>
                  </a:lnTo>
                  <a:lnTo>
                    <a:pt x="786" y="215"/>
                  </a:lnTo>
                  <a:lnTo>
                    <a:pt x="777" y="235"/>
                  </a:lnTo>
                  <a:lnTo>
                    <a:pt x="769" y="253"/>
                  </a:lnTo>
                  <a:lnTo>
                    <a:pt x="760" y="274"/>
                  </a:lnTo>
                  <a:lnTo>
                    <a:pt x="748" y="292"/>
                  </a:lnTo>
                  <a:lnTo>
                    <a:pt x="737" y="312"/>
                  </a:lnTo>
                  <a:lnTo>
                    <a:pt x="725" y="332"/>
                  </a:lnTo>
                  <a:lnTo>
                    <a:pt x="712" y="353"/>
                  </a:lnTo>
                  <a:lnTo>
                    <a:pt x="697" y="373"/>
                  </a:lnTo>
                  <a:lnTo>
                    <a:pt x="682" y="393"/>
                  </a:lnTo>
                  <a:lnTo>
                    <a:pt x="666" y="413"/>
                  </a:lnTo>
                  <a:lnTo>
                    <a:pt x="648" y="433"/>
                  </a:lnTo>
                  <a:lnTo>
                    <a:pt x="630" y="452"/>
                  </a:lnTo>
                  <a:lnTo>
                    <a:pt x="610" y="471"/>
                  </a:lnTo>
                  <a:lnTo>
                    <a:pt x="590" y="489"/>
                  </a:lnTo>
                  <a:lnTo>
                    <a:pt x="579" y="498"/>
                  </a:lnTo>
                  <a:lnTo>
                    <a:pt x="568" y="507"/>
                  </a:lnTo>
                  <a:lnTo>
                    <a:pt x="545" y="524"/>
                  </a:lnTo>
                  <a:lnTo>
                    <a:pt x="521" y="541"/>
                  </a:lnTo>
                  <a:lnTo>
                    <a:pt x="514" y="545"/>
                  </a:lnTo>
                  <a:lnTo>
                    <a:pt x="521" y="548"/>
                  </a:lnTo>
                  <a:lnTo>
                    <a:pt x="545" y="565"/>
                  </a:lnTo>
                  <a:lnTo>
                    <a:pt x="569" y="584"/>
                  </a:lnTo>
                  <a:lnTo>
                    <a:pt x="591" y="602"/>
                  </a:lnTo>
                  <a:lnTo>
                    <a:pt x="612" y="622"/>
                  </a:lnTo>
                  <a:lnTo>
                    <a:pt x="632" y="641"/>
                  </a:lnTo>
                  <a:lnTo>
                    <a:pt x="641" y="651"/>
                  </a:lnTo>
                  <a:lnTo>
                    <a:pt x="651" y="661"/>
                  </a:lnTo>
                  <a:lnTo>
                    <a:pt x="660" y="672"/>
                  </a:lnTo>
                  <a:lnTo>
                    <a:pt x="668" y="682"/>
                  </a:lnTo>
                  <a:lnTo>
                    <a:pt x="685" y="703"/>
                  </a:lnTo>
                  <a:lnTo>
                    <a:pt x="701" y="724"/>
                  </a:lnTo>
                  <a:lnTo>
                    <a:pt x="715" y="745"/>
                  </a:lnTo>
                  <a:lnTo>
                    <a:pt x="728" y="767"/>
                  </a:lnTo>
                  <a:lnTo>
                    <a:pt x="742" y="788"/>
                  </a:lnTo>
                  <a:lnTo>
                    <a:pt x="753" y="809"/>
                  </a:lnTo>
                  <a:lnTo>
                    <a:pt x="764" y="829"/>
                  </a:lnTo>
                  <a:lnTo>
                    <a:pt x="774" y="850"/>
                  </a:lnTo>
                  <a:lnTo>
                    <a:pt x="783" y="870"/>
                  </a:lnTo>
                  <a:lnTo>
                    <a:pt x="792" y="890"/>
                  </a:lnTo>
                  <a:lnTo>
                    <a:pt x="801" y="911"/>
                  </a:lnTo>
                  <a:lnTo>
                    <a:pt x="808" y="930"/>
                  </a:lnTo>
                  <a:lnTo>
                    <a:pt x="814" y="949"/>
                  </a:lnTo>
                  <a:lnTo>
                    <a:pt x="820" y="967"/>
                  </a:lnTo>
                  <a:lnTo>
                    <a:pt x="825" y="984"/>
                  </a:lnTo>
                  <a:lnTo>
                    <a:pt x="833" y="1014"/>
                  </a:lnTo>
                  <a:lnTo>
                    <a:pt x="839" y="1038"/>
                  </a:lnTo>
                  <a:lnTo>
                    <a:pt x="843" y="1057"/>
                  </a:lnTo>
                  <a:lnTo>
                    <a:pt x="846" y="1074"/>
                  </a:lnTo>
                  <a:lnTo>
                    <a:pt x="849" y="1093"/>
                  </a:lnTo>
                  <a:lnTo>
                    <a:pt x="609" y="1093"/>
                  </a:lnTo>
                  <a:lnTo>
                    <a:pt x="607" y="1083"/>
                  </a:lnTo>
                  <a:lnTo>
                    <a:pt x="601" y="1067"/>
                  </a:lnTo>
                  <a:lnTo>
                    <a:pt x="596" y="1049"/>
                  </a:lnTo>
                  <a:lnTo>
                    <a:pt x="587" y="1027"/>
                  </a:lnTo>
                  <a:lnTo>
                    <a:pt x="576" y="1000"/>
                  </a:lnTo>
                  <a:lnTo>
                    <a:pt x="562" y="970"/>
                  </a:lnTo>
                  <a:lnTo>
                    <a:pt x="545" y="938"/>
                  </a:lnTo>
                  <a:lnTo>
                    <a:pt x="537" y="921"/>
                  </a:lnTo>
                  <a:lnTo>
                    <a:pt x="527" y="904"/>
                  </a:lnTo>
                  <a:lnTo>
                    <a:pt x="515" y="887"/>
                  </a:lnTo>
                  <a:lnTo>
                    <a:pt x="504" y="869"/>
                  </a:lnTo>
                  <a:lnTo>
                    <a:pt x="492" y="851"/>
                  </a:lnTo>
                  <a:lnTo>
                    <a:pt x="479" y="835"/>
                  </a:lnTo>
                  <a:lnTo>
                    <a:pt x="472" y="826"/>
                  </a:lnTo>
                  <a:lnTo>
                    <a:pt x="465" y="818"/>
                  </a:lnTo>
                  <a:lnTo>
                    <a:pt x="451" y="801"/>
                  </a:lnTo>
                  <a:lnTo>
                    <a:pt x="435" y="786"/>
                  </a:lnTo>
                  <a:lnTo>
                    <a:pt x="419" y="770"/>
                  </a:lnTo>
                  <a:lnTo>
                    <a:pt x="403" y="755"/>
                  </a:lnTo>
                  <a:lnTo>
                    <a:pt x="385" y="742"/>
                  </a:lnTo>
                  <a:lnTo>
                    <a:pt x="375" y="735"/>
                  </a:lnTo>
                  <a:lnTo>
                    <a:pt x="366" y="730"/>
                  </a:lnTo>
                  <a:lnTo>
                    <a:pt x="347" y="718"/>
                  </a:lnTo>
                  <a:lnTo>
                    <a:pt x="326" y="708"/>
                  </a:lnTo>
                  <a:lnTo>
                    <a:pt x="316" y="703"/>
                  </a:lnTo>
                  <a:lnTo>
                    <a:pt x="305" y="699"/>
                  </a:lnTo>
                  <a:lnTo>
                    <a:pt x="294" y="694"/>
                  </a:lnTo>
                  <a:lnTo>
                    <a:pt x="283" y="691"/>
                  </a:lnTo>
                  <a:lnTo>
                    <a:pt x="260" y="685"/>
                  </a:lnTo>
                  <a:lnTo>
                    <a:pt x="254" y="684"/>
                  </a:lnTo>
                  <a:lnTo>
                    <a:pt x="254" y="1093"/>
                  </a:lnTo>
                  <a:lnTo>
                    <a:pt x="0" y="1093"/>
                  </a:lnTo>
                  <a:lnTo>
                    <a:pt x="0" y="556"/>
                  </a:lnTo>
                  <a:lnTo>
                    <a:pt x="0" y="20"/>
                  </a:lnTo>
                  <a:lnTo>
                    <a:pt x="254" y="20"/>
                  </a:lnTo>
                  <a:lnTo>
                    <a:pt x="254" y="405"/>
                  </a:lnTo>
                  <a:close/>
                  <a:moveTo>
                    <a:pt x="3423" y="367"/>
                  </a:moveTo>
                  <a:lnTo>
                    <a:pt x="3423" y="1093"/>
                  </a:lnTo>
                  <a:lnTo>
                    <a:pt x="3168" y="1093"/>
                  </a:lnTo>
                  <a:lnTo>
                    <a:pt x="3168" y="363"/>
                  </a:lnTo>
                  <a:lnTo>
                    <a:pt x="3168" y="349"/>
                  </a:lnTo>
                  <a:lnTo>
                    <a:pt x="3166" y="336"/>
                  </a:lnTo>
                  <a:lnTo>
                    <a:pt x="3162" y="324"/>
                  </a:lnTo>
                  <a:lnTo>
                    <a:pt x="3161" y="318"/>
                  </a:lnTo>
                  <a:lnTo>
                    <a:pt x="3159" y="312"/>
                  </a:lnTo>
                  <a:lnTo>
                    <a:pt x="3153" y="301"/>
                  </a:lnTo>
                  <a:lnTo>
                    <a:pt x="3147" y="290"/>
                  </a:lnTo>
                  <a:lnTo>
                    <a:pt x="3140" y="280"/>
                  </a:lnTo>
                  <a:lnTo>
                    <a:pt x="3132" y="271"/>
                  </a:lnTo>
                  <a:lnTo>
                    <a:pt x="3123" y="263"/>
                  </a:lnTo>
                  <a:lnTo>
                    <a:pt x="3114" y="257"/>
                  </a:lnTo>
                  <a:lnTo>
                    <a:pt x="3109" y="253"/>
                  </a:lnTo>
                  <a:lnTo>
                    <a:pt x="3104" y="250"/>
                  </a:lnTo>
                  <a:lnTo>
                    <a:pt x="3093" y="245"/>
                  </a:lnTo>
                  <a:lnTo>
                    <a:pt x="3088" y="242"/>
                  </a:lnTo>
                  <a:lnTo>
                    <a:pt x="3082" y="241"/>
                  </a:lnTo>
                  <a:lnTo>
                    <a:pt x="3070" y="238"/>
                  </a:lnTo>
                  <a:lnTo>
                    <a:pt x="3058" y="236"/>
                  </a:lnTo>
                  <a:lnTo>
                    <a:pt x="3045" y="236"/>
                  </a:lnTo>
                  <a:lnTo>
                    <a:pt x="3033" y="236"/>
                  </a:lnTo>
                  <a:lnTo>
                    <a:pt x="3021" y="238"/>
                  </a:lnTo>
                  <a:lnTo>
                    <a:pt x="3008" y="241"/>
                  </a:lnTo>
                  <a:lnTo>
                    <a:pt x="2997" y="246"/>
                  </a:lnTo>
                  <a:lnTo>
                    <a:pt x="2992" y="248"/>
                  </a:lnTo>
                  <a:lnTo>
                    <a:pt x="2986" y="251"/>
                  </a:lnTo>
                  <a:lnTo>
                    <a:pt x="2976" y="258"/>
                  </a:lnTo>
                  <a:lnTo>
                    <a:pt x="2972" y="261"/>
                  </a:lnTo>
                  <a:lnTo>
                    <a:pt x="2967" y="265"/>
                  </a:lnTo>
                  <a:lnTo>
                    <a:pt x="2958" y="274"/>
                  </a:lnTo>
                  <a:lnTo>
                    <a:pt x="2950" y="282"/>
                  </a:lnTo>
                  <a:lnTo>
                    <a:pt x="2946" y="287"/>
                  </a:lnTo>
                  <a:lnTo>
                    <a:pt x="2943" y="292"/>
                  </a:lnTo>
                  <a:lnTo>
                    <a:pt x="2937" y="304"/>
                  </a:lnTo>
                  <a:lnTo>
                    <a:pt x="2931" y="315"/>
                  </a:lnTo>
                  <a:lnTo>
                    <a:pt x="2929" y="320"/>
                  </a:lnTo>
                  <a:lnTo>
                    <a:pt x="2927" y="326"/>
                  </a:lnTo>
                  <a:lnTo>
                    <a:pt x="2924" y="339"/>
                  </a:lnTo>
                  <a:lnTo>
                    <a:pt x="2923" y="351"/>
                  </a:lnTo>
                  <a:lnTo>
                    <a:pt x="2921" y="358"/>
                  </a:lnTo>
                  <a:lnTo>
                    <a:pt x="2921" y="365"/>
                  </a:lnTo>
                  <a:lnTo>
                    <a:pt x="2921" y="1093"/>
                  </a:lnTo>
                  <a:lnTo>
                    <a:pt x="2669" y="1093"/>
                  </a:lnTo>
                  <a:lnTo>
                    <a:pt x="2669" y="365"/>
                  </a:lnTo>
                  <a:lnTo>
                    <a:pt x="2669" y="351"/>
                  </a:lnTo>
                  <a:lnTo>
                    <a:pt x="2667" y="339"/>
                  </a:lnTo>
                  <a:lnTo>
                    <a:pt x="2664" y="326"/>
                  </a:lnTo>
                  <a:lnTo>
                    <a:pt x="2663" y="320"/>
                  </a:lnTo>
                  <a:lnTo>
                    <a:pt x="2660" y="315"/>
                  </a:lnTo>
                  <a:lnTo>
                    <a:pt x="2655" y="304"/>
                  </a:lnTo>
                  <a:lnTo>
                    <a:pt x="2648" y="292"/>
                  </a:lnTo>
                  <a:lnTo>
                    <a:pt x="2641" y="282"/>
                  </a:lnTo>
                  <a:lnTo>
                    <a:pt x="2637" y="278"/>
                  </a:lnTo>
                  <a:lnTo>
                    <a:pt x="2634" y="274"/>
                  </a:lnTo>
                  <a:lnTo>
                    <a:pt x="2629" y="269"/>
                  </a:lnTo>
                  <a:lnTo>
                    <a:pt x="2625" y="265"/>
                  </a:lnTo>
                  <a:lnTo>
                    <a:pt x="2615" y="258"/>
                  </a:lnTo>
                  <a:lnTo>
                    <a:pt x="2605" y="251"/>
                  </a:lnTo>
                  <a:lnTo>
                    <a:pt x="2593" y="246"/>
                  </a:lnTo>
                  <a:lnTo>
                    <a:pt x="2582" y="241"/>
                  </a:lnTo>
                  <a:lnTo>
                    <a:pt x="2577" y="239"/>
                  </a:lnTo>
                  <a:lnTo>
                    <a:pt x="2571" y="238"/>
                  </a:lnTo>
                  <a:lnTo>
                    <a:pt x="2559" y="236"/>
                  </a:lnTo>
                  <a:lnTo>
                    <a:pt x="2552" y="236"/>
                  </a:lnTo>
                  <a:lnTo>
                    <a:pt x="2546" y="236"/>
                  </a:lnTo>
                  <a:lnTo>
                    <a:pt x="2533" y="236"/>
                  </a:lnTo>
                  <a:lnTo>
                    <a:pt x="2528" y="237"/>
                  </a:lnTo>
                  <a:lnTo>
                    <a:pt x="2521" y="238"/>
                  </a:lnTo>
                  <a:lnTo>
                    <a:pt x="2510" y="241"/>
                  </a:lnTo>
                  <a:lnTo>
                    <a:pt x="2499" y="245"/>
                  </a:lnTo>
                  <a:lnTo>
                    <a:pt x="2488" y="250"/>
                  </a:lnTo>
                  <a:lnTo>
                    <a:pt x="2477" y="257"/>
                  </a:lnTo>
                  <a:lnTo>
                    <a:pt x="2467" y="263"/>
                  </a:lnTo>
                  <a:lnTo>
                    <a:pt x="2460" y="271"/>
                  </a:lnTo>
                  <a:lnTo>
                    <a:pt x="2451" y="280"/>
                  </a:lnTo>
                  <a:lnTo>
                    <a:pt x="2444" y="290"/>
                  </a:lnTo>
                  <a:lnTo>
                    <a:pt x="2438" y="301"/>
                  </a:lnTo>
                  <a:lnTo>
                    <a:pt x="2433" y="312"/>
                  </a:lnTo>
                  <a:lnTo>
                    <a:pt x="2431" y="318"/>
                  </a:lnTo>
                  <a:lnTo>
                    <a:pt x="2428" y="324"/>
                  </a:lnTo>
                  <a:lnTo>
                    <a:pt x="2425" y="336"/>
                  </a:lnTo>
                  <a:lnTo>
                    <a:pt x="2424" y="349"/>
                  </a:lnTo>
                  <a:lnTo>
                    <a:pt x="2423" y="356"/>
                  </a:lnTo>
                  <a:lnTo>
                    <a:pt x="2423" y="363"/>
                  </a:lnTo>
                  <a:lnTo>
                    <a:pt x="2423" y="1093"/>
                  </a:lnTo>
                  <a:lnTo>
                    <a:pt x="2168" y="1093"/>
                  </a:lnTo>
                  <a:lnTo>
                    <a:pt x="2168" y="367"/>
                  </a:lnTo>
                  <a:lnTo>
                    <a:pt x="2168" y="348"/>
                  </a:lnTo>
                  <a:lnTo>
                    <a:pt x="2170" y="329"/>
                  </a:lnTo>
                  <a:lnTo>
                    <a:pt x="2172" y="310"/>
                  </a:lnTo>
                  <a:lnTo>
                    <a:pt x="2175" y="292"/>
                  </a:lnTo>
                  <a:lnTo>
                    <a:pt x="2179" y="275"/>
                  </a:lnTo>
                  <a:lnTo>
                    <a:pt x="2183" y="258"/>
                  </a:lnTo>
                  <a:lnTo>
                    <a:pt x="2189" y="240"/>
                  </a:lnTo>
                  <a:lnTo>
                    <a:pt x="2194" y="223"/>
                  </a:lnTo>
                  <a:lnTo>
                    <a:pt x="2201" y="208"/>
                  </a:lnTo>
                  <a:lnTo>
                    <a:pt x="2209" y="192"/>
                  </a:lnTo>
                  <a:lnTo>
                    <a:pt x="2212" y="184"/>
                  </a:lnTo>
                  <a:lnTo>
                    <a:pt x="2216" y="177"/>
                  </a:lnTo>
                  <a:lnTo>
                    <a:pt x="2225" y="161"/>
                  </a:lnTo>
                  <a:lnTo>
                    <a:pt x="2235" y="148"/>
                  </a:lnTo>
                  <a:lnTo>
                    <a:pt x="2245" y="133"/>
                  </a:lnTo>
                  <a:lnTo>
                    <a:pt x="2258" y="120"/>
                  </a:lnTo>
                  <a:lnTo>
                    <a:pt x="2269" y="108"/>
                  </a:lnTo>
                  <a:lnTo>
                    <a:pt x="2281" y="95"/>
                  </a:lnTo>
                  <a:lnTo>
                    <a:pt x="2288" y="90"/>
                  </a:lnTo>
                  <a:lnTo>
                    <a:pt x="2295" y="83"/>
                  </a:lnTo>
                  <a:lnTo>
                    <a:pt x="2309" y="73"/>
                  </a:lnTo>
                  <a:lnTo>
                    <a:pt x="2324" y="63"/>
                  </a:lnTo>
                  <a:lnTo>
                    <a:pt x="2339" y="53"/>
                  </a:lnTo>
                  <a:lnTo>
                    <a:pt x="2355" y="44"/>
                  </a:lnTo>
                  <a:lnTo>
                    <a:pt x="2371" y="36"/>
                  </a:lnTo>
                  <a:lnTo>
                    <a:pt x="2389" y="29"/>
                  </a:lnTo>
                  <a:lnTo>
                    <a:pt x="2407" y="22"/>
                  </a:lnTo>
                  <a:lnTo>
                    <a:pt x="2425" y="16"/>
                  </a:lnTo>
                  <a:lnTo>
                    <a:pt x="2445" y="12"/>
                  </a:lnTo>
                  <a:lnTo>
                    <a:pt x="2464" y="7"/>
                  </a:lnTo>
                  <a:lnTo>
                    <a:pt x="2485" y="4"/>
                  </a:lnTo>
                  <a:lnTo>
                    <a:pt x="2506" y="2"/>
                  </a:lnTo>
                  <a:lnTo>
                    <a:pt x="2528" y="1"/>
                  </a:lnTo>
                  <a:lnTo>
                    <a:pt x="2550" y="1"/>
                  </a:lnTo>
                  <a:lnTo>
                    <a:pt x="2569" y="1"/>
                  </a:lnTo>
                  <a:lnTo>
                    <a:pt x="2588" y="2"/>
                  </a:lnTo>
                  <a:lnTo>
                    <a:pt x="2606" y="4"/>
                  </a:lnTo>
                  <a:lnTo>
                    <a:pt x="2624" y="6"/>
                  </a:lnTo>
                  <a:lnTo>
                    <a:pt x="2640" y="10"/>
                  </a:lnTo>
                  <a:lnTo>
                    <a:pt x="2657" y="13"/>
                  </a:lnTo>
                  <a:lnTo>
                    <a:pt x="2673" y="17"/>
                  </a:lnTo>
                  <a:lnTo>
                    <a:pt x="2688" y="22"/>
                  </a:lnTo>
                  <a:lnTo>
                    <a:pt x="2704" y="28"/>
                  </a:lnTo>
                  <a:lnTo>
                    <a:pt x="2718" y="34"/>
                  </a:lnTo>
                  <a:lnTo>
                    <a:pt x="2732" y="41"/>
                  </a:lnTo>
                  <a:lnTo>
                    <a:pt x="2745" y="48"/>
                  </a:lnTo>
                  <a:lnTo>
                    <a:pt x="2759" y="55"/>
                  </a:lnTo>
                  <a:lnTo>
                    <a:pt x="2771" y="64"/>
                  </a:lnTo>
                  <a:lnTo>
                    <a:pt x="2782" y="72"/>
                  </a:lnTo>
                  <a:lnTo>
                    <a:pt x="2793" y="82"/>
                  </a:lnTo>
                  <a:lnTo>
                    <a:pt x="2799" y="82"/>
                  </a:lnTo>
                  <a:lnTo>
                    <a:pt x="2810" y="72"/>
                  </a:lnTo>
                  <a:lnTo>
                    <a:pt x="2822" y="64"/>
                  </a:lnTo>
                  <a:lnTo>
                    <a:pt x="2834" y="55"/>
                  </a:lnTo>
                  <a:lnTo>
                    <a:pt x="2847" y="48"/>
                  </a:lnTo>
                  <a:lnTo>
                    <a:pt x="2860" y="41"/>
                  </a:lnTo>
                  <a:lnTo>
                    <a:pt x="2873" y="34"/>
                  </a:lnTo>
                  <a:lnTo>
                    <a:pt x="2888" y="28"/>
                  </a:lnTo>
                  <a:lnTo>
                    <a:pt x="2904" y="22"/>
                  </a:lnTo>
                  <a:lnTo>
                    <a:pt x="2918" y="17"/>
                  </a:lnTo>
                  <a:lnTo>
                    <a:pt x="2935" y="13"/>
                  </a:lnTo>
                  <a:lnTo>
                    <a:pt x="2952" y="10"/>
                  </a:lnTo>
                  <a:lnTo>
                    <a:pt x="2968" y="6"/>
                  </a:lnTo>
                  <a:lnTo>
                    <a:pt x="2986" y="4"/>
                  </a:lnTo>
                  <a:lnTo>
                    <a:pt x="3004" y="2"/>
                  </a:lnTo>
                  <a:lnTo>
                    <a:pt x="3023" y="1"/>
                  </a:lnTo>
                  <a:lnTo>
                    <a:pt x="3042" y="1"/>
                  </a:lnTo>
                  <a:lnTo>
                    <a:pt x="3064" y="1"/>
                  </a:lnTo>
                  <a:lnTo>
                    <a:pt x="3085" y="2"/>
                  </a:lnTo>
                  <a:lnTo>
                    <a:pt x="3107" y="4"/>
                  </a:lnTo>
                  <a:lnTo>
                    <a:pt x="3127" y="7"/>
                  </a:lnTo>
                  <a:lnTo>
                    <a:pt x="3147" y="12"/>
                  </a:lnTo>
                  <a:lnTo>
                    <a:pt x="3166" y="16"/>
                  </a:lnTo>
                  <a:lnTo>
                    <a:pt x="3175" y="20"/>
                  </a:lnTo>
                  <a:lnTo>
                    <a:pt x="3185" y="22"/>
                  </a:lnTo>
                  <a:lnTo>
                    <a:pt x="3203" y="29"/>
                  </a:lnTo>
                  <a:lnTo>
                    <a:pt x="3219" y="36"/>
                  </a:lnTo>
                  <a:lnTo>
                    <a:pt x="3236" y="44"/>
                  </a:lnTo>
                  <a:lnTo>
                    <a:pt x="3253" y="53"/>
                  </a:lnTo>
                  <a:lnTo>
                    <a:pt x="3267" y="63"/>
                  </a:lnTo>
                  <a:lnTo>
                    <a:pt x="3283" y="73"/>
                  </a:lnTo>
                  <a:lnTo>
                    <a:pt x="3296" y="83"/>
                  </a:lnTo>
                  <a:lnTo>
                    <a:pt x="3310" y="95"/>
                  </a:lnTo>
                  <a:lnTo>
                    <a:pt x="3322" y="108"/>
                  </a:lnTo>
                  <a:lnTo>
                    <a:pt x="3334" y="120"/>
                  </a:lnTo>
                  <a:lnTo>
                    <a:pt x="3345" y="133"/>
                  </a:lnTo>
                  <a:lnTo>
                    <a:pt x="3355" y="148"/>
                  </a:lnTo>
                  <a:lnTo>
                    <a:pt x="3365" y="161"/>
                  </a:lnTo>
                  <a:lnTo>
                    <a:pt x="3374" y="177"/>
                  </a:lnTo>
                  <a:lnTo>
                    <a:pt x="3383" y="192"/>
                  </a:lnTo>
                  <a:lnTo>
                    <a:pt x="3390" y="208"/>
                  </a:lnTo>
                  <a:lnTo>
                    <a:pt x="3397" y="223"/>
                  </a:lnTo>
                  <a:lnTo>
                    <a:pt x="3403" y="240"/>
                  </a:lnTo>
                  <a:lnTo>
                    <a:pt x="3408" y="258"/>
                  </a:lnTo>
                  <a:lnTo>
                    <a:pt x="3412" y="275"/>
                  </a:lnTo>
                  <a:lnTo>
                    <a:pt x="3417" y="292"/>
                  </a:lnTo>
                  <a:lnTo>
                    <a:pt x="3419" y="310"/>
                  </a:lnTo>
                  <a:lnTo>
                    <a:pt x="3421" y="329"/>
                  </a:lnTo>
                  <a:lnTo>
                    <a:pt x="3422" y="348"/>
                  </a:lnTo>
                  <a:lnTo>
                    <a:pt x="3423" y="367"/>
                  </a:lnTo>
                  <a:close/>
                  <a:moveTo>
                    <a:pt x="4521" y="364"/>
                  </a:moveTo>
                  <a:lnTo>
                    <a:pt x="4521" y="1093"/>
                  </a:lnTo>
                  <a:lnTo>
                    <a:pt x="4264" y="1093"/>
                  </a:lnTo>
                  <a:lnTo>
                    <a:pt x="4264" y="360"/>
                  </a:lnTo>
                  <a:lnTo>
                    <a:pt x="4264" y="343"/>
                  </a:lnTo>
                  <a:lnTo>
                    <a:pt x="4266" y="324"/>
                  </a:lnTo>
                  <a:lnTo>
                    <a:pt x="4268" y="306"/>
                  </a:lnTo>
                  <a:lnTo>
                    <a:pt x="4270" y="288"/>
                  </a:lnTo>
                  <a:lnTo>
                    <a:pt x="4274" y="270"/>
                  </a:lnTo>
                  <a:lnTo>
                    <a:pt x="4279" y="253"/>
                  </a:lnTo>
                  <a:lnTo>
                    <a:pt x="4283" y="237"/>
                  </a:lnTo>
                  <a:lnTo>
                    <a:pt x="4290" y="220"/>
                  </a:lnTo>
                  <a:lnTo>
                    <a:pt x="4297" y="204"/>
                  </a:lnTo>
                  <a:lnTo>
                    <a:pt x="4300" y="196"/>
                  </a:lnTo>
                  <a:lnTo>
                    <a:pt x="4303" y="189"/>
                  </a:lnTo>
                  <a:lnTo>
                    <a:pt x="4312" y="173"/>
                  </a:lnTo>
                  <a:lnTo>
                    <a:pt x="4321" y="159"/>
                  </a:lnTo>
                  <a:lnTo>
                    <a:pt x="4330" y="144"/>
                  </a:lnTo>
                  <a:lnTo>
                    <a:pt x="4341" y="131"/>
                  </a:lnTo>
                  <a:lnTo>
                    <a:pt x="4353" y="118"/>
                  </a:lnTo>
                  <a:lnTo>
                    <a:pt x="4364" y="105"/>
                  </a:lnTo>
                  <a:lnTo>
                    <a:pt x="4377" y="93"/>
                  </a:lnTo>
                  <a:lnTo>
                    <a:pt x="4389" y="82"/>
                  </a:lnTo>
                  <a:lnTo>
                    <a:pt x="4404" y="71"/>
                  </a:lnTo>
                  <a:lnTo>
                    <a:pt x="4418" y="61"/>
                  </a:lnTo>
                  <a:lnTo>
                    <a:pt x="4434" y="52"/>
                  </a:lnTo>
                  <a:lnTo>
                    <a:pt x="4450" y="43"/>
                  </a:lnTo>
                  <a:lnTo>
                    <a:pt x="4466" y="35"/>
                  </a:lnTo>
                  <a:lnTo>
                    <a:pt x="4483" y="29"/>
                  </a:lnTo>
                  <a:lnTo>
                    <a:pt x="4502" y="22"/>
                  </a:lnTo>
                  <a:lnTo>
                    <a:pt x="4520" y="16"/>
                  </a:lnTo>
                  <a:lnTo>
                    <a:pt x="4539" y="12"/>
                  </a:lnTo>
                  <a:lnTo>
                    <a:pt x="4559" y="7"/>
                  </a:lnTo>
                  <a:lnTo>
                    <a:pt x="4579" y="4"/>
                  </a:lnTo>
                  <a:lnTo>
                    <a:pt x="4600" y="2"/>
                  </a:lnTo>
                  <a:lnTo>
                    <a:pt x="4621" y="1"/>
                  </a:lnTo>
                  <a:lnTo>
                    <a:pt x="4644" y="1"/>
                  </a:lnTo>
                  <a:lnTo>
                    <a:pt x="4667" y="1"/>
                  </a:lnTo>
                  <a:lnTo>
                    <a:pt x="4689" y="3"/>
                  </a:lnTo>
                  <a:lnTo>
                    <a:pt x="4711" y="5"/>
                  </a:lnTo>
                  <a:lnTo>
                    <a:pt x="4732" y="7"/>
                  </a:lnTo>
                  <a:lnTo>
                    <a:pt x="4752" y="12"/>
                  </a:lnTo>
                  <a:lnTo>
                    <a:pt x="4771" y="16"/>
                  </a:lnTo>
                  <a:lnTo>
                    <a:pt x="4789" y="22"/>
                  </a:lnTo>
                  <a:lnTo>
                    <a:pt x="4807" y="28"/>
                  </a:lnTo>
                  <a:lnTo>
                    <a:pt x="4823" y="34"/>
                  </a:lnTo>
                  <a:lnTo>
                    <a:pt x="4839" y="41"/>
                  </a:lnTo>
                  <a:lnTo>
                    <a:pt x="4855" y="49"/>
                  </a:lnTo>
                  <a:lnTo>
                    <a:pt x="4869" y="58"/>
                  </a:lnTo>
                  <a:lnTo>
                    <a:pt x="4882" y="66"/>
                  </a:lnTo>
                  <a:lnTo>
                    <a:pt x="4895" y="76"/>
                  </a:lnTo>
                  <a:lnTo>
                    <a:pt x="4907" y="87"/>
                  </a:lnTo>
                  <a:lnTo>
                    <a:pt x="4919" y="98"/>
                  </a:lnTo>
                  <a:lnTo>
                    <a:pt x="4930" y="109"/>
                  </a:lnTo>
                  <a:lnTo>
                    <a:pt x="4940" y="120"/>
                  </a:lnTo>
                  <a:lnTo>
                    <a:pt x="4949" y="132"/>
                  </a:lnTo>
                  <a:lnTo>
                    <a:pt x="4958" y="145"/>
                  </a:lnTo>
                  <a:lnTo>
                    <a:pt x="4967" y="158"/>
                  </a:lnTo>
                  <a:lnTo>
                    <a:pt x="4975" y="171"/>
                  </a:lnTo>
                  <a:lnTo>
                    <a:pt x="4982" y="186"/>
                  </a:lnTo>
                  <a:lnTo>
                    <a:pt x="4988" y="199"/>
                  </a:lnTo>
                  <a:lnTo>
                    <a:pt x="4994" y="213"/>
                  </a:lnTo>
                  <a:lnTo>
                    <a:pt x="5000" y="228"/>
                  </a:lnTo>
                  <a:lnTo>
                    <a:pt x="5004" y="243"/>
                  </a:lnTo>
                  <a:lnTo>
                    <a:pt x="5007" y="258"/>
                  </a:lnTo>
                  <a:lnTo>
                    <a:pt x="5012" y="274"/>
                  </a:lnTo>
                  <a:lnTo>
                    <a:pt x="5014" y="289"/>
                  </a:lnTo>
                  <a:lnTo>
                    <a:pt x="5016" y="305"/>
                  </a:lnTo>
                  <a:lnTo>
                    <a:pt x="5019" y="321"/>
                  </a:lnTo>
                  <a:lnTo>
                    <a:pt x="5020" y="336"/>
                  </a:lnTo>
                  <a:lnTo>
                    <a:pt x="4764" y="336"/>
                  </a:lnTo>
                  <a:lnTo>
                    <a:pt x="4762" y="325"/>
                  </a:lnTo>
                  <a:lnTo>
                    <a:pt x="4760" y="316"/>
                  </a:lnTo>
                  <a:lnTo>
                    <a:pt x="4756" y="307"/>
                  </a:lnTo>
                  <a:lnTo>
                    <a:pt x="4753" y="299"/>
                  </a:lnTo>
                  <a:lnTo>
                    <a:pt x="4749" y="291"/>
                  </a:lnTo>
                  <a:lnTo>
                    <a:pt x="4743" y="284"/>
                  </a:lnTo>
                  <a:lnTo>
                    <a:pt x="4737" y="276"/>
                  </a:lnTo>
                  <a:lnTo>
                    <a:pt x="4734" y="272"/>
                  </a:lnTo>
                  <a:lnTo>
                    <a:pt x="4731" y="269"/>
                  </a:lnTo>
                  <a:lnTo>
                    <a:pt x="4723" y="262"/>
                  </a:lnTo>
                  <a:lnTo>
                    <a:pt x="4715" y="257"/>
                  </a:lnTo>
                  <a:lnTo>
                    <a:pt x="4707" y="251"/>
                  </a:lnTo>
                  <a:lnTo>
                    <a:pt x="4698" y="247"/>
                  </a:lnTo>
                  <a:lnTo>
                    <a:pt x="4688" y="242"/>
                  </a:lnTo>
                  <a:lnTo>
                    <a:pt x="4678" y="240"/>
                  </a:lnTo>
                  <a:lnTo>
                    <a:pt x="4667" y="238"/>
                  </a:lnTo>
                  <a:lnTo>
                    <a:pt x="4656" y="236"/>
                  </a:lnTo>
                  <a:lnTo>
                    <a:pt x="4644" y="236"/>
                  </a:lnTo>
                  <a:lnTo>
                    <a:pt x="4629" y="236"/>
                  </a:lnTo>
                  <a:lnTo>
                    <a:pt x="4616" y="238"/>
                  </a:lnTo>
                  <a:lnTo>
                    <a:pt x="4602" y="241"/>
                  </a:lnTo>
                  <a:lnTo>
                    <a:pt x="4597" y="243"/>
                  </a:lnTo>
                  <a:lnTo>
                    <a:pt x="4590" y="246"/>
                  </a:lnTo>
                  <a:lnTo>
                    <a:pt x="4579" y="250"/>
                  </a:lnTo>
                  <a:lnTo>
                    <a:pt x="4575" y="253"/>
                  </a:lnTo>
                  <a:lnTo>
                    <a:pt x="4569" y="257"/>
                  </a:lnTo>
                  <a:lnTo>
                    <a:pt x="4565" y="260"/>
                  </a:lnTo>
                  <a:lnTo>
                    <a:pt x="4560" y="265"/>
                  </a:lnTo>
                  <a:lnTo>
                    <a:pt x="4552" y="272"/>
                  </a:lnTo>
                  <a:lnTo>
                    <a:pt x="4544" y="281"/>
                  </a:lnTo>
                  <a:lnTo>
                    <a:pt x="4539" y="291"/>
                  </a:lnTo>
                  <a:lnTo>
                    <a:pt x="4533" y="301"/>
                  </a:lnTo>
                  <a:lnTo>
                    <a:pt x="4529" y="312"/>
                  </a:lnTo>
                  <a:lnTo>
                    <a:pt x="4527" y="319"/>
                  </a:lnTo>
                  <a:lnTo>
                    <a:pt x="4525" y="325"/>
                  </a:lnTo>
                  <a:lnTo>
                    <a:pt x="4523" y="337"/>
                  </a:lnTo>
                  <a:lnTo>
                    <a:pt x="4521" y="350"/>
                  </a:lnTo>
                  <a:lnTo>
                    <a:pt x="4521" y="364"/>
                  </a:lnTo>
                  <a:close/>
                  <a:moveTo>
                    <a:pt x="3716" y="20"/>
                  </a:moveTo>
                  <a:lnTo>
                    <a:pt x="3972" y="20"/>
                  </a:lnTo>
                  <a:lnTo>
                    <a:pt x="3972" y="556"/>
                  </a:lnTo>
                  <a:lnTo>
                    <a:pt x="3972" y="1093"/>
                  </a:lnTo>
                  <a:lnTo>
                    <a:pt x="3716" y="1093"/>
                  </a:lnTo>
                  <a:lnTo>
                    <a:pt x="3716" y="556"/>
                  </a:lnTo>
                  <a:lnTo>
                    <a:pt x="3716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 noChangeAspect="1" noEditPoints="1"/>
            </p:cNvSpPr>
            <p:nvPr userDrawn="1"/>
          </p:nvSpPr>
          <p:spPr bwMode="auto">
            <a:xfrm>
              <a:off x="8763255" y="2886406"/>
              <a:ext cx="3542668" cy="871200"/>
            </a:xfrm>
            <a:custGeom>
              <a:avLst/>
              <a:gdLst>
                <a:gd name="T0" fmla="*/ 886 w 5571"/>
                <a:gd name="T1" fmla="*/ 215 h 1370"/>
                <a:gd name="T2" fmla="*/ 734 w 5571"/>
                <a:gd name="T3" fmla="*/ 174 h 1370"/>
                <a:gd name="T4" fmla="*/ 1124 w 5571"/>
                <a:gd name="T5" fmla="*/ 459 h 1370"/>
                <a:gd name="T6" fmla="*/ 1217 w 5571"/>
                <a:gd name="T7" fmla="*/ 521 h 1370"/>
                <a:gd name="T8" fmla="*/ 1110 w 5571"/>
                <a:gd name="T9" fmla="*/ 178 h 1370"/>
                <a:gd name="T10" fmla="*/ 1150 w 5571"/>
                <a:gd name="T11" fmla="*/ 192 h 1370"/>
                <a:gd name="T12" fmla="*/ 1553 w 5571"/>
                <a:gd name="T13" fmla="*/ 202 h 1370"/>
                <a:gd name="T14" fmla="*/ 1735 w 5571"/>
                <a:gd name="T15" fmla="*/ 344 h 1370"/>
                <a:gd name="T16" fmla="*/ 1967 w 5571"/>
                <a:gd name="T17" fmla="*/ 473 h 1370"/>
                <a:gd name="T18" fmla="*/ 1701 w 5571"/>
                <a:gd name="T19" fmla="*/ 303 h 1370"/>
                <a:gd name="T20" fmla="*/ 2000 w 5571"/>
                <a:gd name="T21" fmla="*/ 263 h 1370"/>
                <a:gd name="T22" fmla="*/ 1893 w 5571"/>
                <a:gd name="T23" fmla="*/ 188 h 1370"/>
                <a:gd name="T24" fmla="*/ 2947 w 5571"/>
                <a:gd name="T25" fmla="*/ 511 h 1370"/>
                <a:gd name="T26" fmla="*/ 2872 w 5571"/>
                <a:gd name="T27" fmla="*/ 308 h 1370"/>
                <a:gd name="T28" fmla="*/ 2800 w 5571"/>
                <a:gd name="T29" fmla="*/ 207 h 1370"/>
                <a:gd name="T30" fmla="*/ 3064 w 5571"/>
                <a:gd name="T31" fmla="*/ 480 h 1370"/>
                <a:gd name="T32" fmla="*/ 2914 w 5571"/>
                <a:gd name="T33" fmla="*/ 488 h 1370"/>
                <a:gd name="T34" fmla="*/ 3208 w 5571"/>
                <a:gd name="T35" fmla="*/ 59 h 1370"/>
                <a:gd name="T36" fmla="*/ 3516 w 5571"/>
                <a:gd name="T37" fmla="*/ 473 h 1370"/>
                <a:gd name="T38" fmla="*/ 3567 w 5571"/>
                <a:gd name="T39" fmla="*/ 522 h 1370"/>
                <a:gd name="T40" fmla="*/ 3498 w 5571"/>
                <a:gd name="T41" fmla="*/ 168 h 1370"/>
                <a:gd name="T42" fmla="*/ 3504 w 5571"/>
                <a:gd name="T43" fmla="*/ 204 h 1370"/>
                <a:gd name="T44" fmla="*/ 3917 w 5571"/>
                <a:gd name="T45" fmla="*/ 209 h 1370"/>
                <a:gd name="T46" fmla="*/ 452 w 5571"/>
                <a:gd name="T47" fmla="*/ 967 h 1370"/>
                <a:gd name="T48" fmla="*/ 220 w 5571"/>
                <a:gd name="T49" fmla="*/ 939 h 1370"/>
                <a:gd name="T50" fmla="*/ 71 w 5571"/>
                <a:gd name="T51" fmla="*/ 882 h 1370"/>
                <a:gd name="T52" fmla="*/ 418 w 5571"/>
                <a:gd name="T53" fmla="*/ 864 h 1370"/>
                <a:gd name="T54" fmla="*/ 798 w 5571"/>
                <a:gd name="T55" fmla="*/ 1189 h 1370"/>
                <a:gd name="T56" fmla="*/ 662 w 5571"/>
                <a:gd name="T57" fmla="*/ 1201 h 1370"/>
                <a:gd name="T58" fmla="*/ 761 w 5571"/>
                <a:gd name="T59" fmla="*/ 857 h 1370"/>
                <a:gd name="T60" fmla="*/ 633 w 5571"/>
                <a:gd name="T61" fmla="*/ 994 h 1370"/>
                <a:gd name="T62" fmla="*/ 1134 w 5571"/>
                <a:gd name="T63" fmla="*/ 1196 h 1370"/>
                <a:gd name="T64" fmla="*/ 1113 w 5571"/>
                <a:gd name="T65" fmla="*/ 1227 h 1370"/>
                <a:gd name="T66" fmla="*/ 1093 w 5571"/>
                <a:gd name="T67" fmla="*/ 866 h 1370"/>
                <a:gd name="T68" fmla="*/ 1066 w 5571"/>
                <a:gd name="T69" fmla="*/ 920 h 1370"/>
                <a:gd name="T70" fmla="*/ 1432 w 5571"/>
                <a:gd name="T71" fmla="*/ 1174 h 1370"/>
                <a:gd name="T72" fmla="*/ 1867 w 5571"/>
                <a:gd name="T73" fmla="*/ 1214 h 1370"/>
                <a:gd name="T74" fmla="*/ 1751 w 5571"/>
                <a:gd name="T75" fmla="*/ 1193 h 1370"/>
                <a:gd name="T76" fmla="*/ 1676 w 5571"/>
                <a:gd name="T77" fmla="*/ 1015 h 1370"/>
                <a:gd name="T78" fmla="*/ 1902 w 5571"/>
                <a:gd name="T79" fmla="*/ 914 h 1370"/>
                <a:gd name="T80" fmla="*/ 1699 w 5571"/>
                <a:gd name="T81" fmla="*/ 986 h 1370"/>
                <a:gd name="T82" fmla="*/ 2248 w 5571"/>
                <a:gd name="T83" fmla="*/ 1216 h 1370"/>
                <a:gd name="T84" fmla="*/ 2290 w 5571"/>
                <a:gd name="T85" fmla="*/ 859 h 1370"/>
                <a:gd name="T86" fmla="*/ 2251 w 5571"/>
                <a:gd name="T87" fmla="*/ 909 h 1370"/>
                <a:gd name="T88" fmla="*/ 2368 w 5571"/>
                <a:gd name="T89" fmla="*/ 1181 h 1370"/>
                <a:gd name="T90" fmla="*/ 2742 w 5571"/>
                <a:gd name="T91" fmla="*/ 894 h 1370"/>
                <a:gd name="T92" fmla="*/ 2703 w 5571"/>
                <a:gd name="T93" fmla="*/ 857 h 1370"/>
                <a:gd name="T94" fmla="*/ 3102 w 5571"/>
                <a:gd name="T95" fmla="*/ 1197 h 1370"/>
                <a:gd name="T96" fmla="*/ 3043 w 5571"/>
                <a:gd name="T97" fmla="*/ 1220 h 1370"/>
                <a:gd name="T98" fmla="*/ 3072 w 5571"/>
                <a:gd name="T99" fmla="*/ 859 h 1370"/>
                <a:gd name="T100" fmla="*/ 2993 w 5571"/>
                <a:gd name="T101" fmla="*/ 959 h 1370"/>
                <a:gd name="T102" fmla="*/ 3768 w 5571"/>
                <a:gd name="T103" fmla="*/ 897 h 1370"/>
                <a:gd name="T104" fmla="*/ 3502 w 5571"/>
                <a:gd name="T105" fmla="*/ 890 h 1370"/>
                <a:gd name="T106" fmla="*/ 3546 w 5571"/>
                <a:gd name="T107" fmla="*/ 862 h 1370"/>
                <a:gd name="T108" fmla="*/ 3845 w 5571"/>
                <a:gd name="T109" fmla="*/ 947 h 1370"/>
                <a:gd name="T110" fmla="*/ 4135 w 5571"/>
                <a:gd name="T111" fmla="*/ 1152 h 1370"/>
                <a:gd name="T112" fmla="*/ 4373 w 5571"/>
                <a:gd name="T113" fmla="*/ 1102 h 1370"/>
                <a:gd name="T114" fmla="*/ 4217 w 5571"/>
                <a:gd name="T115" fmla="*/ 865 h 1370"/>
                <a:gd name="T116" fmla="*/ 4260 w 5571"/>
                <a:gd name="T117" fmla="*/ 891 h 1370"/>
                <a:gd name="T118" fmla="*/ 4410 w 5571"/>
                <a:gd name="T119" fmla="*/ 1098 h 1370"/>
                <a:gd name="T120" fmla="*/ 4592 w 5571"/>
                <a:gd name="T121" fmla="*/ 1168 h 1370"/>
                <a:gd name="T122" fmla="*/ 4793 w 5571"/>
                <a:gd name="T123" fmla="*/ 866 h 1370"/>
                <a:gd name="T124" fmla="*/ 5053 w 5571"/>
                <a:gd name="T125" fmla="*/ 1364 h 1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71" h="1370">
                  <a:moveTo>
                    <a:pt x="5560" y="866"/>
                  </a:moveTo>
                  <a:lnTo>
                    <a:pt x="5560" y="773"/>
                  </a:lnTo>
                  <a:lnTo>
                    <a:pt x="5527" y="864"/>
                  </a:lnTo>
                  <a:lnTo>
                    <a:pt x="5520" y="864"/>
                  </a:lnTo>
                  <a:lnTo>
                    <a:pt x="5487" y="773"/>
                  </a:lnTo>
                  <a:lnTo>
                    <a:pt x="5487" y="866"/>
                  </a:lnTo>
                  <a:lnTo>
                    <a:pt x="5476" y="866"/>
                  </a:lnTo>
                  <a:lnTo>
                    <a:pt x="5476" y="759"/>
                  </a:lnTo>
                  <a:lnTo>
                    <a:pt x="5493" y="759"/>
                  </a:lnTo>
                  <a:lnTo>
                    <a:pt x="5524" y="846"/>
                  </a:lnTo>
                  <a:lnTo>
                    <a:pt x="5554" y="759"/>
                  </a:lnTo>
                  <a:lnTo>
                    <a:pt x="5571" y="759"/>
                  </a:lnTo>
                  <a:lnTo>
                    <a:pt x="5571" y="866"/>
                  </a:lnTo>
                  <a:lnTo>
                    <a:pt x="5560" y="866"/>
                  </a:lnTo>
                  <a:close/>
                  <a:moveTo>
                    <a:pt x="5423" y="770"/>
                  </a:moveTo>
                  <a:lnTo>
                    <a:pt x="5423" y="866"/>
                  </a:lnTo>
                  <a:lnTo>
                    <a:pt x="5412" y="866"/>
                  </a:lnTo>
                  <a:lnTo>
                    <a:pt x="5412" y="770"/>
                  </a:lnTo>
                  <a:lnTo>
                    <a:pt x="5382" y="770"/>
                  </a:lnTo>
                  <a:lnTo>
                    <a:pt x="5382" y="759"/>
                  </a:lnTo>
                  <a:lnTo>
                    <a:pt x="5454" y="759"/>
                  </a:lnTo>
                  <a:lnTo>
                    <a:pt x="5454" y="770"/>
                  </a:lnTo>
                  <a:lnTo>
                    <a:pt x="5423" y="770"/>
                  </a:lnTo>
                  <a:close/>
                  <a:moveTo>
                    <a:pt x="451" y="513"/>
                  </a:moveTo>
                  <a:lnTo>
                    <a:pt x="411" y="513"/>
                  </a:lnTo>
                  <a:lnTo>
                    <a:pt x="278" y="72"/>
                  </a:lnTo>
                  <a:lnTo>
                    <a:pt x="145" y="513"/>
                  </a:lnTo>
                  <a:lnTo>
                    <a:pt x="106" y="513"/>
                  </a:lnTo>
                  <a:lnTo>
                    <a:pt x="0" y="9"/>
                  </a:lnTo>
                  <a:lnTo>
                    <a:pt x="35" y="9"/>
                  </a:lnTo>
                  <a:lnTo>
                    <a:pt x="129" y="460"/>
                  </a:lnTo>
                  <a:lnTo>
                    <a:pt x="262" y="17"/>
                  </a:lnTo>
                  <a:lnTo>
                    <a:pt x="296" y="17"/>
                  </a:lnTo>
                  <a:lnTo>
                    <a:pt x="429" y="460"/>
                  </a:lnTo>
                  <a:lnTo>
                    <a:pt x="523" y="9"/>
                  </a:lnTo>
                  <a:lnTo>
                    <a:pt x="557" y="9"/>
                  </a:lnTo>
                  <a:lnTo>
                    <a:pt x="451" y="513"/>
                  </a:lnTo>
                  <a:close/>
                  <a:moveTo>
                    <a:pt x="902" y="513"/>
                  </a:moveTo>
                  <a:lnTo>
                    <a:pt x="902" y="280"/>
                  </a:lnTo>
                  <a:lnTo>
                    <a:pt x="902" y="269"/>
                  </a:lnTo>
                  <a:lnTo>
                    <a:pt x="901" y="258"/>
                  </a:lnTo>
                  <a:lnTo>
                    <a:pt x="899" y="248"/>
                  </a:lnTo>
                  <a:lnTo>
                    <a:pt x="897" y="239"/>
                  </a:lnTo>
                  <a:lnTo>
                    <a:pt x="894" y="230"/>
                  </a:lnTo>
                  <a:lnTo>
                    <a:pt x="892" y="226"/>
                  </a:lnTo>
                  <a:lnTo>
                    <a:pt x="890" y="222"/>
                  </a:lnTo>
                  <a:lnTo>
                    <a:pt x="886" y="215"/>
                  </a:lnTo>
                  <a:lnTo>
                    <a:pt x="881" y="208"/>
                  </a:lnTo>
                  <a:lnTo>
                    <a:pt x="875" y="202"/>
                  </a:lnTo>
                  <a:lnTo>
                    <a:pt x="872" y="199"/>
                  </a:lnTo>
                  <a:lnTo>
                    <a:pt x="868" y="197"/>
                  </a:lnTo>
                  <a:lnTo>
                    <a:pt x="864" y="194"/>
                  </a:lnTo>
                  <a:lnTo>
                    <a:pt x="861" y="192"/>
                  </a:lnTo>
                  <a:lnTo>
                    <a:pt x="852" y="188"/>
                  </a:lnTo>
                  <a:lnTo>
                    <a:pt x="843" y="185"/>
                  </a:lnTo>
                  <a:lnTo>
                    <a:pt x="833" y="183"/>
                  </a:lnTo>
                  <a:lnTo>
                    <a:pt x="822" y="182"/>
                  </a:lnTo>
                  <a:lnTo>
                    <a:pt x="811" y="182"/>
                  </a:lnTo>
                  <a:lnTo>
                    <a:pt x="803" y="182"/>
                  </a:lnTo>
                  <a:lnTo>
                    <a:pt x="795" y="183"/>
                  </a:lnTo>
                  <a:lnTo>
                    <a:pt x="788" y="184"/>
                  </a:lnTo>
                  <a:lnTo>
                    <a:pt x="780" y="185"/>
                  </a:lnTo>
                  <a:lnTo>
                    <a:pt x="774" y="187"/>
                  </a:lnTo>
                  <a:lnTo>
                    <a:pt x="767" y="189"/>
                  </a:lnTo>
                  <a:lnTo>
                    <a:pt x="755" y="195"/>
                  </a:lnTo>
                  <a:lnTo>
                    <a:pt x="750" y="198"/>
                  </a:lnTo>
                  <a:lnTo>
                    <a:pt x="745" y="202"/>
                  </a:lnTo>
                  <a:lnTo>
                    <a:pt x="740" y="206"/>
                  </a:lnTo>
                  <a:lnTo>
                    <a:pt x="735" y="210"/>
                  </a:lnTo>
                  <a:lnTo>
                    <a:pt x="730" y="215"/>
                  </a:lnTo>
                  <a:lnTo>
                    <a:pt x="726" y="219"/>
                  </a:lnTo>
                  <a:lnTo>
                    <a:pt x="722" y="224"/>
                  </a:lnTo>
                  <a:lnTo>
                    <a:pt x="719" y="230"/>
                  </a:lnTo>
                  <a:lnTo>
                    <a:pt x="712" y="241"/>
                  </a:lnTo>
                  <a:lnTo>
                    <a:pt x="707" y="253"/>
                  </a:lnTo>
                  <a:lnTo>
                    <a:pt x="705" y="259"/>
                  </a:lnTo>
                  <a:lnTo>
                    <a:pt x="702" y="266"/>
                  </a:lnTo>
                  <a:lnTo>
                    <a:pt x="699" y="279"/>
                  </a:lnTo>
                  <a:lnTo>
                    <a:pt x="695" y="293"/>
                  </a:lnTo>
                  <a:lnTo>
                    <a:pt x="693" y="307"/>
                  </a:lnTo>
                  <a:lnTo>
                    <a:pt x="692" y="321"/>
                  </a:lnTo>
                  <a:lnTo>
                    <a:pt x="692" y="335"/>
                  </a:lnTo>
                  <a:lnTo>
                    <a:pt x="692" y="513"/>
                  </a:lnTo>
                  <a:lnTo>
                    <a:pt x="656" y="513"/>
                  </a:lnTo>
                  <a:lnTo>
                    <a:pt x="656" y="0"/>
                  </a:lnTo>
                  <a:lnTo>
                    <a:pt x="692" y="0"/>
                  </a:lnTo>
                  <a:lnTo>
                    <a:pt x="692" y="223"/>
                  </a:lnTo>
                  <a:lnTo>
                    <a:pt x="697" y="215"/>
                  </a:lnTo>
                  <a:lnTo>
                    <a:pt x="702" y="207"/>
                  </a:lnTo>
                  <a:lnTo>
                    <a:pt x="707" y="199"/>
                  </a:lnTo>
                  <a:lnTo>
                    <a:pt x="713" y="192"/>
                  </a:lnTo>
                  <a:lnTo>
                    <a:pt x="719" y="185"/>
                  </a:lnTo>
                  <a:lnTo>
                    <a:pt x="726" y="179"/>
                  </a:lnTo>
                  <a:lnTo>
                    <a:pt x="734" y="174"/>
                  </a:lnTo>
                  <a:lnTo>
                    <a:pt x="742" y="169"/>
                  </a:lnTo>
                  <a:lnTo>
                    <a:pt x="750" y="164"/>
                  </a:lnTo>
                  <a:lnTo>
                    <a:pt x="758" y="160"/>
                  </a:lnTo>
                  <a:lnTo>
                    <a:pt x="767" y="156"/>
                  </a:lnTo>
                  <a:lnTo>
                    <a:pt x="776" y="154"/>
                  </a:lnTo>
                  <a:lnTo>
                    <a:pt x="785" y="151"/>
                  </a:lnTo>
                  <a:lnTo>
                    <a:pt x="794" y="150"/>
                  </a:lnTo>
                  <a:lnTo>
                    <a:pt x="803" y="149"/>
                  </a:lnTo>
                  <a:lnTo>
                    <a:pt x="813" y="148"/>
                  </a:lnTo>
                  <a:lnTo>
                    <a:pt x="828" y="149"/>
                  </a:lnTo>
                  <a:lnTo>
                    <a:pt x="842" y="151"/>
                  </a:lnTo>
                  <a:lnTo>
                    <a:pt x="855" y="153"/>
                  </a:lnTo>
                  <a:lnTo>
                    <a:pt x="867" y="157"/>
                  </a:lnTo>
                  <a:lnTo>
                    <a:pt x="878" y="162"/>
                  </a:lnTo>
                  <a:lnTo>
                    <a:pt x="883" y="165"/>
                  </a:lnTo>
                  <a:lnTo>
                    <a:pt x="888" y="168"/>
                  </a:lnTo>
                  <a:lnTo>
                    <a:pt x="898" y="175"/>
                  </a:lnTo>
                  <a:lnTo>
                    <a:pt x="902" y="179"/>
                  </a:lnTo>
                  <a:lnTo>
                    <a:pt x="906" y="183"/>
                  </a:lnTo>
                  <a:lnTo>
                    <a:pt x="910" y="188"/>
                  </a:lnTo>
                  <a:lnTo>
                    <a:pt x="913" y="192"/>
                  </a:lnTo>
                  <a:lnTo>
                    <a:pt x="920" y="202"/>
                  </a:lnTo>
                  <a:lnTo>
                    <a:pt x="925" y="213"/>
                  </a:lnTo>
                  <a:lnTo>
                    <a:pt x="928" y="219"/>
                  </a:lnTo>
                  <a:lnTo>
                    <a:pt x="930" y="224"/>
                  </a:lnTo>
                  <a:lnTo>
                    <a:pt x="933" y="237"/>
                  </a:lnTo>
                  <a:lnTo>
                    <a:pt x="936" y="250"/>
                  </a:lnTo>
                  <a:lnTo>
                    <a:pt x="937" y="257"/>
                  </a:lnTo>
                  <a:lnTo>
                    <a:pt x="937" y="264"/>
                  </a:lnTo>
                  <a:lnTo>
                    <a:pt x="938" y="278"/>
                  </a:lnTo>
                  <a:lnTo>
                    <a:pt x="938" y="513"/>
                  </a:lnTo>
                  <a:lnTo>
                    <a:pt x="902" y="513"/>
                  </a:lnTo>
                  <a:close/>
                  <a:moveTo>
                    <a:pt x="1351" y="344"/>
                  </a:moveTo>
                  <a:lnTo>
                    <a:pt x="1079" y="344"/>
                  </a:lnTo>
                  <a:lnTo>
                    <a:pt x="1080" y="351"/>
                  </a:lnTo>
                  <a:lnTo>
                    <a:pt x="1080" y="359"/>
                  </a:lnTo>
                  <a:lnTo>
                    <a:pt x="1082" y="374"/>
                  </a:lnTo>
                  <a:lnTo>
                    <a:pt x="1084" y="381"/>
                  </a:lnTo>
                  <a:lnTo>
                    <a:pt x="1085" y="388"/>
                  </a:lnTo>
                  <a:lnTo>
                    <a:pt x="1090" y="402"/>
                  </a:lnTo>
                  <a:lnTo>
                    <a:pt x="1092" y="409"/>
                  </a:lnTo>
                  <a:lnTo>
                    <a:pt x="1095" y="416"/>
                  </a:lnTo>
                  <a:lnTo>
                    <a:pt x="1101" y="428"/>
                  </a:lnTo>
                  <a:lnTo>
                    <a:pt x="1108" y="440"/>
                  </a:lnTo>
                  <a:lnTo>
                    <a:pt x="1116" y="450"/>
                  </a:lnTo>
                  <a:lnTo>
                    <a:pt x="1120" y="455"/>
                  </a:lnTo>
                  <a:lnTo>
                    <a:pt x="1124" y="459"/>
                  </a:lnTo>
                  <a:lnTo>
                    <a:pt x="1133" y="466"/>
                  </a:lnTo>
                  <a:lnTo>
                    <a:pt x="1142" y="473"/>
                  </a:lnTo>
                  <a:lnTo>
                    <a:pt x="1152" y="478"/>
                  </a:lnTo>
                  <a:lnTo>
                    <a:pt x="1163" y="482"/>
                  </a:lnTo>
                  <a:lnTo>
                    <a:pt x="1175" y="485"/>
                  </a:lnTo>
                  <a:lnTo>
                    <a:pt x="1188" y="487"/>
                  </a:lnTo>
                  <a:lnTo>
                    <a:pt x="1195" y="488"/>
                  </a:lnTo>
                  <a:lnTo>
                    <a:pt x="1202" y="488"/>
                  </a:lnTo>
                  <a:lnTo>
                    <a:pt x="1214" y="487"/>
                  </a:lnTo>
                  <a:lnTo>
                    <a:pt x="1219" y="487"/>
                  </a:lnTo>
                  <a:lnTo>
                    <a:pt x="1225" y="486"/>
                  </a:lnTo>
                  <a:lnTo>
                    <a:pt x="1235" y="483"/>
                  </a:lnTo>
                  <a:lnTo>
                    <a:pt x="1246" y="480"/>
                  </a:lnTo>
                  <a:lnTo>
                    <a:pt x="1250" y="478"/>
                  </a:lnTo>
                  <a:lnTo>
                    <a:pt x="1255" y="475"/>
                  </a:lnTo>
                  <a:lnTo>
                    <a:pt x="1264" y="470"/>
                  </a:lnTo>
                  <a:lnTo>
                    <a:pt x="1272" y="464"/>
                  </a:lnTo>
                  <a:lnTo>
                    <a:pt x="1276" y="460"/>
                  </a:lnTo>
                  <a:lnTo>
                    <a:pt x="1280" y="457"/>
                  </a:lnTo>
                  <a:lnTo>
                    <a:pt x="1289" y="446"/>
                  </a:lnTo>
                  <a:lnTo>
                    <a:pt x="1296" y="434"/>
                  </a:lnTo>
                  <a:lnTo>
                    <a:pt x="1300" y="428"/>
                  </a:lnTo>
                  <a:lnTo>
                    <a:pt x="1303" y="421"/>
                  </a:lnTo>
                  <a:lnTo>
                    <a:pt x="1305" y="414"/>
                  </a:lnTo>
                  <a:lnTo>
                    <a:pt x="1307" y="406"/>
                  </a:lnTo>
                  <a:lnTo>
                    <a:pt x="1344" y="406"/>
                  </a:lnTo>
                  <a:lnTo>
                    <a:pt x="1341" y="417"/>
                  </a:lnTo>
                  <a:lnTo>
                    <a:pt x="1338" y="428"/>
                  </a:lnTo>
                  <a:lnTo>
                    <a:pt x="1334" y="438"/>
                  </a:lnTo>
                  <a:lnTo>
                    <a:pt x="1329" y="448"/>
                  </a:lnTo>
                  <a:lnTo>
                    <a:pt x="1324" y="457"/>
                  </a:lnTo>
                  <a:lnTo>
                    <a:pt x="1318" y="465"/>
                  </a:lnTo>
                  <a:lnTo>
                    <a:pt x="1315" y="470"/>
                  </a:lnTo>
                  <a:lnTo>
                    <a:pt x="1311" y="473"/>
                  </a:lnTo>
                  <a:lnTo>
                    <a:pt x="1304" y="481"/>
                  </a:lnTo>
                  <a:lnTo>
                    <a:pt x="1299" y="486"/>
                  </a:lnTo>
                  <a:lnTo>
                    <a:pt x="1294" y="490"/>
                  </a:lnTo>
                  <a:lnTo>
                    <a:pt x="1288" y="494"/>
                  </a:lnTo>
                  <a:lnTo>
                    <a:pt x="1283" y="498"/>
                  </a:lnTo>
                  <a:lnTo>
                    <a:pt x="1277" y="502"/>
                  </a:lnTo>
                  <a:lnTo>
                    <a:pt x="1271" y="505"/>
                  </a:lnTo>
                  <a:lnTo>
                    <a:pt x="1265" y="508"/>
                  </a:lnTo>
                  <a:lnTo>
                    <a:pt x="1259" y="511"/>
                  </a:lnTo>
                  <a:lnTo>
                    <a:pt x="1245" y="516"/>
                  </a:lnTo>
                  <a:lnTo>
                    <a:pt x="1232" y="519"/>
                  </a:lnTo>
                  <a:lnTo>
                    <a:pt x="1224" y="521"/>
                  </a:lnTo>
                  <a:lnTo>
                    <a:pt x="1217" y="521"/>
                  </a:lnTo>
                  <a:lnTo>
                    <a:pt x="1202" y="522"/>
                  </a:lnTo>
                  <a:lnTo>
                    <a:pt x="1193" y="522"/>
                  </a:lnTo>
                  <a:lnTo>
                    <a:pt x="1184" y="521"/>
                  </a:lnTo>
                  <a:lnTo>
                    <a:pt x="1175" y="520"/>
                  </a:lnTo>
                  <a:lnTo>
                    <a:pt x="1167" y="518"/>
                  </a:lnTo>
                  <a:lnTo>
                    <a:pt x="1159" y="516"/>
                  </a:lnTo>
                  <a:lnTo>
                    <a:pt x="1151" y="514"/>
                  </a:lnTo>
                  <a:lnTo>
                    <a:pt x="1143" y="511"/>
                  </a:lnTo>
                  <a:lnTo>
                    <a:pt x="1136" y="508"/>
                  </a:lnTo>
                  <a:lnTo>
                    <a:pt x="1129" y="504"/>
                  </a:lnTo>
                  <a:lnTo>
                    <a:pt x="1123" y="500"/>
                  </a:lnTo>
                  <a:lnTo>
                    <a:pt x="1110" y="492"/>
                  </a:lnTo>
                  <a:lnTo>
                    <a:pt x="1105" y="487"/>
                  </a:lnTo>
                  <a:lnTo>
                    <a:pt x="1099" y="482"/>
                  </a:lnTo>
                  <a:lnTo>
                    <a:pt x="1094" y="477"/>
                  </a:lnTo>
                  <a:lnTo>
                    <a:pt x="1089" y="472"/>
                  </a:lnTo>
                  <a:lnTo>
                    <a:pt x="1084" y="465"/>
                  </a:lnTo>
                  <a:lnTo>
                    <a:pt x="1079" y="458"/>
                  </a:lnTo>
                  <a:lnTo>
                    <a:pt x="1074" y="451"/>
                  </a:lnTo>
                  <a:lnTo>
                    <a:pt x="1070" y="444"/>
                  </a:lnTo>
                  <a:lnTo>
                    <a:pt x="1066" y="436"/>
                  </a:lnTo>
                  <a:lnTo>
                    <a:pt x="1062" y="428"/>
                  </a:lnTo>
                  <a:lnTo>
                    <a:pt x="1059" y="420"/>
                  </a:lnTo>
                  <a:lnTo>
                    <a:pt x="1056" y="412"/>
                  </a:lnTo>
                  <a:lnTo>
                    <a:pt x="1053" y="403"/>
                  </a:lnTo>
                  <a:lnTo>
                    <a:pt x="1050" y="394"/>
                  </a:lnTo>
                  <a:lnTo>
                    <a:pt x="1048" y="385"/>
                  </a:lnTo>
                  <a:lnTo>
                    <a:pt x="1047" y="376"/>
                  </a:lnTo>
                  <a:lnTo>
                    <a:pt x="1045" y="366"/>
                  </a:lnTo>
                  <a:lnTo>
                    <a:pt x="1045" y="357"/>
                  </a:lnTo>
                  <a:lnTo>
                    <a:pt x="1044" y="347"/>
                  </a:lnTo>
                  <a:lnTo>
                    <a:pt x="1044" y="337"/>
                  </a:lnTo>
                  <a:lnTo>
                    <a:pt x="1044" y="320"/>
                  </a:lnTo>
                  <a:lnTo>
                    <a:pt x="1045" y="303"/>
                  </a:lnTo>
                  <a:lnTo>
                    <a:pt x="1047" y="287"/>
                  </a:lnTo>
                  <a:lnTo>
                    <a:pt x="1051" y="271"/>
                  </a:lnTo>
                  <a:lnTo>
                    <a:pt x="1055" y="255"/>
                  </a:lnTo>
                  <a:lnTo>
                    <a:pt x="1061" y="239"/>
                  </a:lnTo>
                  <a:lnTo>
                    <a:pt x="1065" y="232"/>
                  </a:lnTo>
                  <a:lnTo>
                    <a:pt x="1069" y="225"/>
                  </a:lnTo>
                  <a:lnTo>
                    <a:pt x="1074" y="217"/>
                  </a:lnTo>
                  <a:lnTo>
                    <a:pt x="1079" y="210"/>
                  </a:lnTo>
                  <a:lnTo>
                    <a:pt x="1084" y="203"/>
                  </a:lnTo>
                  <a:lnTo>
                    <a:pt x="1090" y="196"/>
                  </a:lnTo>
                  <a:lnTo>
                    <a:pt x="1097" y="189"/>
                  </a:lnTo>
                  <a:lnTo>
                    <a:pt x="1103" y="183"/>
                  </a:lnTo>
                  <a:lnTo>
                    <a:pt x="1110" y="178"/>
                  </a:lnTo>
                  <a:lnTo>
                    <a:pt x="1117" y="173"/>
                  </a:lnTo>
                  <a:lnTo>
                    <a:pt x="1124" y="168"/>
                  </a:lnTo>
                  <a:lnTo>
                    <a:pt x="1132" y="164"/>
                  </a:lnTo>
                  <a:lnTo>
                    <a:pt x="1139" y="160"/>
                  </a:lnTo>
                  <a:lnTo>
                    <a:pt x="1147" y="157"/>
                  </a:lnTo>
                  <a:lnTo>
                    <a:pt x="1155" y="154"/>
                  </a:lnTo>
                  <a:lnTo>
                    <a:pt x="1164" y="152"/>
                  </a:lnTo>
                  <a:lnTo>
                    <a:pt x="1172" y="150"/>
                  </a:lnTo>
                  <a:lnTo>
                    <a:pt x="1181" y="149"/>
                  </a:lnTo>
                  <a:lnTo>
                    <a:pt x="1190" y="149"/>
                  </a:lnTo>
                  <a:lnTo>
                    <a:pt x="1199" y="148"/>
                  </a:lnTo>
                  <a:lnTo>
                    <a:pt x="1208" y="148"/>
                  </a:lnTo>
                  <a:lnTo>
                    <a:pt x="1217" y="149"/>
                  </a:lnTo>
                  <a:lnTo>
                    <a:pt x="1225" y="150"/>
                  </a:lnTo>
                  <a:lnTo>
                    <a:pt x="1233" y="152"/>
                  </a:lnTo>
                  <a:lnTo>
                    <a:pt x="1241" y="154"/>
                  </a:lnTo>
                  <a:lnTo>
                    <a:pt x="1249" y="156"/>
                  </a:lnTo>
                  <a:lnTo>
                    <a:pt x="1256" y="159"/>
                  </a:lnTo>
                  <a:lnTo>
                    <a:pt x="1264" y="163"/>
                  </a:lnTo>
                  <a:lnTo>
                    <a:pt x="1271" y="166"/>
                  </a:lnTo>
                  <a:lnTo>
                    <a:pt x="1277" y="170"/>
                  </a:lnTo>
                  <a:lnTo>
                    <a:pt x="1284" y="174"/>
                  </a:lnTo>
                  <a:lnTo>
                    <a:pt x="1290" y="179"/>
                  </a:lnTo>
                  <a:lnTo>
                    <a:pt x="1296" y="184"/>
                  </a:lnTo>
                  <a:lnTo>
                    <a:pt x="1301" y="189"/>
                  </a:lnTo>
                  <a:lnTo>
                    <a:pt x="1306" y="195"/>
                  </a:lnTo>
                  <a:lnTo>
                    <a:pt x="1311" y="201"/>
                  </a:lnTo>
                  <a:lnTo>
                    <a:pt x="1321" y="213"/>
                  </a:lnTo>
                  <a:lnTo>
                    <a:pt x="1325" y="220"/>
                  </a:lnTo>
                  <a:lnTo>
                    <a:pt x="1329" y="226"/>
                  </a:lnTo>
                  <a:lnTo>
                    <a:pt x="1336" y="241"/>
                  </a:lnTo>
                  <a:lnTo>
                    <a:pt x="1341" y="256"/>
                  </a:lnTo>
                  <a:lnTo>
                    <a:pt x="1344" y="263"/>
                  </a:lnTo>
                  <a:lnTo>
                    <a:pt x="1346" y="271"/>
                  </a:lnTo>
                  <a:lnTo>
                    <a:pt x="1349" y="287"/>
                  </a:lnTo>
                  <a:lnTo>
                    <a:pt x="1351" y="304"/>
                  </a:lnTo>
                  <a:lnTo>
                    <a:pt x="1351" y="312"/>
                  </a:lnTo>
                  <a:lnTo>
                    <a:pt x="1352" y="320"/>
                  </a:lnTo>
                  <a:lnTo>
                    <a:pt x="1351" y="332"/>
                  </a:lnTo>
                  <a:lnTo>
                    <a:pt x="1351" y="344"/>
                  </a:lnTo>
                  <a:close/>
                  <a:moveTo>
                    <a:pt x="1199" y="182"/>
                  </a:moveTo>
                  <a:lnTo>
                    <a:pt x="1186" y="182"/>
                  </a:lnTo>
                  <a:lnTo>
                    <a:pt x="1180" y="183"/>
                  </a:lnTo>
                  <a:lnTo>
                    <a:pt x="1173" y="184"/>
                  </a:lnTo>
                  <a:lnTo>
                    <a:pt x="1161" y="188"/>
                  </a:lnTo>
                  <a:lnTo>
                    <a:pt x="1155" y="190"/>
                  </a:lnTo>
                  <a:lnTo>
                    <a:pt x="1150" y="192"/>
                  </a:lnTo>
                  <a:lnTo>
                    <a:pt x="1139" y="197"/>
                  </a:lnTo>
                  <a:lnTo>
                    <a:pt x="1129" y="204"/>
                  </a:lnTo>
                  <a:lnTo>
                    <a:pt x="1125" y="208"/>
                  </a:lnTo>
                  <a:lnTo>
                    <a:pt x="1120" y="212"/>
                  </a:lnTo>
                  <a:lnTo>
                    <a:pt x="1112" y="220"/>
                  </a:lnTo>
                  <a:lnTo>
                    <a:pt x="1105" y="229"/>
                  </a:lnTo>
                  <a:lnTo>
                    <a:pt x="1098" y="239"/>
                  </a:lnTo>
                  <a:lnTo>
                    <a:pt x="1093" y="250"/>
                  </a:lnTo>
                  <a:lnTo>
                    <a:pt x="1088" y="261"/>
                  </a:lnTo>
                  <a:lnTo>
                    <a:pt x="1085" y="273"/>
                  </a:lnTo>
                  <a:lnTo>
                    <a:pt x="1083" y="279"/>
                  </a:lnTo>
                  <a:lnTo>
                    <a:pt x="1082" y="285"/>
                  </a:lnTo>
                  <a:lnTo>
                    <a:pt x="1081" y="298"/>
                  </a:lnTo>
                  <a:lnTo>
                    <a:pt x="1080" y="311"/>
                  </a:lnTo>
                  <a:lnTo>
                    <a:pt x="1315" y="311"/>
                  </a:lnTo>
                  <a:lnTo>
                    <a:pt x="1315" y="305"/>
                  </a:lnTo>
                  <a:lnTo>
                    <a:pt x="1315" y="298"/>
                  </a:lnTo>
                  <a:lnTo>
                    <a:pt x="1313" y="286"/>
                  </a:lnTo>
                  <a:lnTo>
                    <a:pt x="1310" y="274"/>
                  </a:lnTo>
                  <a:lnTo>
                    <a:pt x="1307" y="262"/>
                  </a:lnTo>
                  <a:lnTo>
                    <a:pt x="1302" y="251"/>
                  </a:lnTo>
                  <a:lnTo>
                    <a:pt x="1300" y="246"/>
                  </a:lnTo>
                  <a:lnTo>
                    <a:pt x="1297" y="240"/>
                  </a:lnTo>
                  <a:lnTo>
                    <a:pt x="1291" y="230"/>
                  </a:lnTo>
                  <a:lnTo>
                    <a:pt x="1284" y="221"/>
                  </a:lnTo>
                  <a:lnTo>
                    <a:pt x="1276" y="212"/>
                  </a:lnTo>
                  <a:lnTo>
                    <a:pt x="1272" y="209"/>
                  </a:lnTo>
                  <a:lnTo>
                    <a:pt x="1268" y="205"/>
                  </a:lnTo>
                  <a:lnTo>
                    <a:pt x="1263" y="201"/>
                  </a:lnTo>
                  <a:lnTo>
                    <a:pt x="1258" y="198"/>
                  </a:lnTo>
                  <a:lnTo>
                    <a:pt x="1248" y="192"/>
                  </a:lnTo>
                  <a:lnTo>
                    <a:pt x="1242" y="190"/>
                  </a:lnTo>
                  <a:lnTo>
                    <a:pt x="1237" y="188"/>
                  </a:lnTo>
                  <a:lnTo>
                    <a:pt x="1231" y="186"/>
                  </a:lnTo>
                  <a:lnTo>
                    <a:pt x="1225" y="184"/>
                  </a:lnTo>
                  <a:lnTo>
                    <a:pt x="1219" y="183"/>
                  </a:lnTo>
                  <a:lnTo>
                    <a:pt x="1213" y="182"/>
                  </a:lnTo>
                  <a:lnTo>
                    <a:pt x="1199" y="182"/>
                  </a:lnTo>
                  <a:close/>
                  <a:moveTo>
                    <a:pt x="1608" y="188"/>
                  </a:moveTo>
                  <a:lnTo>
                    <a:pt x="1600" y="188"/>
                  </a:lnTo>
                  <a:lnTo>
                    <a:pt x="1592" y="189"/>
                  </a:lnTo>
                  <a:lnTo>
                    <a:pt x="1585" y="190"/>
                  </a:lnTo>
                  <a:lnTo>
                    <a:pt x="1578" y="192"/>
                  </a:lnTo>
                  <a:lnTo>
                    <a:pt x="1571" y="194"/>
                  </a:lnTo>
                  <a:lnTo>
                    <a:pt x="1565" y="196"/>
                  </a:lnTo>
                  <a:lnTo>
                    <a:pt x="1559" y="199"/>
                  </a:lnTo>
                  <a:lnTo>
                    <a:pt x="1553" y="202"/>
                  </a:lnTo>
                  <a:lnTo>
                    <a:pt x="1548" y="205"/>
                  </a:lnTo>
                  <a:lnTo>
                    <a:pt x="1542" y="209"/>
                  </a:lnTo>
                  <a:lnTo>
                    <a:pt x="1538" y="213"/>
                  </a:lnTo>
                  <a:lnTo>
                    <a:pt x="1533" y="217"/>
                  </a:lnTo>
                  <a:lnTo>
                    <a:pt x="1529" y="222"/>
                  </a:lnTo>
                  <a:lnTo>
                    <a:pt x="1525" y="227"/>
                  </a:lnTo>
                  <a:lnTo>
                    <a:pt x="1518" y="237"/>
                  </a:lnTo>
                  <a:lnTo>
                    <a:pt x="1512" y="249"/>
                  </a:lnTo>
                  <a:lnTo>
                    <a:pt x="1507" y="261"/>
                  </a:lnTo>
                  <a:lnTo>
                    <a:pt x="1503" y="273"/>
                  </a:lnTo>
                  <a:lnTo>
                    <a:pt x="1500" y="287"/>
                  </a:lnTo>
                  <a:lnTo>
                    <a:pt x="1499" y="293"/>
                  </a:lnTo>
                  <a:lnTo>
                    <a:pt x="1498" y="300"/>
                  </a:lnTo>
                  <a:lnTo>
                    <a:pt x="1497" y="307"/>
                  </a:lnTo>
                  <a:lnTo>
                    <a:pt x="1496" y="314"/>
                  </a:lnTo>
                  <a:lnTo>
                    <a:pt x="1495" y="328"/>
                  </a:lnTo>
                  <a:lnTo>
                    <a:pt x="1495" y="342"/>
                  </a:lnTo>
                  <a:lnTo>
                    <a:pt x="1495" y="513"/>
                  </a:lnTo>
                  <a:lnTo>
                    <a:pt x="1460" y="513"/>
                  </a:lnTo>
                  <a:lnTo>
                    <a:pt x="1460" y="157"/>
                  </a:lnTo>
                  <a:lnTo>
                    <a:pt x="1491" y="157"/>
                  </a:lnTo>
                  <a:lnTo>
                    <a:pt x="1495" y="229"/>
                  </a:lnTo>
                  <a:lnTo>
                    <a:pt x="1498" y="220"/>
                  </a:lnTo>
                  <a:lnTo>
                    <a:pt x="1502" y="212"/>
                  </a:lnTo>
                  <a:lnTo>
                    <a:pt x="1507" y="204"/>
                  </a:lnTo>
                  <a:lnTo>
                    <a:pt x="1512" y="197"/>
                  </a:lnTo>
                  <a:lnTo>
                    <a:pt x="1518" y="190"/>
                  </a:lnTo>
                  <a:lnTo>
                    <a:pt x="1525" y="184"/>
                  </a:lnTo>
                  <a:lnTo>
                    <a:pt x="1531" y="178"/>
                  </a:lnTo>
                  <a:lnTo>
                    <a:pt x="1539" y="173"/>
                  </a:lnTo>
                  <a:lnTo>
                    <a:pt x="1546" y="169"/>
                  </a:lnTo>
                  <a:lnTo>
                    <a:pt x="1555" y="165"/>
                  </a:lnTo>
                  <a:lnTo>
                    <a:pt x="1563" y="162"/>
                  </a:lnTo>
                  <a:lnTo>
                    <a:pt x="1572" y="159"/>
                  </a:lnTo>
                  <a:lnTo>
                    <a:pt x="1581" y="157"/>
                  </a:lnTo>
                  <a:lnTo>
                    <a:pt x="1590" y="155"/>
                  </a:lnTo>
                  <a:lnTo>
                    <a:pt x="1599" y="154"/>
                  </a:lnTo>
                  <a:lnTo>
                    <a:pt x="1608" y="154"/>
                  </a:lnTo>
                  <a:lnTo>
                    <a:pt x="1625" y="154"/>
                  </a:lnTo>
                  <a:lnTo>
                    <a:pt x="1634" y="155"/>
                  </a:lnTo>
                  <a:lnTo>
                    <a:pt x="1643" y="156"/>
                  </a:lnTo>
                  <a:lnTo>
                    <a:pt x="1643" y="192"/>
                  </a:lnTo>
                  <a:lnTo>
                    <a:pt x="1634" y="190"/>
                  </a:lnTo>
                  <a:lnTo>
                    <a:pt x="1625" y="189"/>
                  </a:lnTo>
                  <a:lnTo>
                    <a:pt x="1608" y="188"/>
                  </a:lnTo>
                  <a:close/>
                  <a:moveTo>
                    <a:pt x="2007" y="344"/>
                  </a:moveTo>
                  <a:lnTo>
                    <a:pt x="1735" y="344"/>
                  </a:lnTo>
                  <a:lnTo>
                    <a:pt x="1736" y="351"/>
                  </a:lnTo>
                  <a:lnTo>
                    <a:pt x="1736" y="359"/>
                  </a:lnTo>
                  <a:lnTo>
                    <a:pt x="1738" y="374"/>
                  </a:lnTo>
                  <a:lnTo>
                    <a:pt x="1740" y="381"/>
                  </a:lnTo>
                  <a:lnTo>
                    <a:pt x="1741" y="388"/>
                  </a:lnTo>
                  <a:lnTo>
                    <a:pt x="1745" y="402"/>
                  </a:lnTo>
                  <a:lnTo>
                    <a:pt x="1748" y="409"/>
                  </a:lnTo>
                  <a:lnTo>
                    <a:pt x="1751" y="416"/>
                  </a:lnTo>
                  <a:lnTo>
                    <a:pt x="1757" y="428"/>
                  </a:lnTo>
                  <a:lnTo>
                    <a:pt x="1764" y="440"/>
                  </a:lnTo>
                  <a:lnTo>
                    <a:pt x="1772" y="450"/>
                  </a:lnTo>
                  <a:lnTo>
                    <a:pt x="1776" y="455"/>
                  </a:lnTo>
                  <a:lnTo>
                    <a:pt x="1780" y="459"/>
                  </a:lnTo>
                  <a:lnTo>
                    <a:pt x="1789" y="466"/>
                  </a:lnTo>
                  <a:lnTo>
                    <a:pt x="1798" y="473"/>
                  </a:lnTo>
                  <a:lnTo>
                    <a:pt x="1808" y="478"/>
                  </a:lnTo>
                  <a:lnTo>
                    <a:pt x="1819" y="482"/>
                  </a:lnTo>
                  <a:lnTo>
                    <a:pt x="1831" y="485"/>
                  </a:lnTo>
                  <a:lnTo>
                    <a:pt x="1844" y="487"/>
                  </a:lnTo>
                  <a:lnTo>
                    <a:pt x="1851" y="488"/>
                  </a:lnTo>
                  <a:lnTo>
                    <a:pt x="1858" y="488"/>
                  </a:lnTo>
                  <a:lnTo>
                    <a:pt x="1870" y="487"/>
                  </a:lnTo>
                  <a:lnTo>
                    <a:pt x="1875" y="487"/>
                  </a:lnTo>
                  <a:lnTo>
                    <a:pt x="1881" y="486"/>
                  </a:lnTo>
                  <a:lnTo>
                    <a:pt x="1891" y="483"/>
                  </a:lnTo>
                  <a:lnTo>
                    <a:pt x="1902" y="480"/>
                  </a:lnTo>
                  <a:lnTo>
                    <a:pt x="1906" y="478"/>
                  </a:lnTo>
                  <a:lnTo>
                    <a:pt x="1911" y="475"/>
                  </a:lnTo>
                  <a:lnTo>
                    <a:pt x="1920" y="470"/>
                  </a:lnTo>
                  <a:lnTo>
                    <a:pt x="1928" y="464"/>
                  </a:lnTo>
                  <a:lnTo>
                    <a:pt x="1932" y="460"/>
                  </a:lnTo>
                  <a:lnTo>
                    <a:pt x="1936" y="457"/>
                  </a:lnTo>
                  <a:lnTo>
                    <a:pt x="1945" y="446"/>
                  </a:lnTo>
                  <a:lnTo>
                    <a:pt x="1952" y="434"/>
                  </a:lnTo>
                  <a:lnTo>
                    <a:pt x="1956" y="428"/>
                  </a:lnTo>
                  <a:lnTo>
                    <a:pt x="1959" y="421"/>
                  </a:lnTo>
                  <a:lnTo>
                    <a:pt x="1961" y="414"/>
                  </a:lnTo>
                  <a:lnTo>
                    <a:pt x="1963" y="406"/>
                  </a:lnTo>
                  <a:lnTo>
                    <a:pt x="2000" y="406"/>
                  </a:lnTo>
                  <a:lnTo>
                    <a:pt x="1997" y="417"/>
                  </a:lnTo>
                  <a:lnTo>
                    <a:pt x="1994" y="428"/>
                  </a:lnTo>
                  <a:lnTo>
                    <a:pt x="1990" y="438"/>
                  </a:lnTo>
                  <a:lnTo>
                    <a:pt x="1985" y="448"/>
                  </a:lnTo>
                  <a:lnTo>
                    <a:pt x="1980" y="457"/>
                  </a:lnTo>
                  <a:lnTo>
                    <a:pt x="1974" y="465"/>
                  </a:lnTo>
                  <a:lnTo>
                    <a:pt x="1971" y="470"/>
                  </a:lnTo>
                  <a:lnTo>
                    <a:pt x="1967" y="473"/>
                  </a:lnTo>
                  <a:lnTo>
                    <a:pt x="1960" y="481"/>
                  </a:lnTo>
                  <a:lnTo>
                    <a:pt x="1955" y="486"/>
                  </a:lnTo>
                  <a:lnTo>
                    <a:pt x="1950" y="490"/>
                  </a:lnTo>
                  <a:lnTo>
                    <a:pt x="1944" y="494"/>
                  </a:lnTo>
                  <a:lnTo>
                    <a:pt x="1939" y="498"/>
                  </a:lnTo>
                  <a:lnTo>
                    <a:pt x="1933" y="502"/>
                  </a:lnTo>
                  <a:lnTo>
                    <a:pt x="1927" y="505"/>
                  </a:lnTo>
                  <a:lnTo>
                    <a:pt x="1921" y="508"/>
                  </a:lnTo>
                  <a:lnTo>
                    <a:pt x="1915" y="511"/>
                  </a:lnTo>
                  <a:lnTo>
                    <a:pt x="1901" y="516"/>
                  </a:lnTo>
                  <a:lnTo>
                    <a:pt x="1888" y="519"/>
                  </a:lnTo>
                  <a:lnTo>
                    <a:pt x="1880" y="521"/>
                  </a:lnTo>
                  <a:lnTo>
                    <a:pt x="1873" y="521"/>
                  </a:lnTo>
                  <a:lnTo>
                    <a:pt x="1858" y="522"/>
                  </a:lnTo>
                  <a:lnTo>
                    <a:pt x="1849" y="522"/>
                  </a:lnTo>
                  <a:lnTo>
                    <a:pt x="1840" y="521"/>
                  </a:lnTo>
                  <a:lnTo>
                    <a:pt x="1831" y="520"/>
                  </a:lnTo>
                  <a:lnTo>
                    <a:pt x="1823" y="518"/>
                  </a:lnTo>
                  <a:lnTo>
                    <a:pt x="1815" y="516"/>
                  </a:lnTo>
                  <a:lnTo>
                    <a:pt x="1807" y="514"/>
                  </a:lnTo>
                  <a:lnTo>
                    <a:pt x="1799" y="511"/>
                  </a:lnTo>
                  <a:lnTo>
                    <a:pt x="1792" y="508"/>
                  </a:lnTo>
                  <a:lnTo>
                    <a:pt x="1785" y="504"/>
                  </a:lnTo>
                  <a:lnTo>
                    <a:pt x="1779" y="500"/>
                  </a:lnTo>
                  <a:lnTo>
                    <a:pt x="1766" y="492"/>
                  </a:lnTo>
                  <a:lnTo>
                    <a:pt x="1761" y="487"/>
                  </a:lnTo>
                  <a:lnTo>
                    <a:pt x="1755" y="482"/>
                  </a:lnTo>
                  <a:lnTo>
                    <a:pt x="1750" y="477"/>
                  </a:lnTo>
                  <a:lnTo>
                    <a:pt x="1745" y="472"/>
                  </a:lnTo>
                  <a:lnTo>
                    <a:pt x="1740" y="465"/>
                  </a:lnTo>
                  <a:lnTo>
                    <a:pt x="1735" y="458"/>
                  </a:lnTo>
                  <a:lnTo>
                    <a:pt x="1730" y="451"/>
                  </a:lnTo>
                  <a:lnTo>
                    <a:pt x="1726" y="444"/>
                  </a:lnTo>
                  <a:lnTo>
                    <a:pt x="1722" y="436"/>
                  </a:lnTo>
                  <a:lnTo>
                    <a:pt x="1718" y="428"/>
                  </a:lnTo>
                  <a:lnTo>
                    <a:pt x="1715" y="420"/>
                  </a:lnTo>
                  <a:lnTo>
                    <a:pt x="1712" y="412"/>
                  </a:lnTo>
                  <a:lnTo>
                    <a:pt x="1709" y="403"/>
                  </a:lnTo>
                  <a:lnTo>
                    <a:pt x="1706" y="394"/>
                  </a:lnTo>
                  <a:lnTo>
                    <a:pt x="1704" y="385"/>
                  </a:lnTo>
                  <a:lnTo>
                    <a:pt x="1703" y="376"/>
                  </a:lnTo>
                  <a:lnTo>
                    <a:pt x="1701" y="366"/>
                  </a:lnTo>
                  <a:lnTo>
                    <a:pt x="1701" y="357"/>
                  </a:lnTo>
                  <a:lnTo>
                    <a:pt x="1700" y="347"/>
                  </a:lnTo>
                  <a:lnTo>
                    <a:pt x="1700" y="337"/>
                  </a:lnTo>
                  <a:lnTo>
                    <a:pt x="1700" y="320"/>
                  </a:lnTo>
                  <a:lnTo>
                    <a:pt x="1701" y="303"/>
                  </a:lnTo>
                  <a:lnTo>
                    <a:pt x="1703" y="287"/>
                  </a:lnTo>
                  <a:lnTo>
                    <a:pt x="1707" y="271"/>
                  </a:lnTo>
                  <a:lnTo>
                    <a:pt x="1711" y="255"/>
                  </a:lnTo>
                  <a:lnTo>
                    <a:pt x="1717" y="239"/>
                  </a:lnTo>
                  <a:lnTo>
                    <a:pt x="1721" y="232"/>
                  </a:lnTo>
                  <a:lnTo>
                    <a:pt x="1725" y="225"/>
                  </a:lnTo>
                  <a:lnTo>
                    <a:pt x="1730" y="217"/>
                  </a:lnTo>
                  <a:lnTo>
                    <a:pt x="1735" y="210"/>
                  </a:lnTo>
                  <a:lnTo>
                    <a:pt x="1740" y="203"/>
                  </a:lnTo>
                  <a:lnTo>
                    <a:pt x="1746" y="196"/>
                  </a:lnTo>
                  <a:lnTo>
                    <a:pt x="1753" y="189"/>
                  </a:lnTo>
                  <a:lnTo>
                    <a:pt x="1759" y="183"/>
                  </a:lnTo>
                  <a:lnTo>
                    <a:pt x="1766" y="178"/>
                  </a:lnTo>
                  <a:lnTo>
                    <a:pt x="1773" y="173"/>
                  </a:lnTo>
                  <a:lnTo>
                    <a:pt x="1780" y="168"/>
                  </a:lnTo>
                  <a:lnTo>
                    <a:pt x="1788" y="164"/>
                  </a:lnTo>
                  <a:lnTo>
                    <a:pt x="1795" y="160"/>
                  </a:lnTo>
                  <a:lnTo>
                    <a:pt x="1803" y="157"/>
                  </a:lnTo>
                  <a:lnTo>
                    <a:pt x="1811" y="154"/>
                  </a:lnTo>
                  <a:lnTo>
                    <a:pt x="1820" y="152"/>
                  </a:lnTo>
                  <a:lnTo>
                    <a:pt x="1828" y="150"/>
                  </a:lnTo>
                  <a:lnTo>
                    <a:pt x="1837" y="149"/>
                  </a:lnTo>
                  <a:lnTo>
                    <a:pt x="1846" y="149"/>
                  </a:lnTo>
                  <a:lnTo>
                    <a:pt x="1855" y="148"/>
                  </a:lnTo>
                  <a:lnTo>
                    <a:pt x="1864" y="148"/>
                  </a:lnTo>
                  <a:lnTo>
                    <a:pt x="1873" y="149"/>
                  </a:lnTo>
                  <a:lnTo>
                    <a:pt x="1881" y="150"/>
                  </a:lnTo>
                  <a:lnTo>
                    <a:pt x="1889" y="152"/>
                  </a:lnTo>
                  <a:lnTo>
                    <a:pt x="1897" y="154"/>
                  </a:lnTo>
                  <a:lnTo>
                    <a:pt x="1905" y="156"/>
                  </a:lnTo>
                  <a:lnTo>
                    <a:pt x="1912" y="159"/>
                  </a:lnTo>
                  <a:lnTo>
                    <a:pt x="1920" y="163"/>
                  </a:lnTo>
                  <a:lnTo>
                    <a:pt x="1927" y="166"/>
                  </a:lnTo>
                  <a:lnTo>
                    <a:pt x="1933" y="170"/>
                  </a:lnTo>
                  <a:lnTo>
                    <a:pt x="1940" y="174"/>
                  </a:lnTo>
                  <a:lnTo>
                    <a:pt x="1946" y="179"/>
                  </a:lnTo>
                  <a:lnTo>
                    <a:pt x="1952" y="184"/>
                  </a:lnTo>
                  <a:lnTo>
                    <a:pt x="1957" y="189"/>
                  </a:lnTo>
                  <a:lnTo>
                    <a:pt x="1962" y="195"/>
                  </a:lnTo>
                  <a:lnTo>
                    <a:pt x="1967" y="201"/>
                  </a:lnTo>
                  <a:lnTo>
                    <a:pt x="1977" y="213"/>
                  </a:lnTo>
                  <a:lnTo>
                    <a:pt x="1981" y="220"/>
                  </a:lnTo>
                  <a:lnTo>
                    <a:pt x="1985" y="226"/>
                  </a:lnTo>
                  <a:lnTo>
                    <a:pt x="1988" y="233"/>
                  </a:lnTo>
                  <a:lnTo>
                    <a:pt x="1992" y="241"/>
                  </a:lnTo>
                  <a:lnTo>
                    <a:pt x="1997" y="256"/>
                  </a:lnTo>
                  <a:lnTo>
                    <a:pt x="2000" y="263"/>
                  </a:lnTo>
                  <a:lnTo>
                    <a:pt x="2002" y="271"/>
                  </a:lnTo>
                  <a:lnTo>
                    <a:pt x="2005" y="287"/>
                  </a:lnTo>
                  <a:lnTo>
                    <a:pt x="2007" y="304"/>
                  </a:lnTo>
                  <a:lnTo>
                    <a:pt x="2007" y="312"/>
                  </a:lnTo>
                  <a:lnTo>
                    <a:pt x="2008" y="320"/>
                  </a:lnTo>
                  <a:lnTo>
                    <a:pt x="2007" y="332"/>
                  </a:lnTo>
                  <a:lnTo>
                    <a:pt x="2007" y="344"/>
                  </a:lnTo>
                  <a:close/>
                  <a:moveTo>
                    <a:pt x="1855" y="182"/>
                  </a:moveTo>
                  <a:lnTo>
                    <a:pt x="1842" y="182"/>
                  </a:lnTo>
                  <a:lnTo>
                    <a:pt x="1836" y="183"/>
                  </a:lnTo>
                  <a:lnTo>
                    <a:pt x="1829" y="184"/>
                  </a:lnTo>
                  <a:lnTo>
                    <a:pt x="1817" y="188"/>
                  </a:lnTo>
                  <a:lnTo>
                    <a:pt x="1811" y="190"/>
                  </a:lnTo>
                  <a:lnTo>
                    <a:pt x="1806" y="192"/>
                  </a:lnTo>
                  <a:lnTo>
                    <a:pt x="1795" y="197"/>
                  </a:lnTo>
                  <a:lnTo>
                    <a:pt x="1785" y="204"/>
                  </a:lnTo>
                  <a:lnTo>
                    <a:pt x="1781" y="208"/>
                  </a:lnTo>
                  <a:lnTo>
                    <a:pt x="1776" y="212"/>
                  </a:lnTo>
                  <a:lnTo>
                    <a:pt x="1768" y="220"/>
                  </a:lnTo>
                  <a:lnTo>
                    <a:pt x="1761" y="229"/>
                  </a:lnTo>
                  <a:lnTo>
                    <a:pt x="1754" y="239"/>
                  </a:lnTo>
                  <a:lnTo>
                    <a:pt x="1749" y="250"/>
                  </a:lnTo>
                  <a:lnTo>
                    <a:pt x="1744" y="261"/>
                  </a:lnTo>
                  <a:lnTo>
                    <a:pt x="1741" y="273"/>
                  </a:lnTo>
                  <a:lnTo>
                    <a:pt x="1739" y="279"/>
                  </a:lnTo>
                  <a:lnTo>
                    <a:pt x="1738" y="285"/>
                  </a:lnTo>
                  <a:lnTo>
                    <a:pt x="1737" y="298"/>
                  </a:lnTo>
                  <a:lnTo>
                    <a:pt x="1736" y="311"/>
                  </a:lnTo>
                  <a:lnTo>
                    <a:pt x="1971" y="311"/>
                  </a:lnTo>
                  <a:lnTo>
                    <a:pt x="1971" y="305"/>
                  </a:lnTo>
                  <a:lnTo>
                    <a:pt x="1971" y="298"/>
                  </a:lnTo>
                  <a:lnTo>
                    <a:pt x="1969" y="286"/>
                  </a:lnTo>
                  <a:lnTo>
                    <a:pt x="1966" y="274"/>
                  </a:lnTo>
                  <a:lnTo>
                    <a:pt x="1963" y="262"/>
                  </a:lnTo>
                  <a:lnTo>
                    <a:pt x="1958" y="251"/>
                  </a:lnTo>
                  <a:lnTo>
                    <a:pt x="1956" y="246"/>
                  </a:lnTo>
                  <a:lnTo>
                    <a:pt x="1953" y="240"/>
                  </a:lnTo>
                  <a:lnTo>
                    <a:pt x="1947" y="230"/>
                  </a:lnTo>
                  <a:lnTo>
                    <a:pt x="1940" y="221"/>
                  </a:lnTo>
                  <a:lnTo>
                    <a:pt x="1932" y="212"/>
                  </a:lnTo>
                  <a:lnTo>
                    <a:pt x="1928" y="209"/>
                  </a:lnTo>
                  <a:lnTo>
                    <a:pt x="1924" y="205"/>
                  </a:lnTo>
                  <a:lnTo>
                    <a:pt x="1919" y="201"/>
                  </a:lnTo>
                  <a:lnTo>
                    <a:pt x="1914" y="198"/>
                  </a:lnTo>
                  <a:lnTo>
                    <a:pt x="1904" y="192"/>
                  </a:lnTo>
                  <a:lnTo>
                    <a:pt x="1898" y="190"/>
                  </a:lnTo>
                  <a:lnTo>
                    <a:pt x="1893" y="188"/>
                  </a:lnTo>
                  <a:lnTo>
                    <a:pt x="1887" y="186"/>
                  </a:lnTo>
                  <a:lnTo>
                    <a:pt x="1881" y="184"/>
                  </a:lnTo>
                  <a:lnTo>
                    <a:pt x="1875" y="183"/>
                  </a:lnTo>
                  <a:lnTo>
                    <a:pt x="1869" y="182"/>
                  </a:lnTo>
                  <a:lnTo>
                    <a:pt x="1855" y="182"/>
                  </a:lnTo>
                  <a:close/>
                  <a:moveTo>
                    <a:pt x="2608" y="513"/>
                  </a:moveTo>
                  <a:lnTo>
                    <a:pt x="2566" y="513"/>
                  </a:lnTo>
                  <a:lnTo>
                    <a:pt x="2461" y="209"/>
                  </a:lnTo>
                  <a:lnTo>
                    <a:pt x="2357" y="513"/>
                  </a:lnTo>
                  <a:lnTo>
                    <a:pt x="2316" y="513"/>
                  </a:lnTo>
                  <a:lnTo>
                    <a:pt x="2227" y="157"/>
                  </a:lnTo>
                  <a:lnTo>
                    <a:pt x="2261" y="157"/>
                  </a:lnTo>
                  <a:lnTo>
                    <a:pt x="2338" y="470"/>
                  </a:lnTo>
                  <a:lnTo>
                    <a:pt x="2443" y="162"/>
                  </a:lnTo>
                  <a:lnTo>
                    <a:pt x="2481" y="162"/>
                  </a:lnTo>
                  <a:lnTo>
                    <a:pt x="2586" y="467"/>
                  </a:lnTo>
                  <a:lnTo>
                    <a:pt x="2663" y="157"/>
                  </a:lnTo>
                  <a:lnTo>
                    <a:pt x="2696" y="157"/>
                  </a:lnTo>
                  <a:lnTo>
                    <a:pt x="2608" y="513"/>
                  </a:lnTo>
                  <a:close/>
                  <a:moveTo>
                    <a:pt x="3072" y="515"/>
                  </a:moveTo>
                  <a:lnTo>
                    <a:pt x="3064" y="515"/>
                  </a:lnTo>
                  <a:lnTo>
                    <a:pt x="3057" y="514"/>
                  </a:lnTo>
                  <a:lnTo>
                    <a:pt x="3050" y="512"/>
                  </a:lnTo>
                  <a:lnTo>
                    <a:pt x="3044" y="509"/>
                  </a:lnTo>
                  <a:lnTo>
                    <a:pt x="3039" y="506"/>
                  </a:lnTo>
                  <a:lnTo>
                    <a:pt x="3037" y="505"/>
                  </a:lnTo>
                  <a:lnTo>
                    <a:pt x="3035" y="503"/>
                  </a:lnTo>
                  <a:lnTo>
                    <a:pt x="3031" y="499"/>
                  </a:lnTo>
                  <a:lnTo>
                    <a:pt x="3027" y="494"/>
                  </a:lnTo>
                  <a:lnTo>
                    <a:pt x="3024" y="489"/>
                  </a:lnTo>
                  <a:lnTo>
                    <a:pt x="3022" y="484"/>
                  </a:lnTo>
                  <a:lnTo>
                    <a:pt x="3020" y="478"/>
                  </a:lnTo>
                  <a:lnTo>
                    <a:pt x="3018" y="472"/>
                  </a:lnTo>
                  <a:lnTo>
                    <a:pt x="3017" y="466"/>
                  </a:lnTo>
                  <a:lnTo>
                    <a:pt x="3016" y="459"/>
                  </a:lnTo>
                  <a:lnTo>
                    <a:pt x="3016" y="452"/>
                  </a:lnTo>
                  <a:lnTo>
                    <a:pt x="3016" y="445"/>
                  </a:lnTo>
                  <a:lnTo>
                    <a:pt x="3012" y="455"/>
                  </a:lnTo>
                  <a:lnTo>
                    <a:pt x="3007" y="463"/>
                  </a:lnTo>
                  <a:lnTo>
                    <a:pt x="3001" y="471"/>
                  </a:lnTo>
                  <a:lnTo>
                    <a:pt x="2995" y="479"/>
                  </a:lnTo>
                  <a:lnTo>
                    <a:pt x="2988" y="486"/>
                  </a:lnTo>
                  <a:lnTo>
                    <a:pt x="2981" y="492"/>
                  </a:lnTo>
                  <a:lnTo>
                    <a:pt x="2973" y="498"/>
                  </a:lnTo>
                  <a:lnTo>
                    <a:pt x="2965" y="503"/>
                  </a:lnTo>
                  <a:lnTo>
                    <a:pt x="2956" y="507"/>
                  </a:lnTo>
                  <a:lnTo>
                    <a:pt x="2947" y="511"/>
                  </a:lnTo>
                  <a:lnTo>
                    <a:pt x="2938" y="514"/>
                  </a:lnTo>
                  <a:lnTo>
                    <a:pt x="2928" y="517"/>
                  </a:lnTo>
                  <a:lnTo>
                    <a:pt x="2918" y="519"/>
                  </a:lnTo>
                  <a:lnTo>
                    <a:pt x="2908" y="521"/>
                  </a:lnTo>
                  <a:lnTo>
                    <a:pt x="2898" y="522"/>
                  </a:lnTo>
                  <a:lnTo>
                    <a:pt x="2888" y="522"/>
                  </a:lnTo>
                  <a:lnTo>
                    <a:pt x="2875" y="522"/>
                  </a:lnTo>
                  <a:lnTo>
                    <a:pt x="2869" y="521"/>
                  </a:lnTo>
                  <a:lnTo>
                    <a:pt x="2863" y="520"/>
                  </a:lnTo>
                  <a:lnTo>
                    <a:pt x="2851" y="518"/>
                  </a:lnTo>
                  <a:lnTo>
                    <a:pt x="2839" y="515"/>
                  </a:lnTo>
                  <a:lnTo>
                    <a:pt x="2834" y="513"/>
                  </a:lnTo>
                  <a:lnTo>
                    <a:pt x="2829" y="510"/>
                  </a:lnTo>
                  <a:lnTo>
                    <a:pt x="2819" y="505"/>
                  </a:lnTo>
                  <a:lnTo>
                    <a:pt x="2809" y="500"/>
                  </a:lnTo>
                  <a:lnTo>
                    <a:pt x="2805" y="496"/>
                  </a:lnTo>
                  <a:lnTo>
                    <a:pt x="2801" y="493"/>
                  </a:lnTo>
                  <a:lnTo>
                    <a:pt x="2797" y="489"/>
                  </a:lnTo>
                  <a:lnTo>
                    <a:pt x="2793" y="486"/>
                  </a:lnTo>
                  <a:lnTo>
                    <a:pt x="2789" y="482"/>
                  </a:lnTo>
                  <a:lnTo>
                    <a:pt x="2786" y="477"/>
                  </a:lnTo>
                  <a:lnTo>
                    <a:pt x="2783" y="473"/>
                  </a:lnTo>
                  <a:lnTo>
                    <a:pt x="2780" y="468"/>
                  </a:lnTo>
                  <a:lnTo>
                    <a:pt x="2775" y="459"/>
                  </a:lnTo>
                  <a:lnTo>
                    <a:pt x="2771" y="448"/>
                  </a:lnTo>
                  <a:lnTo>
                    <a:pt x="2769" y="443"/>
                  </a:lnTo>
                  <a:lnTo>
                    <a:pt x="2768" y="437"/>
                  </a:lnTo>
                  <a:lnTo>
                    <a:pt x="2767" y="431"/>
                  </a:lnTo>
                  <a:lnTo>
                    <a:pt x="2766" y="425"/>
                  </a:lnTo>
                  <a:lnTo>
                    <a:pt x="2766" y="419"/>
                  </a:lnTo>
                  <a:lnTo>
                    <a:pt x="2765" y="413"/>
                  </a:lnTo>
                  <a:lnTo>
                    <a:pt x="2766" y="401"/>
                  </a:lnTo>
                  <a:lnTo>
                    <a:pt x="2768" y="390"/>
                  </a:lnTo>
                  <a:lnTo>
                    <a:pt x="2770" y="380"/>
                  </a:lnTo>
                  <a:lnTo>
                    <a:pt x="2774" y="370"/>
                  </a:lnTo>
                  <a:lnTo>
                    <a:pt x="2779" y="361"/>
                  </a:lnTo>
                  <a:lnTo>
                    <a:pt x="2785" y="353"/>
                  </a:lnTo>
                  <a:lnTo>
                    <a:pt x="2791" y="345"/>
                  </a:lnTo>
                  <a:lnTo>
                    <a:pt x="2795" y="341"/>
                  </a:lnTo>
                  <a:lnTo>
                    <a:pt x="2799" y="338"/>
                  </a:lnTo>
                  <a:lnTo>
                    <a:pt x="2807" y="331"/>
                  </a:lnTo>
                  <a:lnTo>
                    <a:pt x="2816" y="326"/>
                  </a:lnTo>
                  <a:lnTo>
                    <a:pt x="2826" y="321"/>
                  </a:lnTo>
                  <a:lnTo>
                    <a:pt x="2836" y="317"/>
                  </a:lnTo>
                  <a:lnTo>
                    <a:pt x="2848" y="313"/>
                  </a:lnTo>
                  <a:lnTo>
                    <a:pt x="2859" y="310"/>
                  </a:lnTo>
                  <a:lnTo>
                    <a:pt x="2872" y="308"/>
                  </a:lnTo>
                  <a:lnTo>
                    <a:pt x="2885" y="307"/>
                  </a:lnTo>
                  <a:lnTo>
                    <a:pt x="3016" y="298"/>
                  </a:lnTo>
                  <a:lnTo>
                    <a:pt x="3016" y="263"/>
                  </a:lnTo>
                  <a:lnTo>
                    <a:pt x="3015" y="252"/>
                  </a:lnTo>
                  <a:lnTo>
                    <a:pt x="3014" y="242"/>
                  </a:lnTo>
                  <a:lnTo>
                    <a:pt x="3012" y="233"/>
                  </a:lnTo>
                  <a:lnTo>
                    <a:pt x="3009" y="225"/>
                  </a:lnTo>
                  <a:lnTo>
                    <a:pt x="3005" y="218"/>
                  </a:lnTo>
                  <a:lnTo>
                    <a:pt x="3000" y="211"/>
                  </a:lnTo>
                  <a:lnTo>
                    <a:pt x="2995" y="205"/>
                  </a:lnTo>
                  <a:lnTo>
                    <a:pt x="2989" y="200"/>
                  </a:lnTo>
                  <a:lnTo>
                    <a:pt x="2982" y="196"/>
                  </a:lnTo>
                  <a:lnTo>
                    <a:pt x="2979" y="194"/>
                  </a:lnTo>
                  <a:lnTo>
                    <a:pt x="2975" y="192"/>
                  </a:lnTo>
                  <a:lnTo>
                    <a:pt x="2967" y="189"/>
                  </a:lnTo>
                  <a:lnTo>
                    <a:pt x="2959" y="186"/>
                  </a:lnTo>
                  <a:lnTo>
                    <a:pt x="2950" y="184"/>
                  </a:lnTo>
                  <a:lnTo>
                    <a:pt x="2941" y="183"/>
                  </a:lnTo>
                  <a:lnTo>
                    <a:pt x="2932" y="182"/>
                  </a:lnTo>
                  <a:lnTo>
                    <a:pt x="2922" y="182"/>
                  </a:lnTo>
                  <a:lnTo>
                    <a:pt x="2911" y="182"/>
                  </a:lnTo>
                  <a:lnTo>
                    <a:pt x="2901" y="183"/>
                  </a:lnTo>
                  <a:lnTo>
                    <a:pt x="2892" y="184"/>
                  </a:lnTo>
                  <a:lnTo>
                    <a:pt x="2883" y="186"/>
                  </a:lnTo>
                  <a:lnTo>
                    <a:pt x="2874" y="189"/>
                  </a:lnTo>
                  <a:lnTo>
                    <a:pt x="2866" y="193"/>
                  </a:lnTo>
                  <a:lnTo>
                    <a:pt x="2858" y="196"/>
                  </a:lnTo>
                  <a:lnTo>
                    <a:pt x="2851" y="201"/>
                  </a:lnTo>
                  <a:lnTo>
                    <a:pt x="2848" y="204"/>
                  </a:lnTo>
                  <a:lnTo>
                    <a:pt x="2844" y="206"/>
                  </a:lnTo>
                  <a:lnTo>
                    <a:pt x="2839" y="212"/>
                  </a:lnTo>
                  <a:lnTo>
                    <a:pt x="2833" y="218"/>
                  </a:lnTo>
                  <a:lnTo>
                    <a:pt x="2829" y="225"/>
                  </a:lnTo>
                  <a:lnTo>
                    <a:pt x="2825" y="233"/>
                  </a:lnTo>
                  <a:lnTo>
                    <a:pt x="2823" y="241"/>
                  </a:lnTo>
                  <a:lnTo>
                    <a:pt x="2821" y="250"/>
                  </a:lnTo>
                  <a:lnTo>
                    <a:pt x="2820" y="255"/>
                  </a:lnTo>
                  <a:lnTo>
                    <a:pt x="2819" y="260"/>
                  </a:lnTo>
                  <a:lnTo>
                    <a:pt x="2784" y="260"/>
                  </a:lnTo>
                  <a:lnTo>
                    <a:pt x="2784" y="253"/>
                  </a:lnTo>
                  <a:lnTo>
                    <a:pt x="2785" y="247"/>
                  </a:lnTo>
                  <a:lnTo>
                    <a:pt x="2787" y="241"/>
                  </a:lnTo>
                  <a:lnTo>
                    <a:pt x="2788" y="234"/>
                  </a:lnTo>
                  <a:lnTo>
                    <a:pt x="2790" y="229"/>
                  </a:lnTo>
                  <a:lnTo>
                    <a:pt x="2792" y="223"/>
                  </a:lnTo>
                  <a:lnTo>
                    <a:pt x="2797" y="212"/>
                  </a:lnTo>
                  <a:lnTo>
                    <a:pt x="2800" y="207"/>
                  </a:lnTo>
                  <a:lnTo>
                    <a:pt x="2803" y="202"/>
                  </a:lnTo>
                  <a:lnTo>
                    <a:pt x="2806" y="197"/>
                  </a:lnTo>
                  <a:lnTo>
                    <a:pt x="2809" y="193"/>
                  </a:lnTo>
                  <a:lnTo>
                    <a:pt x="2813" y="189"/>
                  </a:lnTo>
                  <a:lnTo>
                    <a:pt x="2817" y="185"/>
                  </a:lnTo>
                  <a:lnTo>
                    <a:pt x="2821" y="181"/>
                  </a:lnTo>
                  <a:lnTo>
                    <a:pt x="2826" y="177"/>
                  </a:lnTo>
                  <a:lnTo>
                    <a:pt x="2835" y="170"/>
                  </a:lnTo>
                  <a:lnTo>
                    <a:pt x="2846" y="165"/>
                  </a:lnTo>
                  <a:lnTo>
                    <a:pt x="2857" y="160"/>
                  </a:lnTo>
                  <a:lnTo>
                    <a:pt x="2869" y="156"/>
                  </a:lnTo>
                  <a:lnTo>
                    <a:pt x="2881" y="152"/>
                  </a:lnTo>
                  <a:lnTo>
                    <a:pt x="2887" y="151"/>
                  </a:lnTo>
                  <a:lnTo>
                    <a:pt x="2894" y="150"/>
                  </a:lnTo>
                  <a:lnTo>
                    <a:pt x="2908" y="149"/>
                  </a:lnTo>
                  <a:lnTo>
                    <a:pt x="2922" y="148"/>
                  </a:lnTo>
                  <a:lnTo>
                    <a:pt x="2940" y="149"/>
                  </a:lnTo>
                  <a:lnTo>
                    <a:pt x="2949" y="150"/>
                  </a:lnTo>
                  <a:lnTo>
                    <a:pt x="2958" y="152"/>
                  </a:lnTo>
                  <a:lnTo>
                    <a:pt x="2967" y="154"/>
                  </a:lnTo>
                  <a:lnTo>
                    <a:pt x="2976" y="156"/>
                  </a:lnTo>
                  <a:lnTo>
                    <a:pt x="2984" y="159"/>
                  </a:lnTo>
                  <a:lnTo>
                    <a:pt x="2993" y="163"/>
                  </a:lnTo>
                  <a:lnTo>
                    <a:pt x="3001" y="167"/>
                  </a:lnTo>
                  <a:lnTo>
                    <a:pt x="3008" y="171"/>
                  </a:lnTo>
                  <a:lnTo>
                    <a:pt x="3015" y="177"/>
                  </a:lnTo>
                  <a:lnTo>
                    <a:pt x="3022" y="183"/>
                  </a:lnTo>
                  <a:lnTo>
                    <a:pt x="3028" y="189"/>
                  </a:lnTo>
                  <a:lnTo>
                    <a:pt x="3033" y="197"/>
                  </a:lnTo>
                  <a:lnTo>
                    <a:pt x="3038" y="205"/>
                  </a:lnTo>
                  <a:lnTo>
                    <a:pt x="3042" y="214"/>
                  </a:lnTo>
                  <a:lnTo>
                    <a:pt x="3045" y="222"/>
                  </a:lnTo>
                  <a:lnTo>
                    <a:pt x="3047" y="230"/>
                  </a:lnTo>
                  <a:lnTo>
                    <a:pt x="3049" y="239"/>
                  </a:lnTo>
                  <a:lnTo>
                    <a:pt x="3050" y="247"/>
                  </a:lnTo>
                  <a:lnTo>
                    <a:pt x="3050" y="256"/>
                  </a:lnTo>
                  <a:lnTo>
                    <a:pt x="3051" y="264"/>
                  </a:lnTo>
                  <a:lnTo>
                    <a:pt x="3051" y="282"/>
                  </a:lnTo>
                  <a:lnTo>
                    <a:pt x="3051" y="444"/>
                  </a:lnTo>
                  <a:lnTo>
                    <a:pt x="3051" y="453"/>
                  </a:lnTo>
                  <a:lnTo>
                    <a:pt x="3052" y="460"/>
                  </a:lnTo>
                  <a:lnTo>
                    <a:pt x="3053" y="464"/>
                  </a:lnTo>
                  <a:lnTo>
                    <a:pt x="3054" y="467"/>
                  </a:lnTo>
                  <a:lnTo>
                    <a:pt x="3056" y="472"/>
                  </a:lnTo>
                  <a:lnTo>
                    <a:pt x="3058" y="475"/>
                  </a:lnTo>
                  <a:lnTo>
                    <a:pt x="3059" y="477"/>
                  </a:lnTo>
                  <a:lnTo>
                    <a:pt x="3064" y="480"/>
                  </a:lnTo>
                  <a:lnTo>
                    <a:pt x="3071" y="482"/>
                  </a:lnTo>
                  <a:lnTo>
                    <a:pt x="3075" y="482"/>
                  </a:lnTo>
                  <a:lnTo>
                    <a:pt x="3079" y="482"/>
                  </a:lnTo>
                  <a:lnTo>
                    <a:pt x="3084" y="482"/>
                  </a:lnTo>
                  <a:lnTo>
                    <a:pt x="3089" y="482"/>
                  </a:lnTo>
                  <a:lnTo>
                    <a:pt x="3089" y="513"/>
                  </a:lnTo>
                  <a:lnTo>
                    <a:pt x="3080" y="514"/>
                  </a:lnTo>
                  <a:lnTo>
                    <a:pt x="3072" y="515"/>
                  </a:lnTo>
                  <a:close/>
                  <a:moveTo>
                    <a:pt x="3016" y="330"/>
                  </a:moveTo>
                  <a:lnTo>
                    <a:pt x="2888" y="338"/>
                  </a:lnTo>
                  <a:lnTo>
                    <a:pt x="2879" y="339"/>
                  </a:lnTo>
                  <a:lnTo>
                    <a:pt x="2870" y="340"/>
                  </a:lnTo>
                  <a:lnTo>
                    <a:pt x="2861" y="343"/>
                  </a:lnTo>
                  <a:lnTo>
                    <a:pt x="2853" y="345"/>
                  </a:lnTo>
                  <a:lnTo>
                    <a:pt x="2845" y="348"/>
                  </a:lnTo>
                  <a:lnTo>
                    <a:pt x="2838" y="352"/>
                  </a:lnTo>
                  <a:lnTo>
                    <a:pt x="2831" y="356"/>
                  </a:lnTo>
                  <a:lnTo>
                    <a:pt x="2825" y="360"/>
                  </a:lnTo>
                  <a:lnTo>
                    <a:pt x="2823" y="363"/>
                  </a:lnTo>
                  <a:lnTo>
                    <a:pt x="2820" y="365"/>
                  </a:lnTo>
                  <a:lnTo>
                    <a:pt x="2815" y="371"/>
                  </a:lnTo>
                  <a:lnTo>
                    <a:pt x="2811" y="377"/>
                  </a:lnTo>
                  <a:lnTo>
                    <a:pt x="2808" y="383"/>
                  </a:lnTo>
                  <a:lnTo>
                    <a:pt x="2805" y="390"/>
                  </a:lnTo>
                  <a:lnTo>
                    <a:pt x="2803" y="397"/>
                  </a:lnTo>
                  <a:lnTo>
                    <a:pt x="2802" y="405"/>
                  </a:lnTo>
                  <a:lnTo>
                    <a:pt x="2802" y="413"/>
                  </a:lnTo>
                  <a:lnTo>
                    <a:pt x="2802" y="422"/>
                  </a:lnTo>
                  <a:lnTo>
                    <a:pt x="2803" y="431"/>
                  </a:lnTo>
                  <a:lnTo>
                    <a:pt x="2804" y="435"/>
                  </a:lnTo>
                  <a:lnTo>
                    <a:pt x="2806" y="439"/>
                  </a:lnTo>
                  <a:lnTo>
                    <a:pt x="2808" y="446"/>
                  </a:lnTo>
                  <a:lnTo>
                    <a:pt x="2810" y="450"/>
                  </a:lnTo>
                  <a:lnTo>
                    <a:pt x="2812" y="453"/>
                  </a:lnTo>
                  <a:lnTo>
                    <a:pt x="2816" y="459"/>
                  </a:lnTo>
                  <a:lnTo>
                    <a:pt x="2821" y="465"/>
                  </a:lnTo>
                  <a:lnTo>
                    <a:pt x="2827" y="470"/>
                  </a:lnTo>
                  <a:lnTo>
                    <a:pt x="2833" y="475"/>
                  </a:lnTo>
                  <a:lnTo>
                    <a:pt x="2840" y="479"/>
                  </a:lnTo>
                  <a:lnTo>
                    <a:pt x="2848" y="482"/>
                  </a:lnTo>
                  <a:lnTo>
                    <a:pt x="2855" y="485"/>
                  </a:lnTo>
                  <a:lnTo>
                    <a:pt x="2864" y="487"/>
                  </a:lnTo>
                  <a:lnTo>
                    <a:pt x="2872" y="488"/>
                  </a:lnTo>
                  <a:lnTo>
                    <a:pt x="2881" y="489"/>
                  </a:lnTo>
                  <a:lnTo>
                    <a:pt x="2890" y="489"/>
                  </a:lnTo>
                  <a:lnTo>
                    <a:pt x="2907" y="489"/>
                  </a:lnTo>
                  <a:lnTo>
                    <a:pt x="2914" y="488"/>
                  </a:lnTo>
                  <a:lnTo>
                    <a:pt x="2918" y="487"/>
                  </a:lnTo>
                  <a:lnTo>
                    <a:pt x="2922" y="486"/>
                  </a:lnTo>
                  <a:lnTo>
                    <a:pt x="2929" y="484"/>
                  </a:lnTo>
                  <a:lnTo>
                    <a:pt x="2935" y="482"/>
                  </a:lnTo>
                  <a:lnTo>
                    <a:pt x="2942" y="480"/>
                  </a:lnTo>
                  <a:lnTo>
                    <a:pt x="2948" y="477"/>
                  </a:lnTo>
                  <a:lnTo>
                    <a:pt x="2959" y="471"/>
                  </a:lnTo>
                  <a:lnTo>
                    <a:pt x="2964" y="467"/>
                  </a:lnTo>
                  <a:lnTo>
                    <a:pt x="2969" y="463"/>
                  </a:lnTo>
                  <a:lnTo>
                    <a:pt x="2974" y="459"/>
                  </a:lnTo>
                  <a:lnTo>
                    <a:pt x="2979" y="454"/>
                  </a:lnTo>
                  <a:lnTo>
                    <a:pt x="2987" y="445"/>
                  </a:lnTo>
                  <a:lnTo>
                    <a:pt x="2994" y="434"/>
                  </a:lnTo>
                  <a:lnTo>
                    <a:pt x="2997" y="429"/>
                  </a:lnTo>
                  <a:lnTo>
                    <a:pt x="3000" y="423"/>
                  </a:lnTo>
                  <a:lnTo>
                    <a:pt x="3005" y="412"/>
                  </a:lnTo>
                  <a:lnTo>
                    <a:pt x="3009" y="399"/>
                  </a:lnTo>
                  <a:lnTo>
                    <a:pt x="3010" y="393"/>
                  </a:lnTo>
                  <a:lnTo>
                    <a:pt x="3012" y="387"/>
                  </a:lnTo>
                  <a:lnTo>
                    <a:pt x="3014" y="374"/>
                  </a:lnTo>
                  <a:lnTo>
                    <a:pt x="3015" y="362"/>
                  </a:lnTo>
                  <a:lnTo>
                    <a:pt x="3016" y="349"/>
                  </a:lnTo>
                  <a:lnTo>
                    <a:pt x="3016" y="330"/>
                  </a:lnTo>
                  <a:close/>
                  <a:moveTo>
                    <a:pt x="3300" y="518"/>
                  </a:moveTo>
                  <a:lnTo>
                    <a:pt x="3288" y="517"/>
                  </a:lnTo>
                  <a:lnTo>
                    <a:pt x="3282" y="517"/>
                  </a:lnTo>
                  <a:lnTo>
                    <a:pt x="3277" y="516"/>
                  </a:lnTo>
                  <a:lnTo>
                    <a:pt x="3267" y="514"/>
                  </a:lnTo>
                  <a:lnTo>
                    <a:pt x="3258" y="510"/>
                  </a:lnTo>
                  <a:lnTo>
                    <a:pt x="3249" y="506"/>
                  </a:lnTo>
                  <a:lnTo>
                    <a:pt x="3242" y="501"/>
                  </a:lnTo>
                  <a:lnTo>
                    <a:pt x="3235" y="496"/>
                  </a:lnTo>
                  <a:lnTo>
                    <a:pt x="3229" y="489"/>
                  </a:lnTo>
                  <a:lnTo>
                    <a:pt x="3224" y="482"/>
                  </a:lnTo>
                  <a:lnTo>
                    <a:pt x="3220" y="474"/>
                  </a:lnTo>
                  <a:lnTo>
                    <a:pt x="3216" y="466"/>
                  </a:lnTo>
                  <a:lnTo>
                    <a:pt x="3213" y="456"/>
                  </a:lnTo>
                  <a:lnTo>
                    <a:pt x="3211" y="447"/>
                  </a:lnTo>
                  <a:lnTo>
                    <a:pt x="3210" y="442"/>
                  </a:lnTo>
                  <a:lnTo>
                    <a:pt x="3209" y="436"/>
                  </a:lnTo>
                  <a:lnTo>
                    <a:pt x="3208" y="425"/>
                  </a:lnTo>
                  <a:lnTo>
                    <a:pt x="3208" y="414"/>
                  </a:lnTo>
                  <a:lnTo>
                    <a:pt x="3208" y="190"/>
                  </a:lnTo>
                  <a:lnTo>
                    <a:pt x="3137" y="190"/>
                  </a:lnTo>
                  <a:lnTo>
                    <a:pt x="3137" y="157"/>
                  </a:lnTo>
                  <a:lnTo>
                    <a:pt x="3208" y="157"/>
                  </a:lnTo>
                  <a:lnTo>
                    <a:pt x="3208" y="59"/>
                  </a:lnTo>
                  <a:lnTo>
                    <a:pt x="3244" y="51"/>
                  </a:lnTo>
                  <a:lnTo>
                    <a:pt x="3244" y="157"/>
                  </a:lnTo>
                  <a:lnTo>
                    <a:pt x="3354" y="157"/>
                  </a:lnTo>
                  <a:lnTo>
                    <a:pt x="3354" y="190"/>
                  </a:lnTo>
                  <a:lnTo>
                    <a:pt x="3244" y="190"/>
                  </a:lnTo>
                  <a:lnTo>
                    <a:pt x="3244" y="413"/>
                  </a:lnTo>
                  <a:lnTo>
                    <a:pt x="3244" y="428"/>
                  </a:lnTo>
                  <a:lnTo>
                    <a:pt x="3245" y="435"/>
                  </a:lnTo>
                  <a:lnTo>
                    <a:pt x="3246" y="442"/>
                  </a:lnTo>
                  <a:lnTo>
                    <a:pt x="3248" y="448"/>
                  </a:lnTo>
                  <a:lnTo>
                    <a:pt x="3250" y="454"/>
                  </a:lnTo>
                  <a:lnTo>
                    <a:pt x="3252" y="459"/>
                  </a:lnTo>
                  <a:lnTo>
                    <a:pt x="3255" y="464"/>
                  </a:lnTo>
                  <a:lnTo>
                    <a:pt x="3259" y="469"/>
                  </a:lnTo>
                  <a:lnTo>
                    <a:pt x="3263" y="473"/>
                  </a:lnTo>
                  <a:lnTo>
                    <a:pt x="3268" y="476"/>
                  </a:lnTo>
                  <a:lnTo>
                    <a:pt x="3273" y="479"/>
                  </a:lnTo>
                  <a:lnTo>
                    <a:pt x="3276" y="480"/>
                  </a:lnTo>
                  <a:lnTo>
                    <a:pt x="3280" y="481"/>
                  </a:lnTo>
                  <a:lnTo>
                    <a:pt x="3286" y="483"/>
                  </a:lnTo>
                  <a:lnTo>
                    <a:pt x="3294" y="484"/>
                  </a:lnTo>
                  <a:lnTo>
                    <a:pt x="3303" y="484"/>
                  </a:lnTo>
                  <a:lnTo>
                    <a:pt x="3317" y="484"/>
                  </a:lnTo>
                  <a:lnTo>
                    <a:pt x="3331" y="483"/>
                  </a:lnTo>
                  <a:lnTo>
                    <a:pt x="3359" y="478"/>
                  </a:lnTo>
                  <a:lnTo>
                    <a:pt x="3359" y="509"/>
                  </a:lnTo>
                  <a:lnTo>
                    <a:pt x="3344" y="512"/>
                  </a:lnTo>
                  <a:lnTo>
                    <a:pt x="3329" y="515"/>
                  </a:lnTo>
                  <a:lnTo>
                    <a:pt x="3315" y="517"/>
                  </a:lnTo>
                  <a:lnTo>
                    <a:pt x="3300" y="518"/>
                  </a:lnTo>
                  <a:close/>
                  <a:moveTo>
                    <a:pt x="3725" y="344"/>
                  </a:moveTo>
                  <a:lnTo>
                    <a:pt x="3453" y="344"/>
                  </a:lnTo>
                  <a:lnTo>
                    <a:pt x="3453" y="351"/>
                  </a:lnTo>
                  <a:lnTo>
                    <a:pt x="3454" y="359"/>
                  </a:lnTo>
                  <a:lnTo>
                    <a:pt x="3456" y="374"/>
                  </a:lnTo>
                  <a:lnTo>
                    <a:pt x="3457" y="381"/>
                  </a:lnTo>
                  <a:lnTo>
                    <a:pt x="3459" y="388"/>
                  </a:lnTo>
                  <a:lnTo>
                    <a:pt x="3463" y="402"/>
                  </a:lnTo>
                  <a:lnTo>
                    <a:pt x="3465" y="409"/>
                  </a:lnTo>
                  <a:lnTo>
                    <a:pt x="3468" y="416"/>
                  </a:lnTo>
                  <a:lnTo>
                    <a:pt x="3474" y="428"/>
                  </a:lnTo>
                  <a:lnTo>
                    <a:pt x="3483" y="440"/>
                  </a:lnTo>
                  <a:lnTo>
                    <a:pt x="3491" y="450"/>
                  </a:lnTo>
                  <a:lnTo>
                    <a:pt x="3494" y="455"/>
                  </a:lnTo>
                  <a:lnTo>
                    <a:pt x="3498" y="459"/>
                  </a:lnTo>
                  <a:lnTo>
                    <a:pt x="3507" y="466"/>
                  </a:lnTo>
                  <a:lnTo>
                    <a:pt x="3516" y="473"/>
                  </a:lnTo>
                  <a:lnTo>
                    <a:pt x="3527" y="478"/>
                  </a:lnTo>
                  <a:lnTo>
                    <a:pt x="3538" y="482"/>
                  </a:lnTo>
                  <a:lnTo>
                    <a:pt x="3550" y="485"/>
                  </a:lnTo>
                  <a:lnTo>
                    <a:pt x="3563" y="487"/>
                  </a:lnTo>
                  <a:lnTo>
                    <a:pt x="3570" y="488"/>
                  </a:lnTo>
                  <a:lnTo>
                    <a:pt x="3577" y="488"/>
                  </a:lnTo>
                  <a:lnTo>
                    <a:pt x="3588" y="487"/>
                  </a:lnTo>
                  <a:lnTo>
                    <a:pt x="3594" y="487"/>
                  </a:lnTo>
                  <a:lnTo>
                    <a:pt x="3599" y="486"/>
                  </a:lnTo>
                  <a:lnTo>
                    <a:pt x="3610" y="483"/>
                  </a:lnTo>
                  <a:lnTo>
                    <a:pt x="3620" y="480"/>
                  </a:lnTo>
                  <a:lnTo>
                    <a:pt x="3625" y="478"/>
                  </a:lnTo>
                  <a:lnTo>
                    <a:pt x="3629" y="475"/>
                  </a:lnTo>
                  <a:lnTo>
                    <a:pt x="3638" y="470"/>
                  </a:lnTo>
                  <a:lnTo>
                    <a:pt x="3647" y="464"/>
                  </a:lnTo>
                  <a:lnTo>
                    <a:pt x="3650" y="460"/>
                  </a:lnTo>
                  <a:lnTo>
                    <a:pt x="3654" y="457"/>
                  </a:lnTo>
                  <a:lnTo>
                    <a:pt x="3663" y="446"/>
                  </a:lnTo>
                  <a:lnTo>
                    <a:pt x="3667" y="440"/>
                  </a:lnTo>
                  <a:lnTo>
                    <a:pt x="3671" y="434"/>
                  </a:lnTo>
                  <a:lnTo>
                    <a:pt x="3674" y="428"/>
                  </a:lnTo>
                  <a:lnTo>
                    <a:pt x="3677" y="421"/>
                  </a:lnTo>
                  <a:lnTo>
                    <a:pt x="3679" y="414"/>
                  </a:lnTo>
                  <a:lnTo>
                    <a:pt x="3681" y="406"/>
                  </a:lnTo>
                  <a:lnTo>
                    <a:pt x="3718" y="406"/>
                  </a:lnTo>
                  <a:lnTo>
                    <a:pt x="3716" y="417"/>
                  </a:lnTo>
                  <a:lnTo>
                    <a:pt x="3713" y="428"/>
                  </a:lnTo>
                  <a:lnTo>
                    <a:pt x="3709" y="438"/>
                  </a:lnTo>
                  <a:lnTo>
                    <a:pt x="3704" y="448"/>
                  </a:lnTo>
                  <a:lnTo>
                    <a:pt x="3698" y="457"/>
                  </a:lnTo>
                  <a:lnTo>
                    <a:pt x="3692" y="465"/>
                  </a:lnTo>
                  <a:lnTo>
                    <a:pt x="3685" y="473"/>
                  </a:lnTo>
                  <a:lnTo>
                    <a:pt x="3678" y="481"/>
                  </a:lnTo>
                  <a:lnTo>
                    <a:pt x="3673" y="486"/>
                  </a:lnTo>
                  <a:lnTo>
                    <a:pt x="3668" y="490"/>
                  </a:lnTo>
                  <a:lnTo>
                    <a:pt x="3663" y="494"/>
                  </a:lnTo>
                  <a:lnTo>
                    <a:pt x="3657" y="498"/>
                  </a:lnTo>
                  <a:lnTo>
                    <a:pt x="3652" y="502"/>
                  </a:lnTo>
                  <a:lnTo>
                    <a:pt x="3646" y="505"/>
                  </a:lnTo>
                  <a:lnTo>
                    <a:pt x="3639" y="508"/>
                  </a:lnTo>
                  <a:lnTo>
                    <a:pt x="3633" y="511"/>
                  </a:lnTo>
                  <a:lnTo>
                    <a:pt x="3620" y="516"/>
                  </a:lnTo>
                  <a:lnTo>
                    <a:pt x="3606" y="519"/>
                  </a:lnTo>
                  <a:lnTo>
                    <a:pt x="3599" y="521"/>
                  </a:lnTo>
                  <a:lnTo>
                    <a:pt x="3592" y="521"/>
                  </a:lnTo>
                  <a:lnTo>
                    <a:pt x="3577" y="522"/>
                  </a:lnTo>
                  <a:lnTo>
                    <a:pt x="3567" y="522"/>
                  </a:lnTo>
                  <a:lnTo>
                    <a:pt x="3558" y="521"/>
                  </a:lnTo>
                  <a:lnTo>
                    <a:pt x="3549" y="520"/>
                  </a:lnTo>
                  <a:lnTo>
                    <a:pt x="3541" y="518"/>
                  </a:lnTo>
                  <a:lnTo>
                    <a:pt x="3533" y="516"/>
                  </a:lnTo>
                  <a:lnTo>
                    <a:pt x="3525" y="514"/>
                  </a:lnTo>
                  <a:lnTo>
                    <a:pt x="3518" y="511"/>
                  </a:lnTo>
                  <a:lnTo>
                    <a:pt x="3511" y="508"/>
                  </a:lnTo>
                  <a:lnTo>
                    <a:pt x="3504" y="504"/>
                  </a:lnTo>
                  <a:lnTo>
                    <a:pt x="3497" y="500"/>
                  </a:lnTo>
                  <a:lnTo>
                    <a:pt x="3485" y="492"/>
                  </a:lnTo>
                  <a:lnTo>
                    <a:pt x="3478" y="487"/>
                  </a:lnTo>
                  <a:lnTo>
                    <a:pt x="3473" y="482"/>
                  </a:lnTo>
                  <a:lnTo>
                    <a:pt x="3468" y="477"/>
                  </a:lnTo>
                  <a:lnTo>
                    <a:pt x="3463" y="472"/>
                  </a:lnTo>
                  <a:lnTo>
                    <a:pt x="3457" y="465"/>
                  </a:lnTo>
                  <a:lnTo>
                    <a:pt x="3452" y="458"/>
                  </a:lnTo>
                  <a:lnTo>
                    <a:pt x="3448" y="451"/>
                  </a:lnTo>
                  <a:lnTo>
                    <a:pt x="3443" y="444"/>
                  </a:lnTo>
                  <a:lnTo>
                    <a:pt x="3439" y="436"/>
                  </a:lnTo>
                  <a:lnTo>
                    <a:pt x="3435" y="428"/>
                  </a:lnTo>
                  <a:lnTo>
                    <a:pt x="3432" y="420"/>
                  </a:lnTo>
                  <a:lnTo>
                    <a:pt x="3429" y="412"/>
                  </a:lnTo>
                  <a:lnTo>
                    <a:pt x="3426" y="403"/>
                  </a:lnTo>
                  <a:lnTo>
                    <a:pt x="3424" y="394"/>
                  </a:lnTo>
                  <a:lnTo>
                    <a:pt x="3422" y="385"/>
                  </a:lnTo>
                  <a:lnTo>
                    <a:pt x="3420" y="376"/>
                  </a:lnTo>
                  <a:lnTo>
                    <a:pt x="3419" y="366"/>
                  </a:lnTo>
                  <a:lnTo>
                    <a:pt x="3418" y="357"/>
                  </a:lnTo>
                  <a:lnTo>
                    <a:pt x="3417" y="347"/>
                  </a:lnTo>
                  <a:lnTo>
                    <a:pt x="3417" y="337"/>
                  </a:lnTo>
                  <a:lnTo>
                    <a:pt x="3417" y="320"/>
                  </a:lnTo>
                  <a:lnTo>
                    <a:pt x="3419" y="303"/>
                  </a:lnTo>
                  <a:lnTo>
                    <a:pt x="3421" y="287"/>
                  </a:lnTo>
                  <a:lnTo>
                    <a:pt x="3424" y="271"/>
                  </a:lnTo>
                  <a:lnTo>
                    <a:pt x="3429" y="255"/>
                  </a:lnTo>
                  <a:lnTo>
                    <a:pt x="3435" y="239"/>
                  </a:lnTo>
                  <a:lnTo>
                    <a:pt x="3438" y="232"/>
                  </a:lnTo>
                  <a:lnTo>
                    <a:pt x="3442" y="225"/>
                  </a:lnTo>
                  <a:lnTo>
                    <a:pt x="3447" y="217"/>
                  </a:lnTo>
                  <a:lnTo>
                    <a:pt x="3452" y="210"/>
                  </a:lnTo>
                  <a:lnTo>
                    <a:pt x="3458" y="203"/>
                  </a:lnTo>
                  <a:lnTo>
                    <a:pt x="3464" y="196"/>
                  </a:lnTo>
                  <a:lnTo>
                    <a:pt x="3470" y="189"/>
                  </a:lnTo>
                  <a:lnTo>
                    <a:pt x="3476" y="183"/>
                  </a:lnTo>
                  <a:lnTo>
                    <a:pt x="3484" y="178"/>
                  </a:lnTo>
                  <a:lnTo>
                    <a:pt x="3491" y="173"/>
                  </a:lnTo>
                  <a:lnTo>
                    <a:pt x="3498" y="168"/>
                  </a:lnTo>
                  <a:lnTo>
                    <a:pt x="3506" y="164"/>
                  </a:lnTo>
                  <a:lnTo>
                    <a:pt x="3514" y="160"/>
                  </a:lnTo>
                  <a:lnTo>
                    <a:pt x="3522" y="157"/>
                  </a:lnTo>
                  <a:lnTo>
                    <a:pt x="3530" y="154"/>
                  </a:lnTo>
                  <a:lnTo>
                    <a:pt x="3538" y="152"/>
                  </a:lnTo>
                  <a:lnTo>
                    <a:pt x="3547" y="150"/>
                  </a:lnTo>
                  <a:lnTo>
                    <a:pt x="3556" y="149"/>
                  </a:lnTo>
                  <a:lnTo>
                    <a:pt x="3565" y="149"/>
                  </a:lnTo>
                  <a:lnTo>
                    <a:pt x="3574" y="148"/>
                  </a:lnTo>
                  <a:lnTo>
                    <a:pt x="3583" y="148"/>
                  </a:lnTo>
                  <a:lnTo>
                    <a:pt x="3591" y="149"/>
                  </a:lnTo>
                  <a:lnTo>
                    <a:pt x="3600" y="150"/>
                  </a:lnTo>
                  <a:lnTo>
                    <a:pt x="3608" y="152"/>
                  </a:lnTo>
                  <a:lnTo>
                    <a:pt x="3616" y="154"/>
                  </a:lnTo>
                  <a:lnTo>
                    <a:pt x="3623" y="156"/>
                  </a:lnTo>
                  <a:lnTo>
                    <a:pt x="3631" y="159"/>
                  </a:lnTo>
                  <a:lnTo>
                    <a:pt x="3638" y="163"/>
                  </a:lnTo>
                  <a:lnTo>
                    <a:pt x="3645" y="166"/>
                  </a:lnTo>
                  <a:lnTo>
                    <a:pt x="3652" y="170"/>
                  </a:lnTo>
                  <a:lnTo>
                    <a:pt x="3658" y="174"/>
                  </a:lnTo>
                  <a:lnTo>
                    <a:pt x="3664" y="179"/>
                  </a:lnTo>
                  <a:lnTo>
                    <a:pt x="3670" y="184"/>
                  </a:lnTo>
                  <a:lnTo>
                    <a:pt x="3675" y="189"/>
                  </a:lnTo>
                  <a:lnTo>
                    <a:pt x="3681" y="195"/>
                  </a:lnTo>
                  <a:lnTo>
                    <a:pt x="3686" y="201"/>
                  </a:lnTo>
                  <a:lnTo>
                    <a:pt x="3695" y="213"/>
                  </a:lnTo>
                  <a:lnTo>
                    <a:pt x="3703" y="226"/>
                  </a:lnTo>
                  <a:lnTo>
                    <a:pt x="3707" y="233"/>
                  </a:lnTo>
                  <a:lnTo>
                    <a:pt x="3710" y="241"/>
                  </a:lnTo>
                  <a:lnTo>
                    <a:pt x="3716" y="256"/>
                  </a:lnTo>
                  <a:lnTo>
                    <a:pt x="3718" y="263"/>
                  </a:lnTo>
                  <a:lnTo>
                    <a:pt x="3720" y="271"/>
                  </a:lnTo>
                  <a:lnTo>
                    <a:pt x="3723" y="287"/>
                  </a:lnTo>
                  <a:lnTo>
                    <a:pt x="3725" y="304"/>
                  </a:lnTo>
                  <a:lnTo>
                    <a:pt x="3726" y="312"/>
                  </a:lnTo>
                  <a:lnTo>
                    <a:pt x="3726" y="320"/>
                  </a:lnTo>
                  <a:lnTo>
                    <a:pt x="3726" y="332"/>
                  </a:lnTo>
                  <a:lnTo>
                    <a:pt x="3725" y="344"/>
                  </a:lnTo>
                  <a:close/>
                  <a:moveTo>
                    <a:pt x="3574" y="182"/>
                  </a:moveTo>
                  <a:lnTo>
                    <a:pt x="3560" y="182"/>
                  </a:lnTo>
                  <a:lnTo>
                    <a:pt x="3554" y="183"/>
                  </a:lnTo>
                  <a:lnTo>
                    <a:pt x="3548" y="184"/>
                  </a:lnTo>
                  <a:lnTo>
                    <a:pt x="3536" y="188"/>
                  </a:lnTo>
                  <a:lnTo>
                    <a:pt x="3530" y="190"/>
                  </a:lnTo>
                  <a:lnTo>
                    <a:pt x="3524" y="192"/>
                  </a:lnTo>
                  <a:lnTo>
                    <a:pt x="3514" y="197"/>
                  </a:lnTo>
                  <a:lnTo>
                    <a:pt x="3504" y="204"/>
                  </a:lnTo>
                  <a:lnTo>
                    <a:pt x="3499" y="208"/>
                  </a:lnTo>
                  <a:lnTo>
                    <a:pt x="3495" y="212"/>
                  </a:lnTo>
                  <a:lnTo>
                    <a:pt x="3487" y="220"/>
                  </a:lnTo>
                  <a:lnTo>
                    <a:pt x="3478" y="229"/>
                  </a:lnTo>
                  <a:lnTo>
                    <a:pt x="3472" y="239"/>
                  </a:lnTo>
                  <a:lnTo>
                    <a:pt x="3466" y="250"/>
                  </a:lnTo>
                  <a:lnTo>
                    <a:pt x="3462" y="261"/>
                  </a:lnTo>
                  <a:lnTo>
                    <a:pt x="3458" y="273"/>
                  </a:lnTo>
                  <a:lnTo>
                    <a:pt x="3457" y="279"/>
                  </a:lnTo>
                  <a:lnTo>
                    <a:pt x="3456" y="285"/>
                  </a:lnTo>
                  <a:lnTo>
                    <a:pt x="3454" y="298"/>
                  </a:lnTo>
                  <a:lnTo>
                    <a:pt x="3453" y="311"/>
                  </a:lnTo>
                  <a:lnTo>
                    <a:pt x="3690" y="311"/>
                  </a:lnTo>
                  <a:lnTo>
                    <a:pt x="3689" y="305"/>
                  </a:lnTo>
                  <a:lnTo>
                    <a:pt x="3689" y="298"/>
                  </a:lnTo>
                  <a:lnTo>
                    <a:pt x="3687" y="286"/>
                  </a:lnTo>
                  <a:lnTo>
                    <a:pt x="3685" y="274"/>
                  </a:lnTo>
                  <a:lnTo>
                    <a:pt x="3681" y="262"/>
                  </a:lnTo>
                  <a:lnTo>
                    <a:pt x="3677" y="251"/>
                  </a:lnTo>
                  <a:lnTo>
                    <a:pt x="3674" y="246"/>
                  </a:lnTo>
                  <a:lnTo>
                    <a:pt x="3671" y="240"/>
                  </a:lnTo>
                  <a:lnTo>
                    <a:pt x="3665" y="230"/>
                  </a:lnTo>
                  <a:lnTo>
                    <a:pt x="3658" y="221"/>
                  </a:lnTo>
                  <a:lnTo>
                    <a:pt x="3651" y="212"/>
                  </a:lnTo>
                  <a:lnTo>
                    <a:pt x="3646" y="209"/>
                  </a:lnTo>
                  <a:lnTo>
                    <a:pt x="3642" y="205"/>
                  </a:lnTo>
                  <a:lnTo>
                    <a:pt x="3637" y="201"/>
                  </a:lnTo>
                  <a:lnTo>
                    <a:pt x="3633" y="198"/>
                  </a:lnTo>
                  <a:lnTo>
                    <a:pt x="3622" y="192"/>
                  </a:lnTo>
                  <a:lnTo>
                    <a:pt x="3617" y="190"/>
                  </a:lnTo>
                  <a:lnTo>
                    <a:pt x="3611" y="188"/>
                  </a:lnTo>
                  <a:lnTo>
                    <a:pt x="3606" y="186"/>
                  </a:lnTo>
                  <a:lnTo>
                    <a:pt x="3600" y="184"/>
                  </a:lnTo>
                  <a:lnTo>
                    <a:pt x="3593" y="183"/>
                  </a:lnTo>
                  <a:lnTo>
                    <a:pt x="3587" y="182"/>
                  </a:lnTo>
                  <a:lnTo>
                    <a:pt x="3574" y="182"/>
                  </a:lnTo>
                  <a:close/>
                  <a:moveTo>
                    <a:pt x="3982" y="188"/>
                  </a:moveTo>
                  <a:lnTo>
                    <a:pt x="3974" y="188"/>
                  </a:lnTo>
                  <a:lnTo>
                    <a:pt x="3967" y="189"/>
                  </a:lnTo>
                  <a:lnTo>
                    <a:pt x="3959" y="190"/>
                  </a:lnTo>
                  <a:lnTo>
                    <a:pt x="3952" y="192"/>
                  </a:lnTo>
                  <a:lnTo>
                    <a:pt x="3945" y="194"/>
                  </a:lnTo>
                  <a:lnTo>
                    <a:pt x="3939" y="196"/>
                  </a:lnTo>
                  <a:lnTo>
                    <a:pt x="3933" y="199"/>
                  </a:lnTo>
                  <a:lnTo>
                    <a:pt x="3927" y="202"/>
                  </a:lnTo>
                  <a:lnTo>
                    <a:pt x="3922" y="205"/>
                  </a:lnTo>
                  <a:lnTo>
                    <a:pt x="3917" y="209"/>
                  </a:lnTo>
                  <a:lnTo>
                    <a:pt x="3912" y="213"/>
                  </a:lnTo>
                  <a:lnTo>
                    <a:pt x="3908" y="217"/>
                  </a:lnTo>
                  <a:lnTo>
                    <a:pt x="3903" y="222"/>
                  </a:lnTo>
                  <a:lnTo>
                    <a:pt x="3900" y="227"/>
                  </a:lnTo>
                  <a:lnTo>
                    <a:pt x="3893" y="237"/>
                  </a:lnTo>
                  <a:lnTo>
                    <a:pt x="3887" y="249"/>
                  </a:lnTo>
                  <a:lnTo>
                    <a:pt x="3882" y="261"/>
                  </a:lnTo>
                  <a:lnTo>
                    <a:pt x="3878" y="273"/>
                  </a:lnTo>
                  <a:lnTo>
                    <a:pt x="3875" y="287"/>
                  </a:lnTo>
                  <a:lnTo>
                    <a:pt x="3873" y="293"/>
                  </a:lnTo>
                  <a:lnTo>
                    <a:pt x="3872" y="300"/>
                  </a:lnTo>
                  <a:lnTo>
                    <a:pt x="3871" y="307"/>
                  </a:lnTo>
                  <a:lnTo>
                    <a:pt x="3871" y="314"/>
                  </a:lnTo>
                  <a:lnTo>
                    <a:pt x="3870" y="328"/>
                  </a:lnTo>
                  <a:lnTo>
                    <a:pt x="3869" y="342"/>
                  </a:lnTo>
                  <a:lnTo>
                    <a:pt x="3869" y="513"/>
                  </a:lnTo>
                  <a:lnTo>
                    <a:pt x="3834" y="513"/>
                  </a:lnTo>
                  <a:lnTo>
                    <a:pt x="3834" y="157"/>
                  </a:lnTo>
                  <a:lnTo>
                    <a:pt x="3865" y="157"/>
                  </a:lnTo>
                  <a:lnTo>
                    <a:pt x="3869" y="229"/>
                  </a:lnTo>
                  <a:lnTo>
                    <a:pt x="3873" y="220"/>
                  </a:lnTo>
                  <a:lnTo>
                    <a:pt x="3877" y="212"/>
                  </a:lnTo>
                  <a:lnTo>
                    <a:pt x="3881" y="204"/>
                  </a:lnTo>
                  <a:lnTo>
                    <a:pt x="3887" y="197"/>
                  </a:lnTo>
                  <a:lnTo>
                    <a:pt x="3893" y="190"/>
                  </a:lnTo>
                  <a:lnTo>
                    <a:pt x="3899" y="184"/>
                  </a:lnTo>
                  <a:lnTo>
                    <a:pt x="3906" y="178"/>
                  </a:lnTo>
                  <a:lnTo>
                    <a:pt x="3913" y="173"/>
                  </a:lnTo>
                  <a:lnTo>
                    <a:pt x="3921" y="169"/>
                  </a:lnTo>
                  <a:lnTo>
                    <a:pt x="3929" y="165"/>
                  </a:lnTo>
                  <a:lnTo>
                    <a:pt x="3937" y="162"/>
                  </a:lnTo>
                  <a:lnTo>
                    <a:pt x="3946" y="159"/>
                  </a:lnTo>
                  <a:lnTo>
                    <a:pt x="3955" y="157"/>
                  </a:lnTo>
                  <a:lnTo>
                    <a:pt x="3964" y="155"/>
                  </a:lnTo>
                  <a:lnTo>
                    <a:pt x="3973" y="154"/>
                  </a:lnTo>
                  <a:lnTo>
                    <a:pt x="3982" y="154"/>
                  </a:lnTo>
                  <a:lnTo>
                    <a:pt x="4000" y="154"/>
                  </a:lnTo>
                  <a:lnTo>
                    <a:pt x="4009" y="155"/>
                  </a:lnTo>
                  <a:lnTo>
                    <a:pt x="4017" y="156"/>
                  </a:lnTo>
                  <a:lnTo>
                    <a:pt x="4017" y="192"/>
                  </a:lnTo>
                  <a:lnTo>
                    <a:pt x="4009" y="190"/>
                  </a:lnTo>
                  <a:lnTo>
                    <a:pt x="4000" y="189"/>
                  </a:lnTo>
                  <a:lnTo>
                    <a:pt x="3982" y="188"/>
                  </a:lnTo>
                  <a:close/>
                  <a:moveTo>
                    <a:pt x="453" y="1222"/>
                  </a:moveTo>
                  <a:lnTo>
                    <a:pt x="453" y="989"/>
                  </a:lnTo>
                  <a:lnTo>
                    <a:pt x="453" y="978"/>
                  </a:lnTo>
                  <a:lnTo>
                    <a:pt x="452" y="967"/>
                  </a:lnTo>
                  <a:lnTo>
                    <a:pt x="451" y="962"/>
                  </a:lnTo>
                  <a:lnTo>
                    <a:pt x="450" y="957"/>
                  </a:lnTo>
                  <a:lnTo>
                    <a:pt x="448" y="948"/>
                  </a:lnTo>
                  <a:lnTo>
                    <a:pt x="446" y="939"/>
                  </a:lnTo>
                  <a:lnTo>
                    <a:pt x="442" y="931"/>
                  </a:lnTo>
                  <a:lnTo>
                    <a:pt x="438" y="923"/>
                  </a:lnTo>
                  <a:lnTo>
                    <a:pt x="434" y="917"/>
                  </a:lnTo>
                  <a:lnTo>
                    <a:pt x="428" y="911"/>
                  </a:lnTo>
                  <a:lnTo>
                    <a:pt x="425" y="908"/>
                  </a:lnTo>
                  <a:lnTo>
                    <a:pt x="422" y="905"/>
                  </a:lnTo>
                  <a:lnTo>
                    <a:pt x="419" y="903"/>
                  </a:lnTo>
                  <a:lnTo>
                    <a:pt x="415" y="901"/>
                  </a:lnTo>
                  <a:lnTo>
                    <a:pt x="408" y="897"/>
                  </a:lnTo>
                  <a:lnTo>
                    <a:pt x="399" y="894"/>
                  </a:lnTo>
                  <a:lnTo>
                    <a:pt x="390" y="892"/>
                  </a:lnTo>
                  <a:lnTo>
                    <a:pt x="379" y="891"/>
                  </a:lnTo>
                  <a:lnTo>
                    <a:pt x="368" y="890"/>
                  </a:lnTo>
                  <a:lnTo>
                    <a:pt x="359" y="891"/>
                  </a:lnTo>
                  <a:lnTo>
                    <a:pt x="349" y="892"/>
                  </a:lnTo>
                  <a:lnTo>
                    <a:pt x="341" y="894"/>
                  </a:lnTo>
                  <a:lnTo>
                    <a:pt x="333" y="897"/>
                  </a:lnTo>
                  <a:lnTo>
                    <a:pt x="325" y="900"/>
                  </a:lnTo>
                  <a:lnTo>
                    <a:pt x="318" y="904"/>
                  </a:lnTo>
                  <a:lnTo>
                    <a:pt x="311" y="909"/>
                  </a:lnTo>
                  <a:lnTo>
                    <a:pt x="305" y="915"/>
                  </a:lnTo>
                  <a:lnTo>
                    <a:pt x="300" y="920"/>
                  </a:lnTo>
                  <a:lnTo>
                    <a:pt x="295" y="925"/>
                  </a:lnTo>
                  <a:lnTo>
                    <a:pt x="291" y="930"/>
                  </a:lnTo>
                  <a:lnTo>
                    <a:pt x="287" y="936"/>
                  </a:lnTo>
                  <a:lnTo>
                    <a:pt x="280" y="948"/>
                  </a:lnTo>
                  <a:lnTo>
                    <a:pt x="276" y="955"/>
                  </a:lnTo>
                  <a:lnTo>
                    <a:pt x="274" y="961"/>
                  </a:lnTo>
                  <a:lnTo>
                    <a:pt x="271" y="968"/>
                  </a:lnTo>
                  <a:lnTo>
                    <a:pt x="269" y="975"/>
                  </a:lnTo>
                  <a:lnTo>
                    <a:pt x="267" y="982"/>
                  </a:lnTo>
                  <a:lnTo>
                    <a:pt x="266" y="990"/>
                  </a:lnTo>
                  <a:lnTo>
                    <a:pt x="265" y="997"/>
                  </a:lnTo>
                  <a:lnTo>
                    <a:pt x="264" y="1005"/>
                  </a:lnTo>
                  <a:lnTo>
                    <a:pt x="263" y="1020"/>
                  </a:lnTo>
                  <a:lnTo>
                    <a:pt x="263" y="1222"/>
                  </a:lnTo>
                  <a:lnTo>
                    <a:pt x="227" y="1222"/>
                  </a:lnTo>
                  <a:lnTo>
                    <a:pt x="227" y="989"/>
                  </a:lnTo>
                  <a:lnTo>
                    <a:pt x="227" y="978"/>
                  </a:lnTo>
                  <a:lnTo>
                    <a:pt x="226" y="967"/>
                  </a:lnTo>
                  <a:lnTo>
                    <a:pt x="224" y="957"/>
                  </a:lnTo>
                  <a:lnTo>
                    <a:pt x="222" y="948"/>
                  </a:lnTo>
                  <a:lnTo>
                    <a:pt x="220" y="939"/>
                  </a:lnTo>
                  <a:lnTo>
                    <a:pt x="216" y="931"/>
                  </a:lnTo>
                  <a:lnTo>
                    <a:pt x="212" y="923"/>
                  </a:lnTo>
                  <a:lnTo>
                    <a:pt x="207" y="917"/>
                  </a:lnTo>
                  <a:lnTo>
                    <a:pt x="202" y="911"/>
                  </a:lnTo>
                  <a:lnTo>
                    <a:pt x="199" y="908"/>
                  </a:lnTo>
                  <a:lnTo>
                    <a:pt x="196" y="905"/>
                  </a:lnTo>
                  <a:lnTo>
                    <a:pt x="192" y="903"/>
                  </a:lnTo>
                  <a:lnTo>
                    <a:pt x="189" y="901"/>
                  </a:lnTo>
                  <a:lnTo>
                    <a:pt x="181" y="897"/>
                  </a:lnTo>
                  <a:lnTo>
                    <a:pt x="172" y="894"/>
                  </a:lnTo>
                  <a:lnTo>
                    <a:pt x="163" y="892"/>
                  </a:lnTo>
                  <a:lnTo>
                    <a:pt x="153" y="891"/>
                  </a:lnTo>
                  <a:lnTo>
                    <a:pt x="142" y="890"/>
                  </a:lnTo>
                  <a:lnTo>
                    <a:pt x="132" y="891"/>
                  </a:lnTo>
                  <a:lnTo>
                    <a:pt x="122" y="892"/>
                  </a:lnTo>
                  <a:lnTo>
                    <a:pt x="114" y="894"/>
                  </a:lnTo>
                  <a:lnTo>
                    <a:pt x="106" y="897"/>
                  </a:lnTo>
                  <a:lnTo>
                    <a:pt x="98" y="900"/>
                  </a:lnTo>
                  <a:lnTo>
                    <a:pt x="91" y="904"/>
                  </a:lnTo>
                  <a:lnTo>
                    <a:pt x="84" y="909"/>
                  </a:lnTo>
                  <a:lnTo>
                    <a:pt x="78" y="915"/>
                  </a:lnTo>
                  <a:lnTo>
                    <a:pt x="73" y="920"/>
                  </a:lnTo>
                  <a:lnTo>
                    <a:pt x="67" y="927"/>
                  </a:lnTo>
                  <a:lnTo>
                    <a:pt x="63" y="933"/>
                  </a:lnTo>
                  <a:lnTo>
                    <a:pt x="58" y="940"/>
                  </a:lnTo>
                  <a:lnTo>
                    <a:pt x="54" y="948"/>
                  </a:lnTo>
                  <a:lnTo>
                    <a:pt x="51" y="955"/>
                  </a:lnTo>
                  <a:lnTo>
                    <a:pt x="48" y="963"/>
                  </a:lnTo>
                  <a:lnTo>
                    <a:pt x="45" y="971"/>
                  </a:lnTo>
                  <a:lnTo>
                    <a:pt x="43" y="980"/>
                  </a:lnTo>
                  <a:lnTo>
                    <a:pt x="41" y="989"/>
                  </a:lnTo>
                  <a:lnTo>
                    <a:pt x="39" y="998"/>
                  </a:lnTo>
                  <a:lnTo>
                    <a:pt x="38" y="1007"/>
                  </a:lnTo>
                  <a:lnTo>
                    <a:pt x="36" y="1025"/>
                  </a:lnTo>
                  <a:lnTo>
                    <a:pt x="36" y="1044"/>
                  </a:lnTo>
                  <a:lnTo>
                    <a:pt x="36" y="1222"/>
                  </a:lnTo>
                  <a:lnTo>
                    <a:pt x="0" y="1222"/>
                  </a:lnTo>
                  <a:lnTo>
                    <a:pt x="0" y="866"/>
                  </a:lnTo>
                  <a:lnTo>
                    <a:pt x="31" y="866"/>
                  </a:lnTo>
                  <a:lnTo>
                    <a:pt x="36" y="927"/>
                  </a:lnTo>
                  <a:lnTo>
                    <a:pt x="39" y="920"/>
                  </a:lnTo>
                  <a:lnTo>
                    <a:pt x="44" y="913"/>
                  </a:lnTo>
                  <a:lnTo>
                    <a:pt x="48" y="906"/>
                  </a:lnTo>
                  <a:lnTo>
                    <a:pt x="53" y="899"/>
                  </a:lnTo>
                  <a:lnTo>
                    <a:pt x="59" y="893"/>
                  </a:lnTo>
                  <a:lnTo>
                    <a:pt x="64" y="887"/>
                  </a:lnTo>
                  <a:lnTo>
                    <a:pt x="71" y="882"/>
                  </a:lnTo>
                  <a:lnTo>
                    <a:pt x="77" y="877"/>
                  </a:lnTo>
                  <a:lnTo>
                    <a:pt x="84" y="872"/>
                  </a:lnTo>
                  <a:lnTo>
                    <a:pt x="92" y="869"/>
                  </a:lnTo>
                  <a:lnTo>
                    <a:pt x="100" y="865"/>
                  </a:lnTo>
                  <a:lnTo>
                    <a:pt x="108" y="862"/>
                  </a:lnTo>
                  <a:lnTo>
                    <a:pt x="116" y="860"/>
                  </a:lnTo>
                  <a:lnTo>
                    <a:pt x="125" y="858"/>
                  </a:lnTo>
                  <a:lnTo>
                    <a:pt x="134" y="857"/>
                  </a:lnTo>
                  <a:lnTo>
                    <a:pt x="144" y="857"/>
                  </a:lnTo>
                  <a:lnTo>
                    <a:pt x="155" y="857"/>
                  </a:lnTo>
                  <a:lnTo>
                    <a:pt x="166" y="858"/>
                  </a:lnTo>
                  <a:lnTo>
                    <a:pt x="176" y="860"/>
                  </a:lnTo>
                  <a:lnTo>
                    <a:pt x="185" y="862"/>
                  </a:lnTo>
                  <a:lnTo>
                    <a:pt x="194" y="865"/>
                  </a:lnTo>
                  <a:lnTo>
                    <a:pt x="203" y="869"/>
                  </a:lnTo>
                  <a:lnTo>
                    <a:pt x="210" y="873"/>
                  </a:lnTo>
                  <a:lnTo>
                    <a:pt x="218" y="878"/>
                  </a:lnTo>
                  <a:lnTo>
                    <a:pt x="224" y="883"/>
                  </a:lnTo>
                  <a:lnTo>
                    <a:pt x="231" y="889"/>
                  </a:lnTo>
                  <a:lnTo>
                    <a:pt x="236" y="895"/>
                  </a:lnTo>
                  <a:lnTo>
                    <a:pt x="241" y="902"/>
                  </a:lnTo>
                  <a:lnTo>
                    <a:pt x="246" y="909"/>
                  </a:lnTo>
                  <a:lnTo>
                    <a:pt x="250" y="917"/>
                  </a:lnTo>
                  <a:lnTo>
                    <a:pt x="253" y="925"/>
                  </a:lnTo>
                  <a:lnTo>
                    <a:pt x="256" y="934"/>
                  </a:lnTo>
                  <a:lnTo>
                    <a:pt x="260" y="926"/>
                  </a:lnTo>
                  <a:lnTo>
                    <a:pt x="264" y="918"/>
                  </a:lnTo>
                  <a:lnTo>
                    <a:pt x="268" y="910"/>
                  </a:lnTo>
                  <a:lnTo>
                    <a:pt x="273" y="903"/>
                  </a:lnTo>
                  <a:lnTo>
                    <a:pt x="279" y="896"/>
                  </a:lnTo>
                  <a:lnTo>
                    <a:pt x="285" y="890"/>
                  </a:lnTo>
                  <a:lnTo>
                    <a:pt x="291" y="884"/>
                  </a:lnTo>
                  <a:lnTo>
                    <a:pt x="298" y="879"/>
                  </a:lnTo>
                  <a:lnTo>
                    <a:pt x="306" y="874"/>
                  </a:lnTo>
                  <a:lnTo>
                    <a:pt x="313" y="870"/>
                  </a:lnTo>
                  <a:lnTo>
                    <a:pt x="322" y="866"/>
                  </a:lnTo>
                  <a:lnTo>
                    <a:pt x="331" y="863"/>
                  </a:lnTo>
                  <a:lnTo>
                    <a:pt x="340" y="860"/>
                  </a:lnTo>
                  <a:lnTo>
                    <a:pt x="350" y="858"/>
                  </a:lnTo>
                  <a:lnTo>
                    <a:pt x="360" y="857"/>
                  </a:lnTo>
                  <a:lnTo>
                    <a:pt x="370" y="857"/>
                  </a:lnTo>
                  <a:lnTo>
                    <a:pt x="378" y="857"/>
                  </a:lnTo>
                  <a:lnTo>
                    <a:pt x="385" y="858"/>
                  </a:lnTo>
                  <a:lnTo>
                    <a:pt x="399" y="859"/>
                  </a:lnTo>
                  <a:lnTo>
                    <a:pt x="406" y="861"/>
                  </a:lnTo>
                  <a:lnTo>
                    <a:pt x="412" y="862"/>
                  </a:lnTo>
                  <a:lnTo>
                    <a:pt x="418" y="864"/>
                  </a:lnTo>
                  <a:lnTo>
                    <a:pt x="424" y="867"/>
                  </a:lnTo>
                  <a:lnTo>
                    <a:pt x="429" y="869"/>
                  </a:lnTo>
                  <a:lnTo>
                    <a:pt x="435" y="872"/>
                  </a:lnTo>
                  <a:lnTo>
                    <a:pt x="444" y="878"/>
                  </a:lnTo>
                  <a:lnTo>
                    <a:pt x="453" y="885"/>
                  </a:lnTo>
                  <a:lnTo>
                    <a:pt x="457" y="889"/>
                  </a:lnTo>
                  <a:lnTo>
                    <a:pt x="461" y="893"/>
                  </a:lnTo>
                  <a:lnTo>
                    <a:pt x="467" y="903"/>
                  </a:lnTo>
                  <a:lnTo>
                    <a:pt x="473" y="912"/>
                  </a:lnTo>
                  <a:lnTo>
                    <a:pt x="478" y="923"/>
                  </a:lnTo>
                  <a:lnTo>
                    <a:pt x="480" y="929"/>
                  </a:lnTo>
                  <a:lnTo>
                    <a:pt x="482" y="935"/>
                  </a:lnTo>
                  <a:lnTo>
                    <a:pt x="483" y="941"/>
                  </a:lnTo>
                  <a:lnTo>
                    <a:pt x="485" y="947"/>
                  </a:lnTo>
                  <a:lnTo>
                    <a:pt x="487" y="960"/>
                  </a:lnTo>
                  <a:lnTo>
                    <a:pt x="488" y="973"/>
                  </a:lnTo>
                  <a:lnTo>
                    <a:pt x="488" y="987"/>
                  </a:lnTo>
                  <a:lnTo>
                    <a:pt x="488" y="1222"/>
                  </a:lnTo>
                  <a:lnTo>
                    <a:pt x="453" y="1222"/>
                  </a:lnTo>
                  <a:close/>
                  <a:moveTo>
                    <a:pt x="903" y="1052"/>
                  </a:moveTo>
                  <a:lnTo>
                    <a:pt x="631" y="1052"/>
                  </a:lnTo>
                  <a:lnTo>
                    <a:pt x="631" y="1060"/>
                  </a:lnTo>
                  <a:lnTo>
                    <a:pt x="631" y="1068"/>
                  </a:lnTo>
                  <a:lnTo>
                    <a:pt x="633" y="1083"/>
                  </a:lnTo>
                  <a:lnTo>
                    <a:pt x="635" y="1090"/>
                  </a:lnTo>
                  <a:lnTo>
                    <a:pt x="637" y="1097"/>
                  </a:lnTo>
                  <a:lnTo>
                    <a:pt x="641" y="1111"/>
                  </a:lnTo>
                  <a:lnTo>
                    <a:pt x="643" y="1118"/>
                  </a:lnTo>
                  <a:lnTo>
                    <a:pt x="646" y="1124"/>
                  </a:lnTo>
                  <a:lnTo>
                    <a:pt x="652" y="1137"/>
                  </a:lnTo>
                  <a:lnTo>
                    <a:pt x="659" y="1148"/>
                  </a:lnTo>
                  <a:lnTo>
                    <a:pt x="667" y="1159"/>
                  </a:lnTo>
                  <a:lnTo>
                    <a:pt x="671" y="1163"/>
                  </a:lnTo>
                  <a:lnTo>
                    <a:pt x="675" y="1167"/>
                  </a:lnTo>
                  <a:lnTo>
                    <a:pt x="684" y="1175"/>
                  </a:lnTo>
                  <a:lnTo>
                    <a:pt x="693" y="1181"/>
                  </a:lnTo>
                  <a:lnTo>
                    <a:pt x="705" y="1187"/>
                  </a:lnTo>
                  <a:lnTo>
                    <a:pt x="716" y="1191"/>
                  </a:lnTo>
                  <a:lnTo>
                    <a:pt x="728" y="1194"/>
                  </a:lnTo>
                  <a:lnTo>
                    <a:pt x="741" y="1196"/>
                  </a:lnTo>
                  <a:lnTo>
                    <a:pt x="747" y="1197"/>
                  </a:lnTo>
                  <a:lnTo>
                    <a:pt x="755" y="1197"/>
                  </a:lnTo>
                  <a:lnTo>
                    <a:pt x="766" y="1196"/>
                  </a:lnTo>
                  <a:lnTo>
                    <a:pt x="772" y="1196"/>
                  </a:lnTo>
                  <a:lnTo>
                    <a:pt x="777" y="1195"/>
                  </a:lnTo>
                  <a:lnTo>
                    <a:pt x="788" y="1192"/>
                  </a:lnTo>
                  <a:lnTo>
                    <a:pt x="798" y="1189"/>
                  </a:lnTo>
                  <a:lnTo>
                    <a:pt x="803" y="1186"/>
                  </a:lnTo>
                  <a:lnTo>
                    <a:pt x="807" y="1184"/>
                  </a:lnTo>
                  <a:lnTo>
                    <a:pt x="816" y="1179"/>
                  </a:lnTo>
                  <a:lnTo>
                    <a:pt x="824" y="1172"/>
                  </a:lnTo>
                  <a:lnTo>
                    <a:pt x="828" y="1169"/>
                  </a:lnTo>
                  <a:lnTo>
                    <a:pt x="832" y="1165"/>
                  </a:lnTo>
                  <a:lnTo>
                    <a:pt x="841" y="1155"/>
                  </a:lnTo>
                  <a:lnTo>
                    <a:pt x="845" y="1149"/>
                  </a:lnTo>
                  <a:lnTo>
                    <a:pt x="849" y="1143"/>
                  </a:lnTo>
                  <a:lnTo>
                    <a:pt x="852" y="1137"/>
                  </a:lnTo>
                  <a:lnTo>
                    <a:pt x="855" y="1130"/>
                  </a:lnTo>
                  <a:lnTo>
                    <a:pt x="857" y="1123"/>
                  </a:lnTo>
                  <a:lnTo>
                    <a:pt x="859" y="1115"/>
                  </a:lnTo>
                  <a:lnTo>
                    <a:pt x="896" y="1115"/>
                  </a:lnTo>
                  <a:lnTo>
                    <a:pt x="894" y="1126"/>
                  </a:lnTo>
                  <a:lnTo>
                    <a:pt x="890" y="1137"/>
                  </a:lnTo>
                  <a:lnTo>
                    <a:pt x="886" y="1147"/>
                  </a:lnTo>
                  <a:lnTo>
                    <a:pt x="882" y="1157"/>
                  </a:lnTo>
                  <a:lnTo>
                    <a:pt x="876" y="1166"/>
                  </a:lnTo>
                  <a:lnTo>
                    <a:pt x="870" y="1174"/>
                  </a:lnTo>
                  <a:lnTo>
                    <a:pt x="867" y="1178"/>
                  </a:lnTo>
                  <a:lnTo>
                    <a:pt x="863" y="1182"/>
                  </a:lnTo>
                  <a:lnTo>
                    <a:pt x="856" y="1190"/>
                  </a:lnTo>
                  <a:lnTo>
                    <a:pt x="851" y="1194"/>
                  </a:lnTo>
                  <a:lnTo>
                    <a:pt x="846" y="1199"/>
                  </a:lnTo>
                  <a:lnTo>
                    <a:pt x="841" y="1203"/>
                  </a:lnTo>
                  <a:lnTo>
                    <a:pt x="835" y="1207"/>
                  </a:lnTo>
                  <a:lnTo>
                    <a:pt x="829" y="1210"/>
                  </a:lnTo>
                  <a:lnTo>
                    <a:pt x="823" y="1214"/>
                  </a:lnTo>
                  <a:lnTo>
                    <a:pt x="817" y="1217"/>
                  </a:lnTo>
                  <a:lnTo>
                    <a:pt x="811" y="1220"/>
                  </a:lnTo>
                  <a:lnTo>
                    <a:pt x="798" y="1225"/>
                  </a:lnTo>
                  <a:lnTo>
                    <a:pt x="784" y="1228"/>
                  </a:lnTo>
                  <a:lnTo>
                    <a:pt x="777" y="1229"/>
                  </a:lnTo>
                  <a:lnTo>
                    <a:pt x="769" y="1230"/>
                  </a:lnTo>
                  <a:lnTo>
                    <a:pt x="755" y="1231"/>
                  </a:lnTo>
                  <a:lnTo>
                    <a:pt x="745" y="1231"/>
                  </a:lnTo>
                  <a:lnTo>
                    <a:pt x="736" y="1230"/>
                  </a:lnTo>
                  <a:lnTo>
                    <a:pt x="727" y="1229"/>
                  </a:lnTo>
                  <a:lnTo>
                    <a:pt x="719" y="1227"/>
                  </a:lnTo>
                  <a:lnTo>
                    <a:pt x="711" y="1225"/>
                  </a:lnTo>
                  <a:lnTo>
                    <a:pt x="703" y="1223"/>
                  </a:lnTo>
                  <a:lnTo>
                    <a:pt x="695" y="1220"/>
                  </a:lnTo>
                  <a:lnTo>
                    <a:pt x="687" y="1217"/>
                  </a:lnTo>
                  <a:lnTo>
                    <a:pt x="681" y="1213"/>
                  </a:lnTo>
                  <a:lnTo>
                    <a:pt x="674" y="1209"/>
                  </a:lnTo>
                  <a:lnTo>
                    <a:pt x="662" y="1201"/>
                  </a:lnTo>
                  <a:lnTo>
                    <a:pt x="656" y="1196"/>
                  </a:lnTo>
                  <a:lnTo>
                    <a:pt x="651" y="1191"/>
                  </a:lnTo>
                  <a:lnTo>
                    <a:pt x="645" y="1186"/>
                  </a:lnTo>
                  <a:lnTo>
                    <a:pt x="640" y="1180"/>
                  </a:lnTo>
                  <a:lnTo>
                    <a:pt x="635" y="1174"/>
                  </a:lnTo>
                  <a:lnTo>
                    <a:pt x="630" y="1167"/>
                  </a:lnTo>
                  <a:lnTo>
                    <a:pt x="625" y="1160"/>
                  </a:lnTo>
                  <a:lnTo>
                    <a:pt x="621" y="1152"/>
                  </a:lnTo>
                  <a:lnTo>
                    <a:pt x="617" y="1145"/>
                  </a:lnTo>
                  <a:lnTo>
                    <a:pt x="613" y="1137"/>
                  </a:lnTo>
                  <a:lnTo>
                    <a:pt x="610" y="1129"/>
                  </a:lnTo>
                  <a:lnTo>
                    <a:pt x="607" y="1120"/>
                  </a:lnTo>
                  <a:lnTo>
                    <a:pt x="604" y="1112"/>
                  </a:lnTo>
                  <a:lnTo>
                    <a:pt x="602" y="1103"/>
                  </a:lnTo>
                  <a:lnTo>
                    <a:pt x="600" y="1094"/>
                  </a:lnTo>
                  <a:lnTo>
                    <a:pt x="598" y="1084"/>
                  </a:lnTo>
                  <a:lnTo>
                    <a:pt x="597" y="1075"/>
                  </a:lnTo>
                  <a:lnTo>
                    <a:pt x="596" y="1065"/>
                  </a:lnTo>
                  <a:lnTo>
                    <a:pt x="595" y="1055"/>
                  </a:lnTo>
                  <a:lnTo>
                    <a:pt x="595" y="1045"/>
                  </a:lnTo>
                  <a:lnTo>
                    <a:pt x="595" y="1029"/>
                  </a:lnTo>
                  <a:lnTo>
                    <a:pt x="597" y="1012"/>
                  </a:lnTo>
                  <a:lnTo>
                    <a:pt x="599" y="996"/>
                  </a:lnTo>
                  <a:lnTo>
                    <a:pt x="602" y="979"/>
                  </a:lnTo>
                  <a:lnTo>
                    <a:pt x="607" y="964"/>
                  </a:lnTo>
                  <a:lnTo>
                    <a:pt x="613" y="948"/>
                  </a:lnTo>
                  <a:lnTo>
                    <a:pt x="616" y="941"/>
                  </a:lnTo>
                  <a:lnTo>
                    <a:pt x="620" y="933"/>
                  </a:lnTo>
                  <a:lnTo>
                    <a:pt x="625" y="926"/>
                  </a:lnTo>
                  <a:lnTo>
                    <a:pt x="630" y="919"/>
                  </a:lnTo>
                  <a:lnTo>
                    <a:pt x="636" y="911"/>
                  </a:lnTo>
                  <a:lnTo>
                    <a:pt x="642" y="904"/>
                  </a:lnTo>
                  <a:lnTo>
                    <a:pt x="648" y="898"/>
                  </a:lnTo>
                  <a:lnTo>
                    <a:pt x="654" y="892"/>
                  </a:lnTo>
                  <a:lnTo>
                    <a:pt x="661" y="886"/>
                  </a:lnTo>
                  <a:lnTo>
                    <a:pt x="668" y="881"/>
                  </a:lnTo>
                  <a:lnTo>
                    <a:pt x="675" y="877"/>
                  </a:lnTo>
                  <a:lnTo>
                    <a:pt x="683" y="873"/>
                  </a:lnTo>
                  <a:lnTo>
                    <a:pt x="690" y="869"/>
                  </a:lnTo>
                  <a:lnTo>
                    <a:pt x="699" y="866"/>
                  </a:lnTo>
                  <a:lnTo>
                    <a:pt x="708" y="863"/>
                  </a:lnTo>
                  <a:lnTo>
                    <a:pt x="716" y="861"/>
                  </a:lnTo>
                  <a:lnTo>
                    <a:pt x="725" y="859"/>
                  </a:lnTo>
                  <a:lnTo>
                    <a:pt x="733" y="858"/>
                  </a:lnTo>
                  <a:lnTo>
                    <a:pt x="742" y="857"/>
                  </a:lnTo>
                  <a:lnTo>
                    <a:pt x="752" y="857"/>
                  </a:lnTo>
                  <a:lnTo>
                    <a:pt x="761" y="857"/>
                  </a:lnTo>
                  <a:lnTo>
                    <a:pt x="769" y="858"/>
                  </a:lnTo>
                  <a:lnTo>
                    <a:pt x="778" y="859"/>
                  </a:lnTo>
                  <a:lnTo>
                    <a:pt x="786" y="861"/>
                  </a:lnTo>
                  <a:lnTo>
                    <a:pt x="794" y="863"/>
                  </a:lnTo>
                  <a:lnTo>
                    <a:pt x="801" y="865"/>
                  </a:lnTo>
                  <a:lnTo>
                    <a:pt x="809" y="868"/>
                  </a:lnTo>
                  <a:lnTo>
                    <a:pt x="816" y="871"/>
                  </a:lnTo>
                  <a:lnTo>
                    <a:pt x="823" y="875"/>
                  </a:lnTo>
                  <a:lnTo>
                    <a:pt x="829" y="879"/>
                  </a:lnTo>
                  <a:lnTo>
                    <a:pt x="836" y="883"/>
                  </a:lnTo>
                  <a:lnTo>
                    <a:pt x="842" y="888"/>
                  </a:lnTo>
                  <a:lnTo>
                    <a:pt x="848" y="893"/>
                  </a:lnTo>
                  <a:lnTo>
                    <a:pt x="853" y="898"/>
                  </a:lnTo>
                  <a:lnTo>
                    <a:pt x="859" y="904"/>
                  </a:lnTo>
                  <a:lnTo>
                    <a:pt x="864" y="909"/>
                  </a:lnTo>
                  <a:lnTo>
                    <a:pt x="873" y="922"/>
                  </a:lnTo>
                  <a:lnTo>
                    <a:pt x="877" y="928"/>
                  </a:lnTo>
                  <a:lnTo>
                    <a:pt x="881" y="935"/>
                  </a:lnTo>
                  <a:lnTo>
                    <a:pt x="888" y="949"/>
                  </a:lnTo>
                  <a:lnTo>
                    <a:pt x="893" y="964"/>
                  </a:lnTo>
                  <a:lnTo>
                    <a:pt x="896" y="972"/>
                  </a:lnTo>
                  <a:lnTo>
                    <a:pt x="898" y="980"/>
                  </a:lnTo>
                  <a:lnTo>
                    <a:pt x="901" y="996"/>
                  </a:lnTo>
                  <a:lnTo>
                    <a:pt x="903" y="1012"/>
                  </a:lnTo>
                  <a:lnTo>
                    <a:pt x="904" y="1021"/>
                  </a:lnTo>
                  <a:lnTo>
                    <a:pt x="904" y="1029"/>
                  </a:lnTo>
                  <a:lnTo>
                    <a:pt x="903" y="1041"/>
                  </a:lnTo>
                  <a:lnTo>
                    <a:pt x="903" y="1052"/>
                  </a:lnTo>
                  <a:close/>
                  <a:moveTo>
                    <a:pt x="752" y="890"/>
                  </a:moveTo>
                  <a:lnTo>
                    <a:pt x="738" y="891"/>
                  </a:lnTo>
                  <a:lnTo>
                    <a:pt x="732" y="892"/>
                  </a:lnTo>
                  <a:lnTo>
                    <a:pt x="726" y="893"/>
                  </a:lnTo>
                  <a:lnTo>
                    <a:pt x="713" y="896"/>
                  </a:lnTo>
                  <a:lnTo>
                    <a:pt x="708" y="898"/>
                  </a:lnTo>
                  <a:lnTo>
                    <a:pt x="702" y="901"/>
                  </a:lnTo>
                  <a:lnTo>
                    <a:pt x="691" y="906"/>
                  </a:lnTo>
                  <a:lnTo>
                    <a:pt x="681" y="913"/>
                  </a:lnTo>
                  <a:lnTo>
                    <a:pt x="676" y="916"/>
                  </a:lnTo>
                  <a:lnTo>
                    <a:pt x="672" y="920"/>
                  </a:lnTo>
                  <a:lnTo>
                    <a:pt x="664" y="929"/>
                  </a:lnTo>
                  <a:lnTo>
                    <a:pt x="656" y="938"/>
                  </a:lnTo>
                  <a:lnTo>
                    <a:pt x="650" y="948"/>
                  </a:lnTo>
                  <a:lnTo>
                    <a:pt x="644" y="959"/>
                  </a:lnTo>
                  <a:lnTo>
                    <a:pt x="640" y="970"/>
                  </a:lnTo>
                  <a:lnTo>
                    <a:pt x="636" y="982"/>
                  </a:lnTo>
                  <a:lnTo>
                    <a:pt x="635" y="988"/>
                  </a:lnTo>
                  <a:lnTo>
                    <a:pt x="633" y="994"/>
                  </a:lnTo>
                  <a:lnTo>
                    <a:pt x="632" y="1007"/>
                  </a:lnTo>
                  <a:lnTo>
                    <a:pt x="631" y="1020"/>
                  </a:lnTo>
                  <a:lnTo>
                    <a:pt x="868" y="1020"/>
                  </a:lnTo>
                  <a:lnTo>
                    <a:pt x="867" y="1013"/>
                  </a:lnTo>
                  <a:lnTo>
                    <a:pt x="867" y="1007"/>
                  </a:lnTo>
                  <a:lnTo>
                    <a:pt x="865" y="995"/>
                  </a:lnTo>
                  <a:lnTo>
                    <a:pt x="863" y="983"/>
                  </a:lnTo>
                  <a:lnTo>
                    <a:pt x="859" y="971"/>
                  </a:lnTo>
                  <a:lnTo>
                    <a:pt x="855" y="960"/>
                  </a:lnTo>
                  <a:lnTo>
                    <a:pt x="852" y="954"/>
                  </a:lnTo>
                  <a:lnTo>
                    <a:pt x="849" y="949"/>
                  </a:lnTo>
                  <a:lnTo>
                    <a:pt x="843" y="939"/>
                  </a:lnTo>
                  <a:lnTo>
                    <a:pt x="836" y="930"/>
                  </a:lnTo>
                  <a:lnTo>
                    <a:pt x="828" y="921"/>
                  </a:lnTo>
                  <a:lnTo>
                    <a:pt x="824" y="917"/>
                  </a:lnTo>
                  <a:lnTo>
                    <a:pt x="820" y="913"/>
                  </a:lnTo>
                  <a:lnTo>
                    <a:pt x="815" y="910"/>
                  </a:lnTo>
                  <a:lnTo>
                    <a:pt x="810" y="907"/>
                  </a:lnTo>
                  <a:lnTo>
                    <a:pt x="800" y="901"/>
                  </a:lnTo>
                  <a:lnTo>
                    <a:pt x="795" y="899"/>
                  </a:lnTo>
                  <a:lnTo>
                    <a:pt x="789" y="896"/>
                  </a:lnTo>
                  <a:lnTo>
                    <a:pt x="783" y="895"/>
                  </a:lnTo>
                  <a:lnTo>
                    <a:pt x="777" y="893"/>
                  </a:lnTo>
                  <a:lnTo>
                    <a:pt x="771" y="892"/>
                  </a:lnTo>
                  <a:lnTo>
                    <a:pt x="765" y="891"/>
                  </a:lnTo>
                  <a:lnTo>
                    <a:pt x="752" y="890"/>
                  </a:lnTo>
                  <a:close/>
                  <a:moveTo>
                    <a:pt x="1297" y="1052"/>
                  </a:moveTo>
                  <a:lnTo>
                    <a:pt x="1025" y="1052"/>
                  </a:lnTo>
                  <a:lnTo>
                    <a:pt x="1026" y="1060"/>
                  </a:lnTo>
                  <a:lnTo>
                    <a:pt x="1026" y="1068"/>
                  </a:lnTo>
                  <a:lnTo>
                    <a:pt x="1028" y="1083"/>
                  </a:lnTo>
                  <a:lnTo>
                    <a:pt x="1030" y="1090"/>
                  </a:lnTo>
                  <a:lnTo>
                    <a:pt x="1031" y="1097"/>
                  </a:lnTo>
                  <a:lnTo>
                    <a:pt x="1035" y="1111"/>
                  </a:lnTo>
                  <a:lnTo>
                    <a:pt x="1038" y="1118"/>
                  </a:lnTo>
                  <a:lnTo>
                    <a:pt x="1041" y="1124"/>
                  </a:lnTo>
                  <a:lnTo>
                    <a:pt x="1047" y="1137"/>
                  </a:lnTo>
                  <a:lnTo>
                    <a:pt x="1054" y="1148"/>
                  </a:lnTo>
                  <a:lnTo>
                    <a:pt x="1062" y="1159"/>
                  </a:lnTo>
                  <a:lnTo>
                    <a:pt x="1066" y="1163"/>
                  </a:lnTo>
                  <a:lnTo>
                    <a:pt x="1070" y="1167"/>
                  </a:lnTo>
                  <a:lnTo>
                    <a:pt x="1079" y="1175"/>
                  </a:lnTo>
                  <a:lnTo>
                    <a:pt x="1088" y="1181"/>
                  </a:lnTo>
                  <a:lnTo>
                    <a:pt x="1098" y="1187"/>
                  </a:lnTo>
                  <a:lnTo>
                    <a:pt x="1109" y="1191"/>
                  </a:lnTo>
                  <a:lnTo>
                    <a:pt x="1121" y="1194"/>
                  </a:lnTo>
                  <a:lnTo>
                    <a:pt x="1134" y="1196"/>
                  </a:lnTo>
                  <a:lnTo>
                    <a:pt x="1141" y="1197"/>
                  </a:lnTo>
                  <a:lnTo>
                    <a:pt x="1148" y="1197"/>
                  </a:lnTo>
                  <a:lnTo>
                    <a:pt x="1160" y="1196"/>
                  </a:lnTo>
                  <a:lnTo>
                    <a:pt x="1165" y="1196"/>
                  </a:lnTo>
                  <a:lnTo>
                    <a:pt x="1171" y="1195"/>
                  </a:lnTo>
                  <a:lnTo>
                    <a:pt x="1181" y="1192"/>
                  </a:lnTo>
                  <a:lnTo>
                    <a:pt x="1192" y="1189"/>
                  </a:lnTo>
                  <a:lnTo>
                    <a:pt x="1196" y="1186"/>
                  </a:lnTo>
                  <a:lnTo>
                    <a:pt x="1201" y="1184"/>
                  </a:lnTo>
                  <a:lnTo>
                    <a:pt x="1210" y="1179"/>
                  </a:lnTo>
                  <a:lnTo>
                    <a:pt x="1218" y="1172"/>
                  </a:lnTo>
                  <a:lnTo>
                    <a:pt x="1222" y="1169"/>
                  </a:lnTo>
                  <a:lnTo>
                    <a:pt x="1226" y="1165"/>
                  </a:lnTo>
                  <a:lnTo>
                    <a:pt x="1235" y="1155"/>
                  </a:lnTo>
                  <a:lnTo>
                    <a:pt x="1239" y="1149"/>
                  </a:lnTo>
                  <a:lnTo>
                    <a:pt x="1242" y="1143"/>
                  </a:lnTo>
                  <a:lnTo>
                    <a:pt x="1246" y="1137"/>
                  </a:lnTo>
                  <a:lnTo>
                    <a:pt x="1249" y="1130"/>
                  </a:lnTo>
                  <a:lnTo>
                    <a:pt x="1251" y="1123"/>
                  </a:lnTo>
                  <a:lnTo>
                    <a:pt x="1253" y="1115"/>
                  </a:lnTo>
                  <a:lnTo>
                    <a:pt x="1290" y="1115"/>
                  </a:lnTo>
                  <a:lnTo>
                    <a:pt x="1287" y="1126"/>
                  </a:lnTo>
                  <a:lnTo>
                    <a:pt x="1284" y="1137"/>
                  </a:lnTo>
                  <a:lnTo>
                    <a:pt x="1280" y="1147"/>
                  </a:lnTo>
                  <a:lnTo>
                    <a:pt x="1275" y="1157"/>
                  </a:lnTo>
                  <a:lnTo>
                    <a:pt x="1270" y="1166"/>
                  </a:lnTo>
                  <a:lnTo>
                    <a:pt x="1264" y="1174"/>
                  </a:lnTo>
                  <a:lnTo>
                    <a:pt x="1261" y="1178"/>
                  </a:lnTo>
                  <a:lnTo>
                    <a:pt x="1257" y="1182"/>
                  </a:lnTo>
                  <a:lnTo>
                    <a:pt x="1250" y="1190"/>
                  </a:lnTo>
                  <a:lnTo>
                    <a:pt x="1245" y="1194"/>
                  </a:lnTo>
                  <a:lnTo>
                    <a:pt x="1240" y="1199"/>
                  </a:lnTo>
                  <a:lnTo>
                    <a:pt x="1234" y="1203"/>
                  </a:lnTo>
                  <a:lnTo>
                    <a:pt x="1229" y="1207"/>
                  </a:lnTo>
                  <a:lnTo>
                    <a:pt x="1223" y="1210"/>
                  </a:lnTo>
                  <a:lnTo>
                    <a:pt x="1217" y="1214"/>
                  </a:lnTo>
                  <a:lnTo>
                    <a:pt x="1211" y="1217"/>
                  </a:lnTo>
                  <a:lnTo>
                    <a:pt x="1205" y="1220"/>
                  </a:lnTo>
                  <a:lnTo>
                    <a:pt x="1191" y="1225"/>
                  </a:lnTo>
                  <a:lnTo>
                    <a:pt x="1178" y="1228"/>
                  </a:lnTo>
                  <a:lnTo>
                    <a:pt x="1170" y="1229"/>
                  </a:lnTo>
                  <a:lnTo>
                    <a:pt x="1163" y="1230"/>
                  </a:lnTo>
                  <a:lnTo>
                    <a:pt x="1148" y="1231"/>
                  </a:lnTo>
                  <a:lnTo>
                    <a:pt x="1139" y="1231"/>
                  </a:lnTo>
                  <a:lnTo>
                    <a:pt x="1130" y="1230"/>
                  </a:lnTo>
                  <a:lnTo>
                    <a:pt x="1121" y="1229"/>
                  </a:lnTo>
                  <a:lnTo>
                    <a:pt x="1113" y="1227"/>
                  </a:lnTo>
                  <a:lnTo>
                    <a:pt x="1105" y="1225"/>
                  </a:lnTo>
                  <a:lnTo>
                    <a:pt x="1097" y="1223"/>
                  </a:lnTo>
                  <a:lnTo>
                    <a:pt x="1089" y="1220"/>
                  </a:lnTo>
                  <a:lnTo>
                    <a:pt x="1082" y="1217"/>
                  </a:lnTo>
                  <a:lnTo>
                    <a:pt x="1075" y="1213"/>
                  </a:lnTo>
                  <a:lnTo>
                    <a:pt x="1069" y="1209"/>
                  </a:lnTo>
                  <a:lnTo>
                    <a:pt x="1056" y="1201"/>
                  </a:lnTo>
                  <a:lnTo>
                    <a:pt x="1051" y="1196"/>
                  </a:lnTo>
                  <a:lnTo>
                    <a:pt x="1045" y="1191"/>
                  </a:lnTo>
                  <a:lnTo>
                    <a:pt x="1040" y="1186"/>
                  </a:lnTo>
                  <a:lnTo>
                    <a:pt x="1035" y="1180"/>
                  </a:lnTo>
                  <a:lnTo>
                    <a:pt x="1030" y="1174"/>
                  </a:lnTo>
                  <a:lnTo>
                    <a:pt x="1025" y="1167"/>
                  </a:lnTo>
                  <a:lnTo>
                    <a:pt x="1020" y="1160"/>
                  </a:lnTo>
                  <a:lnTo>
                    <a:pt x="1016" y="1152"/>
                  </a:lnTo>
                  <a:lnTo>
                    <a:pt x="1012" y="1145"/>
                  </a:lnTo>
                  <a:lnTo>
                    <a:pt x="1008" y="1137"/>
                  </a:lnTo>
                  <a:lnTo>
                    <a:pt x="1005" y="1129"/>
                  </a:lnTo>
                  <a:lnTo>
                    <a:pt x="1002" y="1120"/>
                  </a:lnTo>
                  <a:lnTo>
                    <a:pt x="999" y="1112"/>
                  </a:lnTo>
                  <a:lnTo>
                    <a:pt x="996" y="1103"/>
                  </a:lnTo>
                  <a:lnTo>
                    <a:pt x="994" y="1094"/>
                  </a:lnTo>
                  <a:lnTo>
                    <a:pt x="993" y="1084"/>
                  </a:lnTo>
                  <a:lnTo>
                    <a:pt x="991" y="1075"/>
                  </a:lnTo>
                  <a:lnTo>
                    <a:pt x="990" y="1065"/>
                  </a:lnTo>
                  <a:lnTo>
                    <a:pt x="990" y="1055"/>
                  </a:lnTo>
                  <a:lnTo>
                    <a:pt x="990" y="1045"/>
                  </a:lnTo>
                  <a:lnTo>
                    <a:pt x="990" y="1029"/>
                  </a:lnTo>
                  <a:lnTo>
                    <a:pt x="991" y="1012"/>
                  </a:lnTo>
                  <a:lnTo>
                    <a:pt x="993" y="996"/>
                  </a:lnTo>
                  <a:lnTo>
                    <a:pt x="997" y="979"/>
                  </a:lnTo>
                  <a:lnTo>
                    <a:pt x="1001" y="964"/>
                  </a:lnTo>
                  <a:lnTo>
                    <a:pt x="1007" y="948"/>
                  </a:lnTo>
                  <a:lnTo>
                    <a:pt x="1011" y="941"/>
                  </a:lnTo>
                  <a:lnTo>
                    <a:pt x="1015" y="933"/>
                  </a:lnTo>
                  <a:lnTo>
                    <a:pt x="1020" y="926"/>
                  </a:lnTo>
                  <a:lnTo>
                    <a:pt x="1025" y="919"/>
                  </a:lnTo>
                  <a:lnTo>
                    <a:pt x="1030" y="911"/>
                  </a:lnTo>
                  <a:lnTo>
                    <a:pt x="1036" y="904"/>
                  </a:lnTo>
                  <a:lnTo>
                    <a:pt x="1043" y="898"/>
                  </a:lnTo>
                  <a:lnTo>
                    <a:pt x="1049" y="892"/>
                  </a:lnTo>
                  <a:lnTo>
                    <a:pt x="1056" y="886"/>
                  </a:lnTo>
                  <a:lnTo>
                    <a:pt x="1063" y="881"/>
                  </a:lnTo>
                  <a:lnTo>
                    <a:pt x="1070" y="877"/>
                  </a:lnTo>
                  <a:lnTo>
                    <a:pt x="1078" y="873"/>
                  </a:lnTo>
                  <a:lnTo>
                    <a:pt x="1085" y="869"/>
                  </a:lnTo>
                  <a:lnTo>
                    <a:pt x="1093" y="866"/>
                  </a:lnTo>
                  <a:lnTo>
                    <a:pt x="1101" y="863"/>
                  </a:lnTo>
                  <a:lnTo>
                    <a:pt x="1110" y="861"/>
                  </a:lnTo>
                  <a:lnTo>
                    <a:pt x="1118" y="859"/>
                  </a:lnTo>
                  <a:lnTo>
                    <a:pt x="1127" y="858"/>
                  </a:lnTo>
                  <a:lnTo>
                    <a:pt x="1136" y="857"/>
                  </a:lnTo>
                  <a:lnTo>
                    <a:pt x="1145" y="857"/>
                  </a:lnTo>
                  <a:lnTo>
                    <a:pt x="1154" y="857"/>
                  </a:lnTo>
                  <a:lnTo>
                    <a:pt x="1163" y="858"/>
                  </a:lnTo>
                  <a:lnTo>
                    <a:pt x="1171" y="859"/>
                  </a:lnTo>
                  <a:lnTo>
                    <a:pt x="1179" y="861"/>
                  </a:lnTo>
                  <a:lnTo>
                    <a:pt x="1187" y="863"/>
                  </a:lnTo>
                  <a:lnTo>
                    <a:pt x="1195" y="865"/>
                  </a:lnTo>
                  <a:lnTo>
                    <a:pt x="1202" y="868"/>
                  </a:lnTo>
                  <a:lnTo>
                    <a:pt x="1210" y="871"/>
                  </a:lnTo>
                  <a:lnTo>
                    <a:pt x="1217" y="875"/>
                  </a:lnTo>
                  <a:lnTo>
                    <a:pt x="1223" y="879"/>
                  </a:lnTo>
                  <a:lnTo>
                    <a:pt x="1230" y="883"/>
                  </a:lnTo>
                  <a:lnTo>
                    <a:pt x="1236" y="888"/>
                  </a:lnTo>
                  <a:lnTo>
                    <a:pt x="1242" y="893"/>
                  </a:lnTo>
                  <a:lnTo>
                    <a:pt x="1247" y="898"/>
                  </a:lnTo>
                  <a:lnTo>
                    <a:pt x="1252" y="904"/>
                  </a:lnTo>
                  <a:lnTo>
                    <a:pt x="1257" y="909"/>
                  </a:lnTo>
                  <a:lnTo>
                    <a:pt x="1267" y="922"/>
                  </a:lnTo>
                  <a:lnTo>
                    <a:pt x="1271" y="928"/>
                  </a:lnTo>
                  <a:lnTo>
                    <a:pt x="1275" y="935"/>
                  </a:lnTo>
                  <a:lnTo>
                    <a:pt x="1278" y="942"/>
                  </a:lnTo>
                  <a:lnTo>
                    <a:pt x="1282" y="949"/>
                  </a:lnTo>
                  <a:lnTo>
                    <a:pt x="1287" y="964"/>
                  </a:lnTo>
                  <a:lnTo>
                    <a:pt x="1290" y="972"/>
                  </a:lnTo>
                  <a:lnTo>
                    <a:pt x="1292" y="980"/>
                  </a:lnTo>
                  <a:lnTo>
                    <a:pt x="1295" y="996"/>
                  </a:lnTo>
                  <a:lnTo>
                    <a:pt x="1297" y="1012"/>
                  </a:lnTo>
                  <a:lnTo>
                    <a:pt x="1297" y="1021"/>
                  </a:lnTo>
                  <a:lnTo>
                    <a:pt x="1298" y="1029"/>
                  </a:lnTo>
                  <a:lnTo>
                    <a:pt x="1297" y="1041"/>
                  </a:lnTo>
                  <a:lnTo>
                    <a:pt x="1297" y="1052"/>
                  </a:lnTo>
                  <a:close/>
                  <a:moveTo>
                    <a:pt x="1145" y="890"/>
                  </a:moveTo>
                  <a:lnTo>
                    <a:pt x="1132" y="891"/>
                  </a:lnTo>
                  <a:lnTo>
                    <a:pt x="1126" y="892"/>
                  </a:lnTo>
                  <a:lnTo>
                    <a:pt x="1119" y="893"/>
                  </a:lnTo>
                  <a:lnTo>
                    <a:pt x="1107" y="896"/>
                  </a:lnTo>
                  <a:lnTo>
                    <a:pt x="1101" y="898"/>
                  </a:lnTo>
                  <a:lnTo>
                    <a:pt x="1096" y="901"/>
                  </a:lnTo>
                  <a:lnTo>
                    <a:pt x="1085" y="906"/>
                  </a:lnTo>
                  <a:lnTo>
                    <a:pt x="1075" y="913"/>
                  </a:lnTo>
                  <a:lnTo>
                    <a:pt x="1071" y="916"/>
                  </a:lnTo>
                  <a:lnTo>
                    <a:pt x="1066" y="920"/>
                  </a:lnTo>
                  <a:lnTo>
                    <a:pt x="1058" y="929"/>
                  </a:lnTo>
                  <a:lnTo>
                    <a:pt x="1051" y="938"/>
                  </a:lnTo>
                  <a:lnTo>
                    <a:pt x="1044" y="948"/>
                  </a:lnTo>
                  <a:lnTo>
                    <a:pt x="1039" y="959"/>
                  </a:lnTo>
                  <a:lnTo>
                    <a:pt x="1034" y="970"/>
                  </a:lnTo>
                  <a:lnTo>
                    <a:pt x="1031" y="982"/>
                  </a:lnTo>
                  <a:lnTo>
                    <a:pt x="1029" y="988"/>
                  </a:lnTo>
                  <a:lnTo>
                    <a:pt x="1028" y="994"/>
                  </a:lnTo>
                  <a:lnTo>
                    <a:pt x="1027" y="1007"/>
                  </a:lnTo>
                  <a:lnTo>
                    <a:pt x="1026" y="1020"/>
                  </a:lnTo>
                  <a:lnTo>
                    <a:pt x="1261" y="1020"/>
                  </a:lnTo>
                  <a:lnTo>
                    <a:pt x="1261" y="1013"/>
                  </a:lnTo>
                  <a:lnTo>
                    <a:pt x="1261" y="1007"/>
                  </a:lnTo>
                  <a:lnTo>
                    <a:pt x="1259" y="995"/>
                  </a:lnTo>
                  <a:lnTo>
                    <a:pt x="1256" y="983"/>
                  </a:lnTo>
                  <a:lnTo>
                    <a:pt x="1253" y="971"/>
                  </a:lnTo>
                  <a:lnTo>
                    <a:pt x="1248" y="960"/>
                  </a:lnTo>
                  <a:lnTo>
                    <a:pt x="1246" y="954"/>
                  </a:lnTo>
                  <a:lnTo>
                    <a:pt x="1243" y="949"/>
                  </a:lnTo>
                  <a:lnTo>
                    <a:pt x="1237" y="939"/>
                  </a:lnTo>
                  <a:lnTo>
                    <a:pt x="1230" y="930"/>
                  </a:lnTo>
                  <a:lnTo>
                    <a:pt x="1222" y="921"/>
                  </a:lnTo>
                  <a:lnTo>
                    <a:pt x="1218" y="917"/>
                  </a:lnTo>
                  <a:lnTo>
                    <a:pt x="1214" y="913"/>
                  </a:lnTo>
                  <a:lnTo>
                    <a:pt x="1209" y="910"/>
                  </a:lnTo>
                  <a:lnTo>
                    <a:pt x="1204" y="907"/>
                  </a:lnTo>
                  <a:lnTo>
                    <a:pt x="1194" y="901"/>
                  </a:lnTo>
                  <a:lnTo>
                    <a:pt x="1188" y="899"/>
                  </a:lnTo>
                  <a:lnTo>
                    <a:pt x="1183" y="896"/>
                  </a:lnTo>
                  <a:lnTo>
                    <a:pt x="1177" y="895"/>
                  </a:lnTo>
                  <a:lnTo>
                    <a:pt x="1171" y="893"/>
                  </a:lnTo>
                  <a:lnTo>
                    <a:pt x="1165" y="892"/>
                  </a:lnTo>
                  <a:lnTo>
                    <a:pt x="1159" y="891"/>
                  </a:lnTo>
                  <a:lnTo>
                    <a:pt x="1145" y="890"/>
                  </a:lnTo>
                  <a:close/>
                  <a:moveTo>
                    <a:pt x="1516" y="1227"/>
                  </a:moveTo>
                  <a:lnTo>
                    <a:pt x="1504" y="1226"/>
                  </a:lnTo>
                  <a:lnTo>
                    <a:pt x="1498" y="1225"/>
                  </a:lnTo>
                  <a:lnTo>
                    <a:pt x="1493" y="1225"/>
                  </a:lnTo>
                  <a:lnTo>
                    <a:pt x="1483" y="1222"/>
                  </a:lnTo>
                  <a:lnTo>
                    <a:pt x="1473" y="1219"/>
                  </a:lnTo>
                  <a:lnTo>
                    <a:pt x="1465" y="1215"/>
                  </a:lnTo>
                  <a:lnTo>
                    <a:pt x="1458" y="1210"/>
                  </a:lnTo>
                  <a:lnTo>
                    <a:pt x="1451" y="1204"/>
                  </a:lnTo>
                  <a:lnTo>
                    <a:pt x="1445" y="1198"/>
                  </a:lnTo>
                  <a:lnTo>
                    <a:pt x="1440" y="1191"/>
                  </a:lnTo>
                  <a:lnTo>
                    <a:pt x="1436" y="1183"/>
                  </a:lnTo>
                  <a:lnTo>
                    <a:pt x="1432" y="1174"/>
                  </a:lnTo>
                  <a:lnTo>
                    <a:pt x="1429" y="1165"/>
                  </a:lnTo>
                  <a:lnTo>
                    <a:pt x="1427" y="1155"/>
                  </a:lnTo>
                  <a:lnTo>
                    <a:pt x="1426" y="1150"/>
                  </a:lnTo>
                  <a:lnTo>
                    <a:pt x="1425" y="1145"/>
                  </a:lnTo>
                  <a:lnTo>
                    <a:pt x="1424" y="1134"/>
                  </a:lnTo>
                  <a:lnTo>
                    <a:pt x="1424" y="1123"/>
                  </a:lnTo>
                  <a:lnTo>
                    <a:pt x="1424" y="899"/>
                  </a:lnTo>
                  <a:lnTo>
                    <a:pt x="1353" y="899"/>
                  </a:lnTo>
                  <a:lnTo>
                    <a:pt x="1353" y="866"/>
                  </a:lnTo>
                  <a:lnTo>
                    <a:pt x="1424" y="866"/>
                  </a:lnTo>
                  <a:lnTo>
                    <a:pt x="1424" y="768"/>
                  </a:lnTo>
                  <a:lnTo>
                    <a:pt x="1460" y="760"/>
                  </a:lnTo>
                  <a:lnTo>
                    <a:pt x="1460" y="866"/>
                  </a:lnTo>
                  <a:lnTo>
                    <a:pt x="1570" y="866"/>
                  </a:lnTo>
                  <a:lnTo>
                    <a:pt x="1570" y="899"/>
                  </a:lnTo>
                  <a:lnTo>
                    <a:pt x="1460" y="899"/>
                  </a:lnTo>
                  <a:lnTo>
                    <a:pt x="1460" y="1121"/>
                  </a:lnTo>
                  <a:lnTo>
                    <a:pt x="1460" y="1136"/>
                  </a:lnTo>
                  <a:lnTo>
                    <a:pt x="1461" y="1144"/>
                  </a:lnTo>
                  <a:lnTo>
                    <a:pt x="1462" y="1150"/>
                  </a:lnTo>
                  <a:lnTo>
                    <a:pt x="1464" y="1157"/>
                  </a:lnTo>
                  <a:lnTo>
                    <a:pt x="1466" y="1162"/>
                  </a:lnTo>
                  <a:lnTo>
                    <a:pt x="1468" y="1168"/>
                  </a:lnTo>
                  <a:lnTo>
                    <a:pt x="1471" y="1173"/>
                  </a:lnTo>
                  <a:lnTo>
                    <a:pt x="1475" y="1177"/>
                  </a:lnTo>
                  <a:lnTo>
                    <a:pt x="1479" y="1181"/>
                  </a:lnTo>
                  <a:lnTo>
                    <a:pt x="1484" y="1185"/>
                  </a:lnTo>
                  <a:lnTo>
                    <a:pt x="1489" y="1188"/>
                  </a:lnTo>
                  <a:lnTo>
                    <a:pt x="1492" y="1189"/>
                  </a:lnTo>
                  <a:lnTo>
                    <a:pt x="1495" y="1190"/>
                  </a:lnTo>
                  <a:lnTo>
                    <a:pt x="1502" y="1192"/>
                  </a:lnTo>
                  <a:lnTo>
                    <a:pt x="1510" y="1193"/>
                  </a:lnTo>
                  <a:lnTo>
                    <a:pt x="1519" y="1193"/>
                  </a:lnTo>
                  <a:lnTo>
                    <a:pt x="1533" y="1193"/>
                  </a:lnTo>
                  <a:lnTo>
                    <a:pt x="1547" y="1191"/>
                  </a:lnTo>
                  <a:lnTo>
                    <a:pt x="1575" y="1187"/>
                  </a:lnTo>
                  <a:lnTo>
                    <a:pt x="1575" y="1218"/>
                  </a:lnTo>
                  <a:lnTo>
                    <a:pt x="1560" y="1221"/>
                  </a:lnTo>
                  <a:lnTo>
                    <a:pt x="1545" y="1224"/>
                  </a:lnTo>
                  <a:lnTo>
                    <a:pt x="1530" y="1226"/>
                  </a:lnTo>
                  <a:lnTo>
                    <a:pt x="1516" y="1227"/>
                  </a:lnTo>
                  <a:close/>
                  <a:moveTo>
                    <a:pt x="1902" y="1188"/>
                  </a:moveTo>
                  <a:lnTo>
                    <a:pt x="1897" y="1193"/>
                  </a:lnTo>
                  <a:lnTo>
                    <a:pt x="1892" y="1198"/>
                  </a:lnTo>
                  <a:lnTo>
                    <a:pt x="1880" y="1207"/>
                  </a:lnTo>
                  <a:lnTo>
                    <a:pt x="1874" y="1211"/>
                  </a:lnTo>
                  <a:lnTo>
                    <a:pt x="1867" y="1214"/>
                  </a:lnTo>
                  <a:lnTo>
                    <a:pt x="1860" y="1217"/>
                  </a:lnTo>
                  <a:lnTo>
                    <a:pt x="1853" y="1220"/>
                  </a:lnTo>
                  <a:lnTo>
                    <a:pt x="1837" y="1225"/>
                  </a:lnTo>
                  <a:lnTo>
                    <a:pt x="1830" y="1227"/>
                  </a:lnTo>
                  <a:lnTo>
                    <a:pt x="1821" y="1228"/>
                  </a:lnTo>
                  <a:lnTo>
                    <a:pt x="1813" y="1229"/>
                  </a:lnTo>
                  <a:lnTo>
                    <a:pt x="1805" y="1230"/>
                  </a:lnTo>
                  <a:lnTo>
                    <a:pt x="1787" y="1231"/>
                  </a:lnTo>
                  <a:lnTo>
                    <a:pt x="1769" y="1230"/>
                  </a:lnTo>
                  <a:lnTo>
                    <a:pt x="1752" y="1228"/>
                  </a:lnTo>
                  <a:lnTo>
                    <a:pt x="1744" y="1226"/>
                  </a:lnTo>
                  <a:lnTo>
                    <a:pt x="1736" y="1224"/>
                  </a:lnTo>
                  <a:lnTo>
                    <a:pt x="1728" y="1222"/>
                  </a:lnTo>
                  <a:lnTo>
                    <a:pt x="1721" y="1220"/>
                  </a:lnTo>
                  <a:lnTo>
                    <a:pt x="1714" y="1217"/>
                  </a:lnTo>
                  <a:lnTo>
                    <a:pt x="1707" y="1213"/>
                  </a:lnTo>
                  <a:lnTo>
                    <a:pt x="1700" y="1209"/>
                  </a:lnTo>
                  <a:lnTo>
                    <a:pt x="1693" y="1205"/>
                  </a:lnTo>
                  <a:lnTo>
                    <a:pt x="1687" y="1201"/>
                  </a:lnTo>
                  <a:lnTo>
                    <a:pt x="1681" y="1196"/>
                  </a:lnTo>
                  <a:lnTo>
                    <a:pt x="1676" y="1191"/>
                  </a:lnTo>
                  <a:lnTo>
                    <a:pt x="1671" y="1185"/>
                  </a:lnTo>
                  <a:lnTo>
                    <a:pt x="1664" y="1177"/>
                  </a:lnTo>
                  <a:lnTo>
                    <a:pt x="1658" y="1169"/>
                  </a:lnTo>
                  <a:lnTo>
                    <a:pt x="1653" y="1160"/>
                  </a:lnTo>
                  <a:lnTo>
                    <a:pt x="1649" y="1152"/>
                  </a:lnTo>
                  <a:lnTo>
                    <a:pt x="1646" y="1143"/>
                  </a:lnTo>
                  <a:lnTo>
                    <a:pt x="1644" y="1139"/>
                  </a:lnTo>
                  <a:lnTo>
                    <a:pt x="1643" y="1134"/>
                  </a:lnTo>
                  <a:lnTo>
                    <a:pt x="1642" y="1124"/>
                  </a:lnTo>
                  <a:lnTo>
                    <a:pt x="1641" y="1114"/>
                  </a:lnTo>
                  <a:lnTo>
                    <a:pt x="1677" y="1114"/>
                  </a:lnTo>
                  <a:lnTo>
                    <a:pt x="1678" y="1121"/>
                  </a:lnTo>
                  <a:lnTo>
                    <a:pt x="1680" y="1129"/>
                  </a:lnTo>
                  <a:lnTo>
                    <a:pt x="1682" y="1136"/>
                  </a:lnTo>
                  <a:lnTo>
                    <a:pt x="1685" y="1143"/>
                  </a:lnTo>
                  <a:lnTo>
                    <a:pt x="1689" y="1150"/>
                  </a:lnTo>
                  <a:lnTo>
                    <a:pt x="1693" y="1156"/>
                  </a:lnTo>
                  <a:lnTo>
                    <a:pt x="1698" y="1162"/>
                  </a:lnTo>
                  <a:lnTo>
                    <a:pt x="1703" y="1168"/>
                  </a:lnTo>
                  <a:lnTo>
                    <a:pt x="1711" y="1175"/>
                  </a:lnTo>
                  <a:lnTo>
                    <a:pt x="1716" y="1178"/>
                  </a:lnTo>
                  <a:lnTo>
                    <a:pt x="1720" y="1181"/>
                  </a:lnTo>
                  <a:lnTo>
                    <a:pt x="1730" y="1186"/>
                  </a:lnTo>
                  <a:lnTo>
                    <a:pt x="1740" y="1190"/>
                  </a:lnTo>
                  <a:lnTo>
                    <a:pt x="1746" y="1192"/>
                  </a:lnTo>
                  <a:lnTo>
                    <a:pt x="1751" y="1193"/>
                  </a:lnTo>
                  <a:lnTo>
                    <a:pt x="1763" y="1195"/>
                  </a:lnTo>
                  <a:lnTo>
                    <a:pt x="1775" y="1196"/>
                  </a:lnTo>
                  <a:lnTo>
                    <a:pt x="1787" y="1197"/>
                  </a:lnTo>
                  <a:lnTo>
                    <a:pt x="1801" y="1196"/>
                  </a:lnTo>
                  <a:lnTo>
                    <a:pt x="1813" y="1195"/>
                  </a:lnTo>
                  <a:lnTo>
                    <a:pt x="1825" y="1193"/>
                  </a:lnTo>
                  <a:lnTo>
                    <a:pt x="1836" y="1190"/>
                  </a:lnTo>
                  <a:lnTo>
                    <a:pt x="1841" y="1188"/>
                  </a:lnTo>
                  <a:lnTo>
                    <a:pt x="1846" y="1187"/>
                  </a:lnTo>
                  <a:lnTo>
                    <a:pt x="1851" y="1184"/>
                  </a:lnTo>
                  <a:lnTo>
                    <a:pt x="1856" y="1182"/>
                  </a:lnTo>
                  <a:lnTo>
                    <a:pt x="1864" y="1177"/>
                  </a:lnTo>
                  <a:lnTo>
                    <a:pt x="1871" y="1170"/>
                  </a:lnTo>
                  <a:lnTo>
                    <a:pt x="1876" y="1166"/>
                  </a:lnTo>
                  <a:lnTo>
                    <a:pt x="1879" y="1161"/>
                  </a:lnTo>
                  <a:lnTo>
                    <a:pt x="1883" y="1156"/>
                  </a:lnTo>
                  <a:lnTo>
                    <a:pt x="1885" y="1151"/>
                  </a:lnTo>
                  <a:lnTo>
                    <a:pt x="1888" y="1145"/>
                  </a:lnTo>
                  <a:lnTo>
                    <a:pt x="1889" y="1139"/>
                  </a:lnTo>
                  <a:lnTo>
                    <a:pt x="1890" y="1132"/>
                  </a:lnTo>
                  <a:lnTo>
                    <a:pt x="1890" y="1125"/>
                  </a:lnTo>
                  <a:lnTo>
                    <a:pt x="1890" y="1119"/>
                  </a:lnTo>
                  <a:lnTo>
                    <a:pt x="1889" y="1113"/>
                  </a:lnTo>
                  <a:lnTo>
                    <a:pt x="1888" y="1108"/>
                  </a:lnTo>
                  <a:lnTo>
                    <a:pt x="1886" y="1102"/>
                  </a:lnTo>
                  <a:lnTo>
                    <a:pt x="1884" y="1097"/>
                  </a:lnTo>
                  <a:lnTo>
                    <a:pt x="1881" y="1092"/>
                  </a:lnTo>
                  <a:lnTo>
                    <a:pt x="1877" y="1087"/>
                  </a:lnTo>
                  <a:lnTo>
                    <a:pt x="1874" y="1083"/>
                  </a:lnTo>
                  <a:lnTo>
                    <a:pt x="1869" y="1079"/>
                  </a:lnTo>
                  <a:lnTo>
                    <a:pt x="1864" y="1075"/>
                  </a:lnTo>
                  <a:lnTo>
                    <a:pt x="1859" y="1071"/>
                  </a:lnTo>
                  <a:lnTo>
                    <a:pt x="1853" y="1068"/>
                  </a:lnTo>
                  <a:lnTo>
                    <a:pt x="1847" y="1066"/>
                  </a:lnTo>
                  <a:lnTo>
                    <a:pt x="1840" y="1063"/>
                  </a:lnTo>
                  <a:lnTo>
                    <a:pt x="1833" y="1062"/>
                  </a:lnTo>
                  <a:lnTo>
                    <a:pt x="1825" y="1060"/>
                  </a:lnTo>
                  <a:lnTo>
                    <a:pt x="1756" y="1051"/>
                  </a:lnTo>
                  <a:lnTo>
                    <a:pt x="1734" y="1047"/>
                  </a:lnTo>
                  <a:lnTo>
                    <a:pt x="1723" y="1044"/>
                  </a:lnTo>
                  <a:lnTo>
                    <a:pt x="1712" y="1040"/>
                  </a:lnTo>
                  <a:lnTo>
                    <a:pt x="1702" y="1036"/>
                  </a:lnTo>
                  <a:lnTo>
                    <a:pt x="1697" y="1033"/>
                  </a:lnTo>
                  <a:lnTo>
                    <a:pt x="1692" y="1030"/>
                  </a:lnTo>
                  <a:lnTo>
                    <a:pt x="1684" y="1023"/>
                  </a:lnTo>
                  <a:lnTo>
                    <a:pt x="1679" y="1020"/>
                  </a:lnTo>
                  <a:lnTo>
                    <a:pt x="1676" y="1015"/>
                  </a:lnTo>
                  <a:lnTo>
                    <a:pt x="1671" y="1010"/>
                  </a:lnTo>
                  <a:lnTo>
                    <a:pt x="1667" y="1004"/>
                  </a:lnTo>
                  <a:lnTo>
                    <a:pt x="1664" y="997"/>
                  </a:lnTo>
                  <a:lnTo>
                    <a:pt x="1661" y="990"/>
                  </a:lnTo>
                  <a:lnTo>
                    <a:pt x="1659" y="983"/>
                  </a:lnTo>
                  <a:lnTo>
                    <a:pt x="1657" y="976"/>
                  </a:lnTo>
                  <a:lnTo>
                    <a:pt x="1656" y="968"/>
                  </a:lnTo>
                  <a:lnTo>
                    <a:pt x="1656" y="959"/>
                  </a:lnTo>
                  <a:lnTo>
                    <a:pt x="1656" y="949"/>
                  </a:lnTo>
                  <a:lnTo>
                    <a:pt x="1657" y="944"/>
                  </a:lnTo>
                  <a:lnTo>
                    <a:pt x="1658" y="939"/>
                  </a:lnTo>
                  <a:lnTo>
                    <a:pt x="1660" y="929"/>
                  </a:lnTo>
                  <a:lnTo>
                    <a:pt x="1664" y="921"/>
                  </a:lnTo>
                  <a:lnTo>
                    <a:pt x="1666" y="916"/>
                  </a:lnTo>
                  <a:lnTo>
                    <a:pt x="1668" y="912"/>
                  </a:lnTo>
                  <a:lnTo>
                    <a:pt x="1671" y="908"/>
                  </a:lnTo>
                  <a:lnTo>
                    <a:pt x="1674" y="904"/>
                  </a:lnTo>
                  <a:lnTo>
                    <a:pt x="1677" y="901"/>
                  </a:lnTo>
                  <a:lnTo>
                    <a:pt x="1680" y="897"/>
                  </a:lnTo>
                  <a:lnTo>
                    <a:pt x="1686" y="890"/>
                  </a:lnTo>
                  <a:lnTo>
                    <a:pt x="1691" y="886"/>
                  </a:lnTo>
                  <a:lnTo>
                    <a:pt x="1696" y="882"/>
                  </a:lnTo>
                  <a:lnTo>
                    <a:pt x="1707" y="875"/>
                  </a:lnTo>
                  <a:lnTo>
                    <a:pt x="1719" y="869"/>
                  </a:lnTo>
                  <a:lnTo>
                    <a:pt x="1731" y="865"/>
                  </a:lnTo>
                  <a:lnTo>
                    <a:pt x="1743" y="861"/>
                  </a:lnTo>
                  <a:lnTo>
                    <a:pt x="1756" y="859"/>
                  </a:lnTo>
                  <a:lnTo>
                    <a:pt x="1770" y="857"/>
                  </a:lnTo>
                  <a:lnTo>
                    <a:pt x="1784" y="857"/>
                  </a:lnTo>
                  <a:lnTo>
                    <a:pt x="1792" y="857"/>
                  </a:lnTo>
                  <a:lnTo>
                    <a:pt x="1799" y="858"/>
                  </a:lnTo>
                  <a:lnTo>
                    <a:pt x="1807" y="858"/>
                  </a:lnTo>
                  <a:lnTo>
                    <a:pt x="1815" y="860"/>
                  </a:lnTo>
                  <a:lnTo>
                    <a:pt x="1823" y="861"/>
                  </a:lnTo>
                  <a:lnTo>
                    <a:pt x="1830" y="863"/>
                  </a:lnTo>
                  <a:lnTo>
                    <a:pt x="1837" y="865"/>
                  </a:lnTo>
                  <a:lnTo>
                    <a:pt x="1844" y="867"/>
                  </a:lnTo>
                  <a:lnTo>
                    <a:pt x="1858" y="873"/>
                  </a:lnTo>
                  <a:lnTo>
                    <a:pt x="1864" y="877"/>
                  </a:lnTo>
                  <a:lnTo>
                    <a:pt x="1870" y="880"/>
                  </a:lnTo>
                  <a:lnTo>
                    <a:pt x="1876" y="884"/>
                  </a:lnTo>
                  <a:lnTo>
                    <a:pt x="1881" y="889"/>
                  </a:lnTo>
                  <a:lnTo>
                    <a:pt x="1886" y="894"/>
                  </a:lnTo>
                  <a:lnTo>
                    <a:pt x="1891" y="899"/>
                  </a:lnTo>
                  <a:lnTo>
                    <a:pt x="1894" y="903"/>
                  </a:lnTo>
                  <a:lnTo>
                    <a:pt x="1897" y="906"/>
                  </a:lnTo>
                  <a:lnTo>
                    <a:pt x="1902" y="914"/>
                  </a:lnTo>
                  <a:lnTo>
                    <a:pt x="1906" y="922"/>
                  </a:lnTo>
                  <a:lnTo>
                    <a:pt x="1910" y="930"/>
                  </a:lnTo>
                  <a:lnTo>
                    <a:pt x="1912" y="934"/>
                  </a:lnTo>
                  <a:lnTo>
                    <a:pt x="1913" y="939"/>
                  </a:lnTo>
                  <a:lnTo>
                    <a:pt x="1916" y="947"/>
                  </a:lnTo>
                  <a:lnTo>
                    <a:pt x="1917" y="956"/>
                  </a:lnTo>
                  <a:lnTo>
                    <a:pt x="1918" y="964"/>
                  </a:lnTo>
                  <a:lnTo>
                    <a:pt x="1882" y="964"/>
                  </a:lnTo>
                  <a:lnTo>
                    <a:pt x="1881" y="955"/>
                  </a:lnTo>
                  <a:lnTo>
                    <a:pt x="1879" y="949"/>
                  </a:lnTo>
                  <a:lnTo>
                    <a:pt x="1877" y="944"/>
                  </a:lnTo>
                  <a:lnTo>
                    <a:pt x="1872" y="932"/>
                  </a:lnTo>
                  <a:lnTo>
                    <a:pt x="1869" y="927"/>
                  </a:lnTo>
                  <a:lnTo>
                    <a:pt x="1865" y="922"/>
                  </a:lnTo>
                  <a:lnTo>
                    <a:pt x="1861" y="918"/>
                  </a:lnTo>
                  <a:lnTo>
                    <a:pt x="1858" y="915"/>
                  </a:lnTo>
                  <a:lnTo>
                    <a:pt x="1850" y="909"/>
                  </a:lnTo>
                  <a:lnTo>
                    <a:pt x="1846" y="906"/>
                  </a:lnTo>
                  <a:lnTo>
                    <a:pt x="1842" y="903"/>
                  </a:lnTo>
                  <a:lnTo>
                    <a:pt x="1837" y="901"/>
                  </a:lnTo>
                  <a:lnTo>
                    <a:pt x="1832" y="899"/>
                  </a:lnTo>
                  <a:lnTo>
                    <a:pt x="1821" y="895"/>
                  </a:lnTo>
                  <a:lnTo>
                    <a:pt x="1810" y="893"/>
                  </a:lnTo>
                  <a:lnTo>
                    <a:pt x="1797" y="891"/>
                  </a:lnTo>
                  <a:lnTo>
                    <a:pt x="1784" y="890"/>
                  </a:lnTo>
                  <a:lnTo>
                    <a:pt x="1774" y="891"/>
                  </a:lnTo>
                  <a:lnTo>
                    <a:pt x="1764" y="891"/>
                  </a:lnTo>
                  <a:lnTo>
                    <a:pt x="1755" y="893"/>
                  </a:lnTo>
                  <a:lnTo>
                    <a:pt x="1747" y="894"/>
                  </a:lnTo>
                  <a:lnTo>
                    <a:pt x="1739" y="897"/>
                  </a:lnTo>
                  <a:lnTo>
                    <a:pt x="1732" y="899"/>
                  </a:lnTo>
                  <a:lnTo>
                    <a:pt x="1726" y="903"/>
                  </a:lnTo>
                  <a:lnTo>
                    <a:pt x="1720" y="907"/>
                  </a:lnTo>
                  <a:lnTo>
                    <a:pt x="1713" y="912"/>
                  </a:lnTo>
                  <a:lnTo>
                    <a:pt x="1708" y="917"/>
                  </a:lnTo>
                  <a:lnTo>
                    <a:pt x="1703" y="923"/>
                  </a:lnTo>
                  <a:lnTo>
                    <a:pt x="1699" y="929"/>
                  </a:lnTo>
                  <a:lnTo>
                    <a:pt x="1696" y="935"/>
                  </a:lnTo>
                  <a:lnTo>
                    <a:pt x="1694" y="942"/>
                  </a:lnTo>
                  <a:lnTo>
                    <a:pt x="1692" y="949"/>
                  </a:lnTo>
                  <a:lnTo>
                    <a:pt x="1692" y="956"/>
                  </a:lnTo>
                  <a:lnTo>
                    <a:pt x="1692" y="961"/>
                  </a:lnTo>
                  <a:lnTo>
                    <a:pt x="1693" y="967"/>
                  </a:lnTo>
                  <a:lnTo>
                    <a:pt x="1694" y="972"/>
                  </a:lnTo>
                  <a:lnTo>
                    <a:pt x="1695" y="977"/>
                  </a:lnTo>
                  <a:lnTo>
                    <a:pt x="1697" y="981"/>
                  </a:lnTo>
                  <a:lnTo>
                    <a:pt x="1699" y="986"/>
                  </a:lnTo>
                  <a:lnTo>
                    <a:pt x="1703" y="990"/>
                  </a:lnTo>
                  <a:lnTo>
                    <a:pt x="1706" y="994"/>
                  </a:lnTo>
                  <a:lnTo>
                    <a:pt x="1710" y="998"/>
                  </a:lnTo>
                  <a:lnTo>
                    <a:pt x="1715" y="1001"/>
                  </a:lnTo>
                  <a:lnTo>
                    <a:pt x="1721" y="1004"/>
                  </a:lnTo>
                  <a:lnTo>
                    <a:pt x="1727" y="1007"/>
                  </a:lnTo>
                  <a:lnTo>
                    <a:pt x="1734" y="1010"/>
                  </a:lnTo>
                  <a:lnTo>
                    <a:pt x="1742" y="1012"/>
                  </a:lnTo>
                  <a:lnTo>
                    <a:pt x="1751" y="1014"/>
                  </a:lnTo>
                  <a:lnTo>
                    <a:pt x="1761" y="1015"/>
                  </a:lnTo>
                  <a:lnTo>
                    <a:pt x="1828" y="1025"/>
                  </a:lnTo>
                  <a:lnTo>
                    <a:pt x="1835" y="1026"/>
                  </a:lnTo>
                  <a:lnTo>
                    <a:pt x="1840" y="1027"/>
                  </a:lnTo>
                  <a:lnTo>
                    <a:pt x="1846" y="1028"/>
                  </a:lnTo>
                  <a:lnTo>
                    <a:pt x="1852" y="1030"/>
                  </a:lnTo>
                  <a:lnTo>
                    <a:pt x="1862" y="1033"/>
                  </a:lnTo>
                  <a:lnTo>
                    <a:pt x="1872" y="1038"/>
                  </a:lnTo>
                  <a:lnTo>
                    <a:pt x="1881" y="1043"/>
                  </a:lnTo>
                  <a:lnTo>
                    <a:pt x="1889" y="1048"/>
                  </a:lnTo>
                  <a:lnTo>
                    <a:pt x="1896" y="1054"/>
                  </a:lnTo>
                  <a:lnTo>
                    <a:pt x="1902" y="1061"/>
                  </a:lnTo>
                  <a:lnTo>
                    <a:pt x="1908" y="1068"/>
                  </a:lnTo>
                  <a:lnTo>
                    <a:pt x="1913" y="1075"/>
                  </a:lnTo>
                  <a:lnTo>
                    <a:pt x="1917" y="1083"/>
                  </a:lnTo>
                  <a:lnTo>
                    <a:pt x="1921" y="1090"/>
                  </a:lnTo>
                  <a:lnTo>
                    <a:pt x="1923" y="1098"/>
                  </a:lnTo>
                  <a:lnTo>
                    <a:pt x="1925" y="1106"/>
                  </a:lnTo>
                  <a:lnTo>
                    <a:pt x="1926" y="1115"/>
                  </a:lnTo>
                  <a:lnTo>
                    <a:pt x="1926" y="1123"/>
                  </a:lnTo>
                  <a:lnTo>
                    <a:pt x="1926" y="1132"/>
                  </a:lnTo>
                  <a:lnTo>
                    <a:pt x="1925" y="1142"/>
                  </a:lnTo>
                  <a:lnTo>
                    <a:pt x="1923" y="1150"/>
                  </a:lnTo>
                  <a:lnTo>
                    <a:pt x="1920" y="1159"/>
                  </a:lnTo>
                  <a:lnTo>
                    <a:pt x="1917" y="1167"/>
                  </a:lnTo>
                  <a:lnTo>
                    <a:pt x="1913" y="1174"/>
                  </a:lnTo>
                  <a:lnTo>
                    <a:pt x="1908" y="1181"/>
                  </a:lnTo>
                  <a:lnTo>
                    <a:pt x="1902" y="1188"/>
                  </a:lnTo>
                  <a:close/>
                  <a:moveTo>
                    <a:pt x="2314" y="1231"/>
                  </a:moveTo>
                  <a:lnTo>
                    <a:pt x="2306" y="1231"/>
                  </a:lnTo>
                  <a:lnTo>
                    <a:pt x="2298" y="1230"/>
                  </a:lnTo>
                  <a:lnTo>
                    <a:pt x="2290" y="1229"/>
                  </a:lnTo>
                  <a:lnTo>
                    <a:pt x="2283" y="1228"/>
                  </a:lnTo>
                  <a:lnTo>
                    <a:pt x="2275" y="1226"/>
                  </a:lnTo>
                  <a:lnTo>
                    <a:pt x="2268" y="1224"/>
                  </a:lnTo>
                  <a:lnTo>
                    <a:pt x="2261" y="1222"/>
                  </a:lnTo>
                  <a:lnTo>
                    <a:pt x="2255" y="1219"/>
                  </a:lnTo>
                  <a:lnTo>
                    <a:pt x="2248" y="1216"/>
                  </a:lnTo>
                  <a:lnTo>
                    <a:pt x="2242" y="1213"/>
                  </a:lnTo>
                  <a:lnTo>
                    <a:pt x="2236" y="1210"/>
                  </a:lnTo>
                  <a:lnTo>
                    <a:pt x="2230" y="1206"/>
                  </a:lnTo>
                  <a:lnTo>
                    <a:pt x="2219" y="1198"/>
                  </a:lnTo>
                  <a:lnTo>
                    <a:pt x="2214" y="1193"/>
                  </a:lnTo>
                  <a:lnTo>
                    <a:pt x="2210" y="1189"/>
                  </a:lnTo>
                  <a:lnTo>
                    <a:pt x="2203" y="1182"/>
                  </a:lnTo>
                  <a:lnTo>
                    <a:pt x="2197" y="1175"/>
                  </a:lnTo>
                  <a:lnTo>
                    <a:pt x="2191" y="1167"/>
                  </a:lnTo>
                  <a:lnTo>
                    <a:pt x="2186" y="1159"/>
                  </a:lnTo>
                  <a:lnTo>
                    <a:pt x="2182" y="1151"/>
                  </a:lnTo>
                  <a:lnTo>
                    <a:pt x="2178" y="1143"/>
                  </a:lnTo>
                  <a:lnTo>
                    <a:pt x="2174" y="1134"/>
                  </a:lnTo>
                  <a:lnTo>
                    <a:pt x="2171" y="1125"/>
                  </a:lnTo>
                  <a:lnTo>
                    <a:pt x="2168" y="1116"/>
                  </a:lnTo>
                  <a:lnTo>
                    <a:pt x="2166" y="1107"/>
                  </a:lnTo>
                  <a:lnTo>
                    <a:pt x="2164" y="1097"/>
                  </a:lnTo>
                  <a:lnTo>
                    <a:pt x="2162" y="1087"/>
                  </a:lnTo>
                  <a:lnTo>
                    <a:pt x="2161" y="1077"/>
                  </a:lnTo>
                  <a:lnTo>
                    <a:pt x="2160" y="1066"/>
                  </a:lnTo>
                  <a:lnTo>
                    <a:pt x="2160" y="1055"/>
                  </a:lnTo>
                  <a:lnTo>
                    <a:pt x="2160" y="1044"/>
                  </a:lnTo>
                  <a:lnTo>
                    <a:pt x="2160" y="1022"/>
                  </a:lnTo>
                  <a:lnTo>
                    <a:pt x="2161" y="1011"/>
                  </a:lnTo>
                  <a:lnTo>
                    <a:pt x="2162" y="1001"/>
                  </a:lnTo>
                  <a:lnTo>
                    <a:pt x="2164" y="991"/>
                  </a:lnTo>
                  <a:lnTo>
                    <a:pt x="2166" y="981"/>
                  </a:lnTo>
                  <a:lnTo>
                    <a:pt x="2168" y="972"/>
                  </a:lnTo>
                  <a:lnTo>
                    <a:pt x="2171" y="963"/>
                  </a:lnTo>
                  <a:lnTo>
                    <a:pt x="2174" y="954"/>
                  </a:lnTo>
                  <a:lnTo>
                    <a:pt x="2178" y="945"/>
                  </a:lnTo>
                  <a:lnTo>
                    <a:pt x="2182" y="937"/>
                  </a:lnTo>
                  <a:lnTo>
                    <a:pt x="2186" y="929"/>
                  </a:lnTo>
                  <a:lnTo>
                    <a:pt x="2191" y="921"/>
                  </a:lnTo>
                  <a:lnTo>
                    <a:pt x="2197" y="913"/>
                  </a:lnTo>
                  <a:lnTo>
                    <a:pt x="2203" y="906"/>
                  </a:lnTo>
                  <a:lnTo>
                    <a:pt x="2206" y="902"/>
                  </a:lnTo>
                  <a:lnTo>
                    <a:pt x="2210" y="899"/>
                  </a:lnTo>
                  <a:lnTo>
                    <a:pt x="2219" y="890"/>
                  </a:lnTo>
                  <a:lnTo>
                    <a:pt x="2230" y="882"/>
                  </a:lnTo>
                  <a:lnTo>
                    <a:pt x="2242" y="875"/>
                  </a:lnTo>
                  <a:lnTo>
                    <a:pt x="2248" y="871"/>
                  </a:lnTo>
                  <a:lnTo>
                    <a:pt x="2255" y="869"/>
                  </a:lnTo>
                  <a:lnTo>
                    <a:pt x="2268" y="864"/>
                  </a:lnTo>
                  <a:lnTo>
                    <a:pt x="2275" y="862"/>
                  </a:lnTo>
                  <a:lnTo>
                    <a:pt x="2283" y="860"/>
                  </a:lnTo>
                  <a:lnTo>
                    <a:pt x="2290" y="859"/>
                  </a:lnTo>
                  <a:lnTo>
                    <a:pt x="2298" y="858"/>
                  </a:lnTo>
                  <a:lnTo>
                    <a:pt x="2314" y="857"/>
                  </a:lnTo>
                  <a:lnTo>
                    <a:pt x="2328" y="858"/>
                  </a:lnTo>
                  <a:lnTo>
                    <a:pt x="2334" y="858"/>
                  </a:lnTo>
                  <a:lnTo>
                    <a:pt x="2341" y="859"/>
                  </a:lnTo>
                  <a:lnTo>
                    <a:pt x="2353" y="862"/>
                  </a:lnTo>
                  <a:lnTo>
                    <a:pt x="2360" y="864"/>
                  </a:lnTo>
                  <a:lnTo>
                    <a:pt x="2366" y="866"/>
                  </a:lnTo>
                  <a:lnTo>
                    <a:pt x="2377" y="870"/>
                  </a:lnTo>
                  <a:lnTo>
                    <a:pt x="2388" y="876"/>
                  </a:lnTo>
                  <a:lnTo>
                    <a:pt x="2398" y="883"/>
                  </a:lnTo>
                  <a:lnTo>
                    <a:pt x="2403" y="886"/>
                  </a:lnTo>
                  <a:lnTo>
                    <a:pt x="2407" y="890"/>
                  </a:lnTo>
                  <a:lnTo>
                    <a:pt x="2416" y="898"/>
                  </a:lnTo>
                  <a:lnTo>
                    <a:pt x="2424" y="908"/>
                  </a:lnTo>
                  <a:lnTo>
                    <a:pt x="2431" y="917"/>
                  </a:lnTo>
                  <a:lnTo>
                    <a:pt x="2437" y="928"/>
                  </a:lnTo>
                  <a:lnTo>
                    <a:pt x="2442" y="939"/>
                  </a:lnTo>
                  <a:lnTo>
                    <a:pt x="2446" y="951"/>
                  </a:lnTo>
                  <a:lnTo>
                    <a:pt x="2449" y="964"/>
                  </a:lnTo>
                  <a:lnTo>
                    <a:pt x="2450" y="970"/>
                  </a:lnTo>
                  <a:lnTo>
                    <a:pt x="2451" y="977"/>
                  </a:lnTo>
                  <a:lnTo>
                    <a:pt x="2414" y="977"/>
                  </a:lnTo>
                  <a:lnTo>
                    <a:pt x="2412" y="968"/>
                  </a:lnTo>
                  <a:lnTo>
                    <a:pt x="2410" y="959"/>
                  </a:lnTo>
                  <a:lnTo>
                    <a:pt x="2407" y="951"/>
                  </a:lnTo>
                  <a:lnTo>
                    <a:pt x="2403" y="943"/>
                  </a:lnTo>
                  <a:lnTo>
                    <a:pt x="2398" y="936"/>
                  </a:lnTo>
                  <a:lnTo>
                    <a:pt x="2393" y="929"/>
                  </a:lnTo>
                  <a:lnTo>
                    <a:pt x="2388" y="922"/>
                  </a:lnTo>
                  <a:lnTo>
                    <a:pt x="2382" y="916"/>
                  </a:lnTo>
                  <a:lnTo>
                    <a:pt x="2375" y="911"/>
                  </a:lnTo>
                  <a:lnTo>
                    <a:pt x="2367" y="906"/>
                  </a:lnTo>
                  <a:lnTo>
                    <a:pt x="2360" y="902"/>
                  </a:lnTo>
                  <a:lnTo>
                    <a:pt x="2351" y="898"/>
                  </a:lnTo>
                  <a:lnTo>
                    <a:pt x="2343" y="895"/>
                  </a:lnTo>
                  <a:lnTo>
                    <a:pt x="2334" y="893"/>
                  </a:lnTo>
                  <a:lnTo>
                    <a:pt x="2324" y="892"/>
                  </a:lnTo>
                  <a:lnTo>
                    <a:pt x="2314" y="892"/>
                  </a:lnTo>
                  <a:lnTo>
                    <a:pt x="2302" y="892"/>
                  </a:lnTo>
                  <a:lnTo>
                    <a:pt x="2296" y="893"/>
                  </a:lnTo>
                  <a:lnTo>
                    <a:pt x="2290" y="894"/>
                  </a:lnTo>
                  <a:lnTo>
                    <a:pt x="2279" y="896"/>
                  </a:lnTo>
                  <a:lnTo>
                    <a:pt x="2269" y="900"/>
                  </a:lnTo>
                  <a:lnTo>
                    <a:pt x="2259" y="904"/>
                  </a:lnTo>
                  <a:lnTo>
                    <a:pt x="2255" y="907"/>
                  </a:lnTo>
                  <a:lnTo>
                    <a:pt x="2251" y="909"/>
                  </a:lnTo>
                  <a:lnTo>
                    <a:pt x="2242" y="916"/>
                  </a:lnTo>
                  <a:lnTo>
                    <a:pt x="2235" y="922"/>
                  </a:lnTo>
                  <a:lnTo>
                    <a:pt x="2229" y="929"/>
                  </a:lnTo>
                  <a:lnTo>
                    <a:pt x="2224" y="935"/>
                  </a:lnTo>
                  <a:lnTo>
                    <a:pt x="2220" y="942"/>
                  </a:lnTo>
                  <a:lnTo>
                    <a:pt x="2216" y="949"/>
                  </a:lnTo>
                  <a:lnTo>
                    <a:pt x="2209" y="963"/>
                  </a:lnTo>
                  <a:lnTo>
                    <a:pt x="2206" y="971"/>
                  </a:lnTo>
                  <a:lnTo>
                    <a:pt x="2204" y="978"/>
                  </a:lnTo>
                  <a:lnTo>
                    <a:pt x="2202" y="986"/>
                  </a:lnTo>
                  <a:lnTo>
                    <a:pt x="2200" y="994"/>
                  </a:lnTo>
                  <a:lnTo>
                    <a:pt x="2199" y="1002"/>
                  </a:lnTo>
                  <a:lnTo>
                    <a:pt x="2198" y="1010"/>
                  </a:lnTo>
                  <a:lnTo>
                    <a:pt x="2196" y="1027"/>
                  </a:lnTo>
                  <a:lnTo>
                    <a:pt x="2196" y="1044"/>
                  </a:lnTo>
                  <a:lnTo>
                    <a:pt x="2196" y="1061"/>
                  </a:lnTo>
                  <a:lnTo>
                    <a:pt x="2198" y="1078"/>
                  </a:lnTo>
                  <a:lnTo>
                    <a:pt x="2199" y="1086"/>
                  </a:lnTo>
                  <a:lnTo>
                    <a:pt x="2200" y="1094"/>
                  </a:lnTo>
                  <a:lnTo>
                    <a:pt x="2204" y="1110"/>
                  </a:lnTo>
                  <a:lnTo>
                    <a:pt x="2209" y="1125"/>
                  </a:lnTo>
                  <a:lnTo>
                    <a:pt x="2212" y="1132"/>
                  </a:lnTo>
                  <a:lnTo>
                    <a:pt x="2216" y="1139"/>
                  </a:lnTo>
                  <a:lnTo>
                    <a:pt x="2220" y="1146"/>
                  </a:lnTo>
                  <a:lnTo>
                    <a:pt x="2224" y="1153"/>
                  </a:lnTo>
                  <a:lnTo>
                    <a:pt x="2227" y="1157"/>
                  </a:lnTo>
                  <a:lnTo>
                    <a:pt x="2229" y="1160"/>
                  </a:lnTo>
                  <a:lnTo>
                    <a:pt x="2235" y="1166"/>
                  </a:lnTo>
                  <a:lnTo>
                    <a:pt x="2239" y="1170"/>
                  </a:lnTo>
                  <a:lnTo>
                    <a:pt x="2242" y="1173"/>
                  </a:lnTo>
                  <a:lnTo>
                    <a:pt x="2246" y="1176"/>
                  </a:lnTo>
                  <a:lnTo>
                    <a:pt x="2251" y="1179"/>
                  </a:lnTo>
                  <a:lnTo>
                    <a:pt x="2259" y="1184"/>
                  </a:lnTo>
                  <a:lnTo>
                    <a:pt x="2269" y="1188"/>
                  </a:lnTo>
                  <a:lnTo>
                    <a:pt x="2274" y="1190"/>
                  </a:lnTo>
                  <a:lnTo>
                    <a:pt x="2279" y="1192"/>
                  </a:lnTo>
                  <a:lnTo>
                    <a:pt x="2290" y="1194"/>
                  </a:lnTo>
                  <a:lnTo>
                    <a:pt x="2296" y="1195"/>
                  </a:lnTo>
                  <a:lnTo>
                    <a:pt x="2302" y="1195"/>
                  </a:lnTo>
                  <a:lnTo>
                    <a:pt x="2314" y="1196"/>
                  </a:lnTo>
                  <a:lnTo>
                    <a:pt x="2324" y="1196"/>
                  </a:lnTo>
                  <a:lnTo>
                    <a:pt x="2334" y="1194"/>
                  </a:lnTo>
                  <a:lnTo>
                    <a:pt x="2343" y="1192"/>
                  </a:lnTo>
                  <a:lnTo>
                    <a:pt x="2347" y="1191"/>
                  </a:lnTo>
                  <a:lnTo>
                    <a:pt x="2352" y="1189"/>
                  </a:lnTo>
                  <a:lnTo>
                    <a:pt x="2360" y="1186"/>
                  </a:lnTo>
                  <a:lnTo>
                    <a:pt x="2368" y="1181"/>
                  </a:lnTo>
                  <a:lnTo>
                    <a:pt x="2375" y="1176"/>
                  </a:lnTo>
                  <a:lnTo>
                    <a:pt x="2382" y="1171"/>
                  </a:lnTo>
                  <a:lnTo>
                    <a:pt x="2388" y="1165"/>
                  </a:lnTo>
                  <a:lnTo>
                    <a:pt x="2394" y="1158"/>
                  </a:lnTo>
                  <a:lnTo>
                    <a:pt x="2399" y="1151"/>
                  </a:lnTo>
                  <a:lnTo>
                    <a:pt x="2403" y="1143"/>
                  </a:lnTo>
                  <a:lnTo>
                    <a:pt x="2407" y="1135"/>
                  </a:lnTo>
                  <a:lnTo>
                    <a:pt x="2410" y="1127"/>
                  </a:lnTo>
                  <a:lnTo>
                    <a:pt x="2413" y="1118"/>
                  </a:lnTo>
                  <a:lnTo>
                    <a:pt x="2415" y="1109"/>
                  </a:lnTo>
                  <a:lnTo>
                    <a:pt x="2453" y="1109"/>
                  </a:lnTo>
                  <a:lnTo>
                    <a:pt x="2450" y="1122"/>
                  </a:lnTo>
                  <a:lnTo>
                    <a:pt x="2447" y="1134"/>
                  </a:lnTo>
                  <a:lnTo>
                    <a:pt x="2443" y="1146"/>
                  </a:lnTo>
                  <a:lnTo>
                    <a:pt x="2438" y="1157"/>
                  </a:lnTo>
                  <a:lnTo>
                    <a:pt x="2431" y="1168"/>
                  </a:lnTo>
                  <a:lnTo>
                    <a:pt x="2424" y="1178"/>
                  </a:lnTo>
                  <a:lnTo>
                    <a:pt x="2417" y="1187"/>
                  </a:lnTo>
                  <a:lnTo>
                    <a:pt x="2408" y="1196"/>
                  </a:lnTo>
                  <a:lnTo>
                    <a:pt x="2398" y="1204"/>
                  </a:lnTo>
                  <a:lnTo>
                    <a:pt x="2388" y="1211"/>
                  </a:lnTo>
                  <a:lnTo>
                    <a:pt x="2377" y="1217"/>
                  </a:lnTo>
                  <a:lnTo>
                    <a:pt x="2366" y="1222"/>
                  </a:lnTo>
                  <a:lnTo>
                    <a:pt x="2354" y="1225"/>
                  </a:lnTo>
                  <a:lnTo>
                    <a:pt x="2341" y="1228"/>
                  </a:lnTo>
                  <a:lnTo>
                    <a:pt x="2335" y="1229"/>
                  </a:lnTo>
                  <a:lnTo>
                    <a:pt x="2328" y="1230"/>
                  </a:lnTo>
                  <a:lnTo>
                    <a:pt x="2321" y="1231"/>
                  </a:lnTo>
                  <a:lnTo>
                    <a:pt x="2314" y="1231"/>
                  </a:lnTo>
                  <a:close/>
                  <a:moveTo>
                    <a:pt x="2802" y="1222"/>
                  </a:moveTo>
                  <a:lnTo>
                    <a:pt x="2802" y="989"/>
                  </a:lnTo>
                  <a:lnTo>
                    <a:pt x="2801" y="978"/>
                  </a:lnTo>
                  <a:lnTo>
                    <a:pt x="2800" y="967"/>
                  </a:lnTo>
                  <a:lnTo>
                    <a:pt x="2799" y="957"/>
                  </a:lnTo>
                  <a:lnTo>
                    <a:pt x="2796" y="948"/>
                  </a:lnTo>
                  <a:lnTo>
                    <a:pt x="2793" y="939"/>
                  </a:lnTo>
                  <a:lnTo>
                    <a:pt x="2792" y="935"/>
                  </a:lnTo>
                  <a:lnTo>
                    <a:pt x="2790" y="931"/>
                  </a:lnTo>
                  <a:lnTo>
                    <a:pt x="2785" y="923"/>
                  </a:lnTo>
                  <a:lnTo>
                    <a:pt x="2780" y="917"/>
                  </a:lnTo>
                  <a:lnTo>
                    <a:pt x="2774" y="911"/>
                  </a:lnTo>
                  <a:lnTo>
                    <a:pt x="2771" y="908"/>
                  </a:lnTo>
                  <a:lnTo>
                    <a:pt x="2767" y="905"/>
                  </a:lnTo>
                  <a:lnTo>
                    <a:pt x="2764" y="903"/>
                  </a:lnTo>
                  <a:lnTo>
                    <a:pt x="2760" y="901"/>
                  </a:lnTo>
                  <a:lnTo>
                    <a:pt x="2752" y="897"/>
                  </a:lnTo>
                  <a:lnTo>
                    <a:pt x="2742" y="894"/>
                  </a:lnTo>
                  <a:lnTo>
                    <a:pt x="2732" y="892"/>
                  </a:lnTo>
                  <a:lnTo>
                    <a:pt x="2722" y="891"/>
                  </a:lnTo>
                  <a:lnTo>
                    <a:pt x="2710" y="890"/>
                  </a:lnTo>
                  <a:lnTo>
                    <a:pt x="2702" y="891"/>
                  </a:lnTo>
                  <a:lnTo>
                    <a:pt x="2694" y="891"/>
                  </a:lnTo>
                  <a:lnTo>
                    <a:pt x="2687" y="892"/>
                  </a:lnTo>
                  <a:lnTo>
                    <a:pt x="2680" y="894"/>
                  </a:lnTo>
                  <a:lnTo>
                    <a:pt x="2673" y="896"/>
                  </a:lnTo>
                  <a:lnTo>
                    <a:pt x="2667" y="898"/>
                  </a:lnTo>
                  <a:lnTo>
                    <a:pt x="2655" y="904"/>
                  </a:lnTo>
                  <a:lnTo>
                    <a:pt x="2649" y="907"/>
                  </a:lnTo>
                  <a:lnTo>
                    <a:pt x="2644" y="910"/>
                  </a:lnTo>
                  <a:lnTo>
                    <a:pt x="2639" y="914"/>
                  </a:lnTo>
                  <a:lnTo>
                    <a:pt x="2634" y="919"/>
                  </a:lnTo>
                  <a:lnTo>
                    <a:pt x="2630" y="923"/>
                  </a:lnTo>
                  <a:lnTo>
                    <a:pt x="2626" y="928"/>
                  </a:lnTo>
                  <a:lnTo>
                    <a:pt x="2622" y="933"/>
                  </a:lnTo>
                  <a:lnTo>
                    <a:pt x="2618" y="938"/>
                  </a:lnTo>
                  <a:lnTo>
                    <a:pt x="2612" y="950"/>
                  </a:lnTo>
                  <a:lnTo>
                    <a:pt x="2606" y="962"/>
                  </a:lnTo>
                  <a:lnTo>
                    <a:pt x="2604" y="968"/>
                  </a:lnTo>
                  <a:lnTo>
                    <a:pt x="2602" y="974"/>
                  </a:lnTo>
                  <a:lnTo>
                    <a:pt x="2598" y="988"/>
                  </a:lnTo>
                  <a:lnTo>
                    <a:pt x="2595" y="1001"/>
                  </a:lnTo>
                  <a:lnTo>
                    <a:pt x="2593" y="1015"/>
                  </a:lnTo>
                  <a:lnTo>
                    <a:pt x="2592" y="1030"/>
                  </a:lnTo>
                  <a:lnTo>
                    <a:pt x="2592" y="1044"/>
                  </a:lnTo>
                  <a:lnTo>
                    <a:pt x="2592" y="1222"/>
                  </a:lnTo>
                  <a:lnTo>
                    <a:pt x="2556" y="1222"/>
                  </a:lnTo>
                  <a:lnTo>
                    <a:pt x="2556" y="708"/>
                  </a:lnTo>
                  <a:lnTo>
                    <a:pt x="2592" y="708"/>
                  </a:lnTo>
                  <a:lnTo>
                    <a:pt x="2592" y="932"/>
                  </a:lnTo>
                  <a:lnTo>
                    <a:pt x="2596" y="923"/>
                  </a:lnTo>
                  <a:lnTo>
                    <a:pt x="2601" y="915"/>
                  </a:lnTo>
                  <a:lnTo>
                    <a:pt x="2606" y="908"/>
                  </a:lnTo>
                  <a:lnTo>
                    <a:pt x="2612" y="901"/>
                  </a:lnTo>
                  <a:lnTo>
                    <a:pt x="2619" y="894"/>
                  </a:lnTo>
                  <a:lnTo>
                    <a:pt x="2626" y="888"/>
                  </a:lnTo>
                  <a:lnTo>
                    <a:pt x="2633" y="882"/>
                  </a:lnTo>
                  <a:lnTo>
                    <a:pt x="2641" y="877"/>
                  </a:lnTo>
                  <a:lnTo>
                    <a:pt x="2649" y="873"/>
                  </a:lnTo>
                  <a:lnTo>
                    <a:pt x="2657" y="869"/>
                  </a:lnTo>
                  <a:lnTo>
                    <a:pt x="2666" y="865"/>
                  </a:lnTo>
                  <a:lnTo>
                    <a:pt x="2675" y="862"/>
                  </a:lnTo>
                  <a:lnTo>
                    <a:pt x="2684" y="860"/>
                  </a:lnTo>
                  <a:lnTo>
                    <a:pt x="2693" y="858"/>
                  </a:lnTo>
                  <a:lnTo>
                    <a:pt x="2703" y="857"/>
                  </a:lnTo>
                  <a:lnTo>
                    <a:pt x="2712" y="857"/>
                  </a:lnTo>
                  <a:lnTo>
                    <a:pt x="2727" y="858"/>
                  </a:lnTo>
                  <a:lnTo>
                    <a:pt x="2741" y="859"/>
                  </a:lnTo>
                  <a:lnTo>
                    <a:pt x="2754" y="862"/>
                  </a:lnTo>
                  <a:lnTo>
                    <a:pt x="2766" y="866"/>
                  </a:lnTo>
                  <a:lnTo>
                    <a:pt x="2777" y="871"/>
                  </a:lnTo>
                  <a:lnTo>
                    <a:pt x="2783" y="874"/>
                  </a:lnTo>
                  <a:lnTo>
                    <a:pt x="2788" y="877"/>
                  </a:lnTo>
                  <a:lnTo>
                    <a:pt x="2797" y="884"/>
                  </a:lnTo>
                  <a:lnTo>
                    <a:pt x="2801" y="888"/>
                  </a:lnTo>
                  <a:lnTo>
                    <a:pt x="2805" y="892"/>
                  </a:lnTo>
                  <a:lnTo>
                    <a:pt x="2809" y="896"/>
                  </a:lnTo>
                  <a:lnTo>
                    <a:pt x="2813" y="901"/>
                  </a:lnTo>
                  <a:lnTo>
                    <a:pt x="2819" y="911"/>
                  </a:lnTo>
                  <a:lnTo>
                    <a:pt x="2825" y="922"/>
                  </a:lnTo>
                  <a:lnTo>
                    <a:pt x="2827" y="927"/>
                  </a:lnTo>
                  <a:lnTo>
                    <a:pt x="2829" y="933"/>
                  </a:lnTo>
                  <a:lnTo>
                    <a:pt x="2833" y="945"/>
                  </a:lnTo>
                  <a:lnTo>
                    <a:pt x="2835" y="959"/>
                  </a:lnTo>
                  <a:lnTo>
                    <a:pt x="2836" y="965"/>
                  </a:lnTo>
                  <a:lnTo>
                    <a:pt x="2837" y="972"/>
                  </a:lnTo>
                  <a:lnTo>
                    <a:pt x="2837" y="987"/>
                  </a:lnTo>
                  <a:lnTo>
                    <a:pt x="2837" y="1222"/>
                  </a:lnTo>
                  <a:lnTo>
                    <a:pt x="2802" y="1222"/>
                  </a:lnTo>
                  <a:close/>
                  <a:moveTo>
                    <a:pt x="3251" y="1052"/>
                  </a:moveTo>
                  <a:lnTo>
                    <a:pt x="2979" y="1052"/>
                  </a:lnTo>
                  <a:lnTo>
                    <a:pt x="2980" y="1060"/>
                  </a:lnTo>
                  <a:lnTo>
                    <a:pt x="2980" y="1068"/>
                  </a:lnTo>
                  <a:lnTo>
                    <a:pt x="2982" y="1083"/>
                  </a:lnTo>
                  <a:lnTo>
                    <a:pt x="2984" y="1090"/>
                  </a:lnTo>
                  <a:lnTo>
                    <a:pt x="2985" y="1097"/>
                  </a:lnTo>
                  <a:lnTo>
                    <a:pt x="2990" y="1111"/>
                  </a:lnTo>
                  <a:lnTo>
                    <a:pt x="2992" y="1118"/>
                  </a:lnTo>
                  <a:lnTo>
                    <a:pt x="2995" y="1124"/>
                  </a:lnTo>
                  <a:lnTo>
                    <a:pt x="3001" y="1137"/>
                  </a:lnTo>
                  <a:lnTo>
                    <a:pt x="3008" y="1148"/>
                  </a:lnTo>
                  <a:lnTo>
                    <a:pt x="3016" y="1159"/>
                  </a:lnTo>
                  <a:lnTo>
                    <a:pt x="3020" y="1163"/>
                  </a:lnTo>
                  <a:lnTo>
                    <a:pt x="3024" y="1167"/>
                  </a:lnTo>
                  <a:lnTo>
                    <a:pt x="3033" y="1175"/>
                  </a:lnTo>
                  <a:lnTo>
                    <a:pt x="3042" y="1181"/>
                  </a:lnTo>
                  <a:lnTo>
                    <a:pt x="3052" y="1187"/>
                  </a:lnTo>
                  <a:lnTo>
                    <a:pt x="3063" y="1191"/>
                  </a:lnTo>
                  <a:lnTo>
                    <a:pt x="3075" y="1194"/>
                  </a:lnTo>
                  <a:lnTo>
                    <a:pt x="3088" y="1196"/>
                  </a:lnTo>
                  <a:lnTo>
                    <a:pt x="3095" y="1197"/>
                  </a:lnTo>
                  <a:lnTo>
                    <a:pt x="3102" y="1197"/>
                  </a:lnTo>
                  <a:lnTo>
                    <a:pt x="3114" y="1196"/>
                  </a:lnTo>
                  <a:lnTo>
                    <a:pt x="3119" y="1196"/>
                  </a:lnTo>
                  <a:lnTo>
                    <a:pt x="3125" y="1195"/>
                  </a:lnTo>
                  <a:lnTo>
                    <a:pt x="3135" y="1192"/>
                  </a:lnTo>
                  <a:lnTo>
                    <a:pt x="3146" y="1189"/>
                  </a:lnTo>
                  <a:lnTo>
                    <a:pt x="3150" y="1186"/>
                  </a:lnTo>
                  <a:lnTo>
                    <a:pt x="3155" y="1184"/>
                  </a:lnTo>
                  <a:lnTo>
                    <a:pt x="3164" y="1179"/>
                  </a:lnTo>
                  <a:lnTo>
                    <a:pt x="3172" y="1172"/>
                  </a:lnTo>
                  <a:lnTo>
                    <a:pt x="3176" y="1169"/>
                  </a:lnTo>
                  <a:lnTo>
                    <a:pt x="3180" y="1165"/>
                  </a:lnTo>
                  <a:lnTo>
                    <a:pt x="3189" y="1155"/>
                  </a:lnTo>
                  <a:lnTo>
                    <a:pt x="3196" y="1143"/>
                  </a:lnTo>
                  <a:lnTo>
                    <a:pt x="3200" y="1137"/>
                  </a:lnTo>
                  <a:lnTo>
                    <a:pt x="3203" y="1130"/>
                  </a:lnTo>
                  <a:lnTo>
                    <a:pt x="3205" y="1123"/>
                  </a:lnTo>
                  <a:lnTo>
                    <a:pt x="3207" y="1115"/>
                  </a:lnTo>
                  <a:lnTo>
                    <a:pt x="3244" y="1115"/>
                  </a:lnTo>
                  <a:lnTo>
                    <a:pt x="3241" y="1126"/>
                  </a:lnTo>
                  <a:lnTo>
                    <a:pt x="3238" y="1137"/>
                  </a:lnTo>
                  <a:lnTo>
                    <a:pt x="3234" y="1147"/>
                  </a:lnTo>
                  <a:lnTo>
                    <a:pt x="3229" y="1157"/>
                  </a:lnTo>
                  <a:lnTo>
                    <a:pt x="3224" y="1166"/>
                  </a:lnTo>
                  <a:lnTo>
                    <a:pt x="3218" y="1174"/>
                  </a:lnTo>
                  <a:lnTo>
                    <a:pt x="3215" y="1178"/>
                  </a:lnTo>
                  <a:lnTo>
                    <a:pt x="3211" y="1182"/>
                  </a:lnTo>
                  <a:lnTo>
                    <a:pt x="3204" y="1190"/>
                  </a:lnTo>
                  <a:lnTo>
                    <a:pt x="3199" y="1194"/>
                  </a:lnTo>
                  <a:lnTo>
                    <a:pt x="3194" y="1199"/>
                  </a:lnTo>
                  <a:lnTo>
                    <a:pt x="3189" y="1203"/>
                  </a:lnTo>
                  <a:lnTo>
                    <a:pt x="3183" y="1207"/>
                  </a:lnTo>
                  <a:lnTo>
                    <a:pt x="3177" y="1210"/>
                  </a:lnTo>
                  <a:lnTo>
                    <a:pt x="3171" y="1214"/>
                  </a:lnTo>
                  <a:lnTo>
                    <a:pt x="3165" y="1217"/>
                  </a:lnTo>
                  <a:lnTo>
                    <a:pt x="3159" y="1220"/>
                  </a:lnTo>
                  <a:lnTo>
                    <a:pt x="3145" y="1225"/>
                  </a:lnTo>
                  <a:lnTo>
                    <a:pt x="3132" y="1228"/>
                  </a:lnTo>
                  <a:lnTo>
                    <a:pt x="3125" y="1229"/>
                  </a:lnTo>
                  <a:lnTo>
                    <a:pt x="3117" y="1230"/>
                  </a:lnTo>
                  <a:lnTo>
                    <a:pt x="3102" y="1231"/>
                  </a:lnTo>
                  <a:lnTo>
                    <a:pt x="3093" y="1231"/>
                  </a:lnTo>
                  <a:lnTo>
                    <a:pt x="3084" y="1230"/>
                  </a:lnTo>
                  <a:lnTo>
                    <a:pt x="3075" y="1229"/>
                  </a:lnTo>
                  <a:lnTo>
                    <a:pt x="3067" y="1227"/>
                  </a:lnTo>
                  <a:lnTo>
                    <a:pt x="3059" y="1225"/>
                  </a:lnTo>
                  <a:lnTo>
                    <a:pt x="3051" y="1223"/>
                  </a:lnTo>
                  <a:lnTo>
                    <a:pt x="3043" y="1220"/>
                  </a:lnTo>
                  <a:lnTo>
                    <a:pt x="3036" y="1217"/>
                  </a:lnTo>
                  <a:lnTo>
                    <a:pt x="3029" y="1213"/>
                  </a:lnTo>
                  <a:lnTo>
                    <a:pt x="3023" y="1209"/>
                  </a:lnTo>
                  <a:lnTo>
                    <a:pt x="3011" y="1201"/>
                  </a:lnTo>
                  <a:lnTo>
                    <a:pt x="3005" y="1196"/>
                  </a:lnTo>
                  <a:lnTo>
                    <a:pt x="2999" y="1191"/>
                  </a:lnTo>
                  <a:lnTo>
                    <a:pt x="2994" y="1186"/>
                  </a:lnTo>
                  <a:lnTo>
                    <a:pt x="2989" y="1180"/>
                  </a:lnTo>
                  <a:lnTo>
                    <a:pt x="2984" y="1174"/>
                  </a:lnTo>
                  <a:lnTo>
                    <a:pt x="2979" y="1167"/>
                  </a:lnTo>
                  <a:lnTo>
                    <a:pt x="2974" y="1160"/>
                  </a:lnTo>
                  <a:lnTo>
                    <a:pt x="2970" y="1152"/>
                  </a:lnTo>
                  <a:lnTo>
                    <a:pt x="2966" y="1145"/>
                  </a:lnTo>
                  <a:lnTo>
                    <a:pt x="2962" y="1137"/>
                  </a:lnTo>
                  <a:lnTo>
                    <a:pt x="2959" y="1129"/>
                  </a:lnTo>
                  <a:lnTo>
                    <a:pt x="2956" y="1120"/>
                  </a:lnTo>
                  <a:lnTo>
                    <a:pt x="2953" y="1112"/>
                  </a:lnTo>
                  <a:lnTo>
                    <a:pt x="2950" y="1103"/>
                  </a:lnTo>
                  <a:lnTo>
                    <a:pt x="2948" y="1094"/>
                  </a:lnTo>
                  <a:lnTo>
                    <a:pt x="2947" y="1084"/>
                  </a:lnTo>
                  <a:lnTo>
                    <a:pt x="2945" y="1075"/>
                  </a:lnTo>
                  <a:lnTo>
                    <a:pt x="2945" y="1065"/>
                  </a:lnTo>
                  <a:lnTo>
                    <a:pt x="2944" y="1055"/>
                  </a:lnTo>
                  <a:lnTo>
                    <a:pt x="2944" y="1045"/>
                  </a:lnTo>
                  <a:lnTo>
                    <a:pt x="2944" y="1029"/>
                  </a:lnTo>
                  <a:lnTo>
                    <a:pt x="2945" y="1012"/>
                  </a:lnTo>
                  <a:lnTo>
                    <a:pt x="2947" y="996"/>
                  </a:lnTo>
                  <a:lnTo>
                    <a:pt x="2951" y="979"/>
                  </a:lnTo>
                  <a:lnTo>
                    <a:pt x="2955" y="964"/>
                  </a:lnTo>
                  <a:lnTo>
                    <a:pt x="2961" y="948"/>
                  </a:lnTo>
                  <a:lnTo>
                    <a:pt x="2965" y="941"/>
                  </a:lnTo>
                  <a:lnTo>
                    <a:pt x="2969" y="933"/>
                  </a:lnTo>
                  <a:lnTo>
                    <a:pt x="2974" y="926"/>
                  </a:lnTo>
                  <a:lnTo>
                    <a:pt x="2979" y="919"/>
                  </a:lnTo>
                  <a:lnTo>
                    <a:pt x="2984" y="911"/>
                  </a:lnTo>
                  <a:lnTo>
                    <a:pt x="2990" y="904"/>
                  </a:lnTo>
                  <a:lnTo>
                    <a:pt x="2997" y="898"/>
                  </a:lnTo>
                  <a:lnTo>
                    <a:pt x="3003" y="892"/>
                  </a:lnTo>
                  <a:lnTo>
                    <a:pt x="3010" y="886"/>
                  </a:lnTo>
                  <a:lnTo>
                    <a:pt x="3017" y="881"/>
                  </a:lnTo>
                  <a:lnTo>
                    <a:pt x="3024" y="877"/>
                  </a:lnTo>
                  <a:lnTo>
                    <a:pt x="3032" y="873"/>
                  </a:lnTo>
                  <a:lnTo>
                    <a:pt x="3039" y="869"/>
                  </a:lnTo>
                  <a:lnTo>
                    <a:pt x="3047" y="866"/>
                  </a:lnTo>
                  <a:lnTo>
                    <a:pt x="3055" y="863"/>
                  </a:lnTo>
                  <a:lnTo>
                    <a:pt x="3064" y="861"/>
                  </a:lnTo>
                  <a:lnTo>
                    <a:pt x="3072" y="859"/>
                  </a:lnTo>
                  <a:lnTo>
                    <a:pt x="3081" y="858"/>
                  </a:lnTo>
                  <a:lnTo>
                    <a:pt x="3090" y="857"/>
                  </a:lnTo>
                  <a:lnTo>
                    <a:pt x="3099" y="857"/>
                  </a:lnTo>
                  <a:lnTo>
                    <a:pt x="3108" y="857"/>
                  </a:lnTo>
                  <a:lnTo>
                    <a:pt x="3117" y="858"/>
                  </a:lnTo>
                  <a:lnTo>
                    <a:pt x="3125" y="859"/>
                  </a:lnTo>
                  <a:lnTo>
                    <a:pt x="3134" y="861"/>
                  </a:lnTo>
                  <a:lnTo>
                    <a:pt x="3141" y="863"/>
                  </a:lnTo>
                  <a:lnTo>
                    <a:pt x="3149" y="865"/>
                  </a:lnTo>
                  <a:lnTo>
                    <a:pt x="3157" y="868"/>
                  </a:lnTo>
                  <a:lnTo>
                    <a:pt x="3164" y="871"/>
                  </a:lnTo>
                  <a:lnTo>
                    <a:pt x="3171" y="875"/>
                  </a:lnTo>
                  <a:lnTo>
                    <a:pt x="3177" y="879"/>
                  </a:lnTo>
                  <a:lnTo>
                    <a:pt x="3184" y="883"/>
                  </a:lnTo>
                  <a:lnTo>
                    <a:pt x="3190" y="888"/>
                  </a:lnTo>
                  <a:lnTo>
                    <a:pt x="3196" y="893"/>
                  </a:lnTo>
                  <a:lnTo>
                    <a:pt x="3201" y="898"/>
                  </a:lnTo>
                  <a:lnTo>
                    <a:pt x="3206" y="904"/>
                  </a:lnTo>
                  <a:lnTo>
                    <a:pt x="3211" y="909"/>
                  </a:lnTo>
                  <a:lnTo>
                    <a:pt x="3221" y="922"/>
                  </a:lnTo>
                  <a:lnTo>
                    <a:pt x="3229" y="935"/>
                  </a:lnTo>
                  <a:lnTo>
                    <a:pt x="3232" y="942"/>
                  </a:lnTo>
                  <a:lnTo>
                    <a:pt x="3236" y="949"/>
                  </a:lnTo>
                  <a:lnTo>
                    <a:pt x="3241" y="964"/>
                  </a:lnTo>
                  <a:lnTo>
                    <a:pt x="3244" y="972"/>
                  </a:lnTo>
                  <a:lnTo>
                    <a:pt x="3246" y="980"/>
                  </a:lnTo>
                  <a:lnTo>
                    <a:pt x="3249" y="996"/>
                  </a:lnTo>
                  <a:lnTo>
                    <a:pt x="3251" y="1012"/>
                  </a:lnTo>
                  <a:lnTo>
                    <a:pt x="3251" y="1021"/>
                  </a:lnTo>
                  <a:lnTo>
                    <a:pt x="3252" y="1029"/>
                  </a:lnTo>
                  <a:lnTo>
                    <a:pt x="3251" y="1041"/>
                  </a:lnTo>
                  <a:lnTo>
                    <a:pt x="3251" y="1052"/>
                  </a:lnTo>
                  <a:close/>
                  <a:moveTo>
                    <a:pt x="3099" y="890"/>
                  </a:moveTo>
                  <a:lnTo>
                    <a:pt x="3086" y="891"/>
                  </a:lnTo>
                  <a:lnTo>
                    <a:pt x="3080" y="892"/>
                  </a:lnTo>
                  <a:lnTo>
                    <a:pt x="3073" y="893"/>
                  </a:lnTo>
                  <a:lnTo>
                    <a:pt x="3061" y="896"/>
                  </a:lnTo>
                  <a:lnTo>
                    <a:pt x="3055" y="898"/>
                  </a:lnTo>
                  <a:lnTo>
                    <a:pt x="3050" y="901"/>
                  </a:lnTo>
                  <a:lnTo>
                    <a:pt x="3039" y="906"/>
                  </a:lnTo>
                  <a:lnTo>
                    <a:pt x="3029" y="913"/>
                  </a:lnTo>
                  <a:lnTo>
                    <a:pt x="3025" y="916"/>
                  </a:lnTo>
                  <a:lnTo>
                    <a:pt x="3020" y="920"/>
                  </a:lnTo>
                  <a:lnTo>
                    <a:pt x="3012" y="929"/>
                  </a:lnTo>
                  <a:lnTo>
                    <a:pt x="3005" y="938"/>
                  </a:lnTo>
                  <a:lnTo>
                    <a:pt x="2999" y="948"/>
                  </a:lnTo>
                  <a:lnTo>
                    <a:pt x="2993" y="959"/>
                  </a:lnTo>
                  <a:lnTo>
                    <a:pt x="2988" y="970"/>
                  </a:lnTo>
                  <a:lnTo>
                    <a:pt x="2985" y="982"/>
                  </a:lnTo>
                  <a:lnTo>
                    <a:pt x="2983" y="988"/>
                  </a:lnTo>
                  <a:lnTo>
                    <a:pt x="2982" y="994"/>
                  </a:lnTo>
                  <a:lnTo>
                    <a:pt x="2981" y="1007"/>
                  </a:lnTo>
                  <a:lnTo>
                    <a:pt x="2980" y="1020"/>
                  </a:lnTo>
                  <a:lnTo>
                    <a:pt x="3215" y="1020"/>
                  </a:lnTo>
                  <a:lnTo>
                    <a:pt x="3215" y="1013"/>
                  </a:lnTo>
                  <a:lnTo>
                    <a:pt x="3215" y="1007"/>
                  </a:lnTo>
                  <a:lnTo>
                    <a:pt x="3213" y="995"/>
                  </a:lnTo>
                  <a:lnTo>
                    <a:pt x="3210" y="983"/>
                  </a:lnTo>
                  <a:lnTo>
                    <a:pt x="3207" y="971"/>
                  </a:lnTo>
                  <a:lnTo>
                    <a:pt x="3202" y="960"/>
                  </a:lnTo>
                  <a:lnTo>
                    <a:pt x="3200" y="954"/>
                  </a:lnTo>
                  <a:lnTo>
                    <a:pt x="3197" y="949"/>
                  </a:lnTo>
                  <a:lnTo>
                    <a:pt x="3191" y="939"/>
                  </a:lnTo>
                  <a:lnTo>
                    <a:pt x="3184" y="930"/>
                  </a:lnTo>
                  <a:lnTo>
                    <a:pt x="3176" y="921"/>
                  </a:lnTo>
                  <a:lnTo>
                    <a:pt x="3172" y="917"/>
                  </a:lnTo>
                  <a:lnTo>
                    <a:pt x="3168" y="913"/>
                  </a:lnTo>
                  <a:lnTo>
                    <a:pt x="3163" y="910"/>
                  </a:lnTo>
                  <a:lnTo>
                    <a:pt x="3158" y="907"/>
                  </a:lnTo>
                  <a:lnTo>
                    <a:pt x="3148" y="901"/>
                  </a:lnTo>
                  <a:lnTo>
                    <a:pt x="3143" y="899"/>
                  </a:lnTo>
                  <a:lnTo>
                    <a:pt x="3137" y="896"/>
                  </a:lnTo>
                  <a:lnTo>
                    <a:pt x="3131" y="895"/>
                  </a:lnTo>
                  <a:lnTo>
                    <a:pt x="3125" y="893"/>
                  </a:lnTo>
                  <a:lnTo>
                    <a:pt x="3119" y="892"/>
                  </a:lnTo>
                  <a:lnTo>
                    <a:pt x="3113" y="891"/>
                  </a:lnTo>
                  <a:lnTo>
                    <a:pt x="3099" y="890"/>
                  </a:lnTo>
                  <a:close/>
                  <a:moveTo>
                    <a:pt x="3813" y="1222"/>
                  </a:moveTo>
                  <a:lnTo>
                    <a:pt x="3813" y="989"/>
                  </a:lnTo>
                  <a:lnTo>
                    <a:pt x="3813" y="978"/>
                  </a:lnTo>
                  <a:lnTo>
                    <a:pt x="3812" y="967"/>
                  </a:lnTo>
                  <a:lnTo>
                    <a:pt x="3812" y="962"/>
                  </a:lnTo>
                  <a:lnTo>
                    <a:pt x="3811" y="957"/>
                  </a:lnTo>
                  <a:lnTo>
                    <a:pt x="3809" y="948"/>
                  </a:lnTo>
                  <a:lnTo>
                    <a:pt x="3806" y="939"/>
                  </a:lnTo>
                  <a:lnTo>
                    <a:pt x="3803" y="931"/>
                  </a:lnTo>
                  <a:lnTo>
                    <a:pt x="3799" y="923"/>
                  </a:lnTo>
                  <a:lnTo>
                    <a:pt x="3794" y="917"/>
                  </a:lnTo>
                  <a:lnTo>
                    <a:pt x="3789" y="911"/>
                  </a:lnTo>
                  <a:lnTo>
                    <a:pt x="3786" y="908"/>
                  </a:lnTo>
                  <a:lnTo>
                    <a:pt x="3783" y="905"/>
                  </a:lnTo>
                  <a:lnTo>
                    <a:pt x="3779" y="903"/>
                  </a:lnTo>
                  <a:lnTo>
                    <a:pt x="3776" y="901"/>
                  </a:lnTo>
                  <a:lnTo>
                    <a:pt x="3768" y="897"/>
                  </a:lnTo>
                  <a:lnTo>
                    <a:pt x="3759" y="894"/>
                  </a:lnTo>
                  <a:lnTo>
                    <a:pt x="3750" y="892"/>
                  </a:lnTo>
                  <a:lnTo>
                    <a:pt x="3740" y="891"/>
                  </a:lnTo>
                  <a:lnTo>
                    <a:pt x="3729" y="890"/>
                  </a:lnTo>
                  <a:lnTo>
                    <a:pt x="3719" y="891"/>
                  </a:lnTo>
                  <a:lnTo>
                    <a:pt x="3710" y="892"/>
                  </a:lnTo>
                  <a:lnTo>
                    <a:pt x="3701" y="894"/>
                  </a:lnTo>
                  <a:lnTo>
                    <a:pt x="3693" y="897"/>
                  </a:lnTo>
                  <a:lnTo>
                    <a:pt x="3686" y="900"/>
                  </a:lnTo>
                  <a:lnTo>
                    <a:pt x="3678" y="904"/>
                  </a:lnTo>
                  <a:lnTo>
                    <a:pt x="3672" y="909"/>
                  </a:lnTo>
                  <a:lnTo>
                    <a:pt x="3665" y="915"/>
                  </a:lnTo>
                  <a:lnTo>
                    <a:pt x="3660" y="920"/>
                  </a:lnTo>
                  <a:lnTo>
                    <a:pt x="3656" y="925"/>
                  </a:lnTo>
                  <a:lnTo>
                    <a:pt x="3651" y="930"/>
                  </a:lnTo>
                  <a:lnTo>
                    <a:pt x="3647" y="936"/>
                  </a:lnTo>
                  <a:lnTo>
                    <a:pt x="3640" y="948"/>
                  </a:lnTo>
                  <a:lnTo>
                    <a:pt x="3637" y="955"/>
                  </a:lnTo>
                  <a:lnTo>
                    <a:pt x="3634" y="961"/>
                  </a:lnTo>
                  <a:lnTo>
                    <a:pt x="3632" y="968"/>
                  </a:lnTo>
                  <a:lnTo>
                    <a:pt x="3629" y="975"/>
                  </a:lnTo>
                  <a:lnTo>
                    <a:pt x="3628" y="982"/>
                  </a:lnTo>
                  <a:lnTo>
                    <a:pt x="3626" y="990"/>
                  </a:lnTo>
                  <a:lnTo>
                    <a:pt x="3625" y="997"/>
                  </a:lnTo>
                  <a:lnTo>
                    <a:pt x="3624" y="1005"/>
                  </a:lnTo>
                  <a:lnTo>
                    <a:pt x="3624" y="1020"/>
                  </a:lnTo>
                  <a:lnTo>
                    <a:pt x="3624" y="1222"/>
                  </a:lnTo>
                  <a:lnTo>
                    <a:pt x="3587" y="1222"/>
                  </a:lnTo>
                  <a:lnTo>
                    <a:pt x="3587" y="989"/>
                  </a:lnTo>
                  <a:lnTo>
                    <a:pt x="3587" y="978"/>
                  </a:lnTo>
                  <a:lnTo>
                    <a:pt x="3586" y="967"/>
                  </a:lnTo>
                  <a:lnTo>
                    <a:pt x="3585" y="957"/>
                  </a:lnTo>
                  <a:lnTo>
                    <a:pt x="3583" y="948"/>
                  </a:lnTo>
                  <a:lnTo>
                    <a:pt x="3580" y="939"/>
                  </a:lnTo>
                  <a:lnTo>
                    <a:pt x="3577" y="931"/>
                  </a:lnTo>
                  <a:lnTo>
                    <a:pt x="3573" y="923"/>
                  </a:lnTo>
                  <a:lnTo>
                    <a:pt x="3568" y="917"/>
                  </a:lnTo>
                  <a:lnTo>
                    <a:pt x="3562" y="911"/>
                  </a:lnTo>
                  <a:lnTo>
                    <a:pt x="3559" y="908"/>
                  </a:lnTo>
                  <a:lnTo>
                    <a:pt x="3556" y="905"/>
                  </a:lnTo>
                  <a:lnTo>
                    <a:pt x="3553" y="903"/>
                  </a:lnTo>
                  <a:lnTo>
                    <a:pt x="3549" y="901"/>
                  </a:lnTo>
                  <a:lnTo>
                    <a:pt x="3541" y="897"/>
                  </a:lnTo>
                  <a:lnTo>
                    <a:pt x="3533" y="894"/>
                  </a:lnTo>
                  <a:lnTo>
                    <a:pt x="3523" y="892"/>
                  </a:lnTo>
                  <a:lnTo>
                    <a:pt x="3513" y="891"/>
                  </a:lnTo>
                  <a:lnTo>
                    <a:pt x="3502" y="890"/>
                  </a:lnTo>
                  <a:lnTo>
                    <a:pt x="3492" y="891"/>
                  </a:lnTo>
                  <a:lnTo>
                    <a:pt x="3483" y="892"/>
                  </a:lnTo>
                  <a:lnTo>
                    <a:pt x="3473" y="894"/>
                  </a:lnTo>
                  <a:lnTo>
                    <a:pt x="3465" y="897"/>
                  </a:lnTo>
                  <a:lnTo>
                    <a:pt x="3457" y="900"/>
                  </a:lnTo>
                  <a:lnTo>
                    <a:pt x="3450" y="904"/>
                  </a:lnTo>
                  <a:lnTo>
                    <a:pt x="3444" y="909"/>
                  </a:lnTo>
                  <a:lnTo>
                    <a:pt x="3438" y="915"/>
                  </a:lnTo>
                  <a:lnTo>
                    <a:pt x="3432" y="920"/>
                  </a:lnTo>
                  <a:lnTo>
                    <a:pt x="3427" y="927"/>
                  </a:lnTo>
                  <a:lnTo>
                    <a:pt x="3422" y="933"/>
                  </a:lnTo>
                  <a:lnTo>
                    <a:pt x="3418" y="940"/>
                  </a:lnTo>
                  <a:lnTo>
                    <a:pt x="3414" y="948"/>
                  </a:lnTo>
                  <a:lnTo>
                    <a:pt x="3410" y="955"/>
                  </a:lnTo>
                  <a:lnTo>
                    <a:pt x="3407" y="963"/>
                  </a:lnTo>
                  <a:lnTo>
                    <a:pt x="3404" y="971"/>
                  </a:lnTo>
                  <a:lnTo>
                    <a:pt x="3402" y="980"/>
                  </a:lnTo>
                  <a:lnTo>
                    <a:pt x="3400" y="989"/>
                  </a:lnTo>
                  <a:lnTo>
                    <a:pt x="3399" y="998"/>
                  </a:lnTo>
                  <a:lnTo>
                    <a:pt x="3397" y="1007"/>
                  </a:lnTo>
                  <a:lnTo>
                    <a:pt x="3396" y="1025"/>
                  </a:lnTo>
                  <a:lnTo>
                    <a:pt x="3395" y="1044"/>
                  </a:lnTo>
                  <a:lnTo>
                    <a:pt x="3395" y="1222"/>
                  </a:lnTo>
                  <a:lnTo>
                    <a:pt x="3360" y="1222"/>
                  </a:lnTo>
                  <a:lnTo>
                    <a:pt x="3360" y="866"/>
                  </a:lnTo>
                  <a:lnTo>
                    <a:pt x="3391" y="866"/>
                  </a:lnTo>
                  <a:lnTo>
                    <a:pt x="3395" y="927"/>
                  </a:lnTo>
                  <a:lnTo>
                    <a:pt x="3399" y="920"/>
                  </a:lnTo>
                  <a:lnTo>
                    <a:pt x="3403" y="913"/>
                  </a:lnTo>
                  <a:lnTo>
                    <a:pt x="3408" y="906"/>
                  </a:lnTo>
                  <a:lnTo>
                    <a:pt x="3413" y="899"/>
                  </a:lnTo>
                  <a:lnTo>
                    <a:pt x="3418" y="893"/>
                  </a:lnTo>
                  <a:lnTo>
                    <a:pt x="3424" y="887"/>
                  </a:lnTo>
                  <a:lnTo>
                    <a:pt x="3430" y="882"/>
                  </a:lnTo>
                  <a:lnTo>
                    <a:pt x="3437" y="877"/>
                  </a:lnTo>
                  <a:lnTo>
                    <a:pt x="3444" y="872"/>
                  </a:lnTo>
                  <a:lnTo>
                    <a:pt x="3451" y="869"/>
                  </a:lnTo>
                  <a:lnTo>
                    <a:pt x="3459" y="865"/>
                  </a:lnTo>
                  <a:lnTo>
                    <a:pt x="3467" y="862"/>
                  </a:lnTo>
                  <a:lnTo>
                    <a:pt x="3476" y="860"/>
                  </a:lnTo>
                  <a:lnTo>
                    <a:pt x="3486" y="858"/>
                  </a:lnTo>
                  <a:lnTo>
                    <a:pt x="3495" y="857"/>
                  </a:lnTo>
                  <a:lnTo>
                    <a:pt x="3504" y="857"/>
                  </a:lnTo>
                  <a:lnTo>
                    <a:pt x="3515" y="857"/>
                  </a:lnTo>
                  <a:lnTo>
                    <a:pt x="3526" y="858"/>
                  </a:lnTo>
                  <a:lnTo>
                    <a:pt x="3536" y="860"/>
                  </a:lnTo>
                  <a:lnTo>
                    <a:pt x="3546" y="862"/>
                  </a:lnTo>
                  <a:lnTo>
                    <a:pt x="3555" y="865"/>
                  </a:lnTo>
                  <a:lnTo>
                    <a:pt x="3563" y="869"/>
                  </a:lnTo>
                  <a:lnTo>
                    <a:pt x="3571" y="873"/>
                  </a:lnTo>
                  <a:lnTo>
                    <a:pt x="3578" y="878"/>
                  </a:lnTo>
                  <a:lnTo>
                    <a:pt x="3585" y="883"/>
                  </a:lnTo>
                  <a:lnTo>
                    <a:pt x="3591" y="889"/>
                  </a:lnTo>
                  <a:lnTo>
                    <a:pt x="3597" y="895"/>
                  </a:lnTo>
                  <a:lnTo>
                    <a:pt x="3602" y="902"/>
                  </a:lnTo>
                  <a:lnTo>
                    <a:pt x="3606" y="909"/>
                  </a:lnTo>
                  <a:lnTo>
                    <a:pt x="3610" y="917"/>
                  </a:lnTo>
                  <a:lnTo>
                    <a:pt x="3613" y="925"/>
                  </a:lnTo>
                  <a:lnTo>
                    <a:pt x="3616" y="934"/>
                  </a:lnTo>
                  <a:lnTo>
                    <a:pt x="3620" y="926"/>
                  </a:lnTo>
                  <a:lnTo>
                    <a:pt x="3624" y="918"/>
                  </a:lnTo>
                  <a:lnTo>
                    <a:pt x="3629" y="910"/>
                  </a:lnTo>
                  <a:lnTo>
                    <a:pt x="3634" y="903"/>
                  </a:lnTo>
                  <a:lnTo>
                    <a:pt x="3639" y="896"/>
                  </a:lnTo>
                  <a:lnTo>
                    <a:pt x="3645" y="890"/>
                  </a:lnTo>
                  <a:lnTo>
                    <a:pt x="3652" y="884"/>
                  </a:lnTo>
                  <a:lnTo>
                    <a:pt x="3659" y="879"/>
                  </a:lnTo>
                  <a:lnTo>
                    <a:pt x="3666" y="874"/>
                  </a:lnTo>
                  <a:lnTo>
                    <a:pt x="3674" y="870"/>
                  </a:lnTo>
                  <a:lnTo>
                    <a:pt x="3682" y="866"/>
                  </a:lnTo>
                  <a:lnTo>
                    <a:pt x="3691" y="863"/>
                  </a:lnTo>
                  <a:lnTo>
                    <a:pt x="3700" y="860"/>
                  </a:lnTo>
                  <a:lnTo>
                    <a:pt x="3710" y="858"/>
                  </a:lnTo>
                  <a:lnTo>
                    <a:pt x="3720" y="857"/>
                  </a:lnTo>
                  <a:lnTo>
                    <a:pt x="3731" y="857"/>
                  </a:lnTo>
                  <a:lnTo>
                    <a:pt x="3739" y="857"/>
                  </a:lnTo>
                  <a:lnTo>
                    <a:pt x="3746" y="858"/>
                  </a:lnTo>
                  <a:lnTo>
                    <a:pt x="3760" y="859"/>
                  </a:lnTo>
                  <a:lnTo>
                    <a:pt x="3766" y="861"/>
                  </a:lnTo>
                  <a:lnTo>
                    <a:pt x="3773" y="862"/>
                  </a:lnTo>
                  <a:lnTo>
                    <a:pt x="3779" y="864"/>
                  </a:lnTo>
                  <a:lnTo>
                    <a:pt x="3784" y="867"/>
                  </a:lnTo>
                  <a:lnTo>
                    <a:pt x="3790" y="869"/>
                  </a:lnTo>
                  <a:lnTo>
                    <a:pt x="3795" y="872"/>
                  </a:lnTo>
                  <a:lnTo>
                    <a:pt x="3805" y="878"/>
                  </a:lnTo>
                  <a:lnTo>
                    <a:pt x="3813" y="885"/>
                  </a:lnTo>
                  <a:lnTo>
                    <a:pt x="3817" y="889"/>
                  </a:lnTo>
                  <a:lnTo>
                    <a:pt x="3821" y="893"/>
                  </a:lnTo>
                  <a:lnTo>
                    <a:pt x="3828" y="903"/>
                  </a:lnTo>
                  <a:lnTo>
                    <a:pt x="3833" y="912"/>
                  </a:lnTo>
                  <a:lnTo>
                    <a:pt x="3838" y="923"/>
                  </a:lnTo>
                  <a:lnTo>
                    <a:pt x="3842" y="935"/>
                  </a:lnTo>
                  <a:lnTo>
                    <a:pt x="3844" y="941"/>
                  </a:lnTo>
                  <a:lnTo>
                    <a:pt x="3845" y="947"/>
                  </a:lnTo>
                  <a:lnTo>
                    <a:pt x="3847" y="960"/>
                  </a:lnTo>
                  <a:lnTo>
                    <a:pt x="3848" y="973"/>
                  </a:lnTo>
                  <a:lnTo>
                    <a:pt x="3849" y="987"/>
                  </a:lnTo>
                  <a:lnTo>
                    <a:pt x="3849" y="1222"/>
                  </a:lnTo>
                  <a:lnTo>
                    <a:pt x="3813" y="1222"/>
                  </a:lnTo>
                  <a:close/>
                  <a:moveTo>
                    <a:pt x="3975" y="767"/>
                  </a:moveTo>
                  <a:lnTo>
                    <a:pt x="3975" y="718"/>
                  </a:lnTo>
                  <a:lnTo>
                    <a:pt x="4025" y="718"/>
                  </a:lnTo>
                  <a:lnTo>
                    <a:pt x="4025" y="767"/>
                  </a:lnTo>
                  <a:lnTo>
                    <a:pt x="3975" y="767"/>
                  </a:lnTo>
                  <a:close/>
                  <a:moveTo>
                    <a:pt x="3982" y="1222"/>
                  </a:moveTo>
                  <a:lnTo>
                    <a:pt x="3982" y="866"/>
                  </a:lnTo>
                  <a:lnTo>
                    <a:pt x="4019" y="866"/>
                  </a:lnTo>
                  <a:lnTo>
                    <a:pt x="4019" y="1222"/>
                  </a:lnTo>
                  <a:lnTo>
                    <a:pt x="3982" y="1222"/>
                  </a:lnTo>
                  <a:close/>
                  <a:moveTo>
                    <a:pt x="4389" y="1188"/>
                  </a:moveTo>
                  <a:lnTo>
                    <a:pt x="4384" y="1193"/>
                  </a:lnTo>
                  <a:lnTo>
                    <a:pt x="4379" y="1198"/>
                  </a:lnTo>
                  <a:lnTo>
                    <a:pt x="4367" y="1207"/>
                  </a:lnTo>
                  <a:lnTo>
                    <a:pt x="4360" y="1211"/>
                  </a:lnTo>
                  <a:lnTo>
                    <a:pt x="4354" y="1214"/>
                  </a:lnTo>
                  <a:lnTo>
                    <a:pt x="4347" y="1217"/>
                  </a:lnTo>
                  <a:lnTo>
                    <a:pt x="4339" y="1220"/>
                  </a:lnTo>
                  <a:lnTo>
                    <a:pt x="4324" y="1225"/>
                  </a:lnTo>
                  <a:lnTo>
                    <a:pt x="4316" y="1227"/>
                  </a:lnTo>
                  <a:lnTo>
                    <a:pt x="4308" y="1228"/>
                  </a:lnTo>
                  <a:lnTo>
                    <a:pt x="4300" y="1229"/>
                  </a:lnTo>
                  <a:lnTo>
                    <a:pt x="4291" y="1230"/>
                  </a:lnTo>
                  <a:lnTo>
                    <a:pt x="4274" y="1231"/>
                  </a:lnTo>
                  <a:lnTo>
                    <a:pt x="4256" y="1230"/>
                  </a:lnTo>
                  <a:lnTo>
                    <a:pt x="4239" y="1228"/>
                  </a:lnTo>
                  <a:lnTo>
                    <a:pt x="4231" y="1226"/>
                  </a:lnTo>
                  <a:lnTo>
                    <a:pt x="4223" y="1224"/>
                  </a:lnTo>
                  <a:lnTo>
                    <a:pt x="4215" y="1222"/>
                  </a:lnTo>
                  <a:lnTo>
                    <a:pt x="4208" y="1220"/>
                  </a:lnTo>
                  <a:lnTo>
                    <a:pt x="4200" y="1217"/>
                  </a:lnTo>
                  <a:lnTo>
                    <a:pt x="4193" y="1213"/>
                  </a:lnTo>
                  <a:lnTo>
                    <a:pt x="4187" y="1209"/>
                  </a:lnTo>
                  <a:lnTo>
                    <a:pt x="4180" y="1205"/>
                  </a:lnTo>
                  <a:lnTo>
                    <a:pt x="4174" y="1201"/>
                  </a:lnTo>
                  <a:lnTo>
                    <a:pt x="4168" y="1196"/>
                  </a:lnTo>
                  <a:lnTo>
                    <a:pt x="4162" y="1191"/>
                  </a:lnTo>
                  <a:lnTo>
                    <a:pt x="4157" y="1185"/>
                  </a:lnTo>
                  <a:lnTo>
                    <a:pt x="4150" y="1177"/>
                  </a:lnTo>
                  <a:lnTo>
                    <a:pt x="4144" y="1169"/>
                  </a:lnTo>
                  <a:lnTo>
                    <a:pt x="4139" y="1160"/>
                  </a:lnTo>
                  <a:lnTo>
                    <a:pt x="4135" y="1152"/>
                  </a:lnTo>
                  <a:lnTo>
                    <a:pt x="4132" y="1143"/>
                  </a:lnTo>
                  <a:lnTo>
                    <a:pt x="4131" y="1139"/>
                  </a:lnTo>
                  <a:lnTo>
                    <a:pt x="4130" y="1134"/>
                  </a:lnTo>
                  <a:lnTo>
                    <a:pt x="4128" y="1124"/>
                  </a:lnTo>
                  <a:lnTo>
                    <a:pt x="4127" y="1114"/>
                  </a:lnTo>
                  <a:lnTo>
                    <a:pt x="4164" y="1114"/>
                  </a:lnTo>
                  <a:lnTo>
                    <a:pt x="4165" y="1121"/>
                  </a:lnTo>
                  <a:lnTo>
                    <a:pt x="4167" y="1129"/>
                  </a:lnTo>
                  <a:lnTo>
                    <a:pt x="4169" y="1136"/>
                  </a:lnTo>
                  <a:lnTo>
                    <a:pt x="4172" y="1143"/>
                  </a:lnTo>
                  <a:lnTo>
                    <a:pt x="4176" y="1150"/>
                  </a:lnTo>
                  <a:lnTo>
                    <a:pt x="4180" y="1156"/>
                  </a:lnTo>
                  <a:lnTo>
                    <a:pt x="4185" y="1162"/>
                  </a:lnTo>
                  <a:lnTo>
                    <a:pt x="4190" y="1168"/>
                  </a:lnTo>
                  <a:lnTo>
                    <a:pt x="4194" y="1172"/>
                  </a:lnTo>
                  <a:lnTo>
                    <a:pt x="4198" y="1175"/>
                  </a:lnTo>
                  <a:lnTo>
                    <a:pt x="4202" y="1178"/>
                  </a:lnTo>
                  <a:lnTo>
                    <a:pt x="4207" y="1181"/>
                  </a:lnTo>
                  <a:lnTo>
                    <a:pt x="4217" y="1186"/>
                  </a:lnTo>
                  <a:lnTo>
                    <a:pt x="4227" y="1190"/>
                  </a:lnTo>
                  <a:lnTo>
                    <a:pt x="4232" y="1192"/>
                  </a:lnTo>
                  <a:lnTo>
                    <a:pt x="4238" y="1193"/>
                  </a:lnTo>
                  <a:lnTo>
                    <a:pt x="4249" y="1195"/>
                  </a:lnTo>
                  <a:lnTo>
                    <a:pt x="4261" y="1196"/>
                  </a:lnTo>
                  <a:lnTo>
                    <a:pt x="4274" y="1197"/>
                  </a:lnTo>
                  <a:lnTo>
                    <a:pt x="4287" y="1196"/>
                  </a:lnTo>
                  <a:lnTo>
                    <a:pt x="4300" y="1195"/>
                  </a:lnTo>
                  <a:lnTo>
                    <a:pt x="4312" y="1193"/>
                  </a:lnTo>
                  <a:lnTo>
                    <a:pt x="4323" y="1190"/>
                  </a:lnTo>
                  <a:lnTo>
                    <a:pt x="4328" y="1188"/>
                  </a:lnTo>
                  <a:lnTo>
                    <a:pt x="4333" y="1187"/>
                  </a:lnTo>
                  <a:lnTo>
                    <a:pt x="4338" y="1184"/>
                  </a:lnTo>
                  <a:lnTo>
                    <a:pt x="4342" y="1182"/>
                  </a:lnTo>
                  <a:lnTo>
                    <a:pt x="4351" y="1177"/>
                  </a:lnTo>
                  <a:lnTo>
                    <a:pt x="4358" y="1170"/>
                  </a:lnTo>
                  <a:lnTo>
                    <a:pt x="4362" y="1166"/>
                  </a:lnTo>
                  <a:lnTo>
                    <a:pt x="4366" y="1161"/>
                  </a:lnTo>
                  <a:lnTo>
                    <a:pt x="4369" y="1156"/>
                  </a:lnTo>
                  <a:lnTo>
                    <a:pt x="4372" y="1151"/>
                  </a:lnTo>
                  <a:lnTo>
                    <a:pt x="4374" y="1145"/>
                  </a:lnTo>
                  <a:lnTo>
                    <a:pt x="4376" y="1139"/>
                  </a:lnTo>
                  <a:lnTo>
                    <a:pt x="4377" y="1132"/>
                  </a:lnTo>
                  <a:lnTo>
                    <a:pt x="4377" y="1125"/>
                  </a:lnTo>
                  <a:lnTo>
                    <a:pt x="4377" y="1119"/>
                  </a:lnTo>
                  <a:lnTo>
                    <a:pt x="4376" y="1113"/>
                  </a:lnTo>
                  <a:lnTo>
                    <a:pt x="4374" y="1108"/>
                  </a:lnTo>
                  <a:lnTo>
                    <a:pt x="4373" y="1102"/>
                  </a:lnTo>
                  <a:lnTo>
                    <a:pt x="4370" y="1097"/>
                  </a:lnTo>
                  <a:lnTo>
                    <a:pt x="4367" y="1092"/>
                  </a:lnTo>
                  <a:lnTo>
                    <a:pt x="4364" y="1087"/>
                  </a:lnTo>
                  <a:lnTo>
                    <a:pt x="4360" y="1083"/>
                  </a:lnTo>
                  <a:lnTo>
                    <a:pt x="4356" y="1079"/>
                  </a:lnTo>
                  <a:lnTo>
                    <a:pt x="4351" y="1075"/>
                  </a:lnTo>
                  <a:lnTo>
                    <a:pt x="4346" y="1071"/>
                  </a:lnTo>
                  <a:lnTo>
                    <a:pt x="4340" y="1068"/>
                  </a:lnTo>
                  <a:lnTo>
                    <a:pt x="4333" y="1066"/>
                  </a:lnTo>
                  <a:lnTo>
                    <a:pt x="4327" y="1063"/>
                  </a:lnTo>
                  <a:lnTo>
                    <a:pt x="4319" y="1062"/>
                  </a:lnTo>
                  <a:lnTo>
                    <a:pt x="4311" y="1060"/>
                  </a:lnTo>
                  <a:lnTo>
                    <a:pt x="4243" y="1051"/>
                  </a:lnTo>
                  <a:lnTo>
                    <a:pt x="4221" y="1047"/>
                  </a:lnTo>
                  <a:lnTo>
                    <a:pt x="4210" y="1044"/>
                  </a:lnTo>
                  <a:lnTo>
                    <a:pt x="4199" y="1040"/>
                  </a:lnTo>
                  <a:lnTo>
                    <a:pt x="4189" y="1036"/>
                  </a:lnTo>
                  <a:lnTo>
                    <a:pt x="4184" y="1033"/>
                  </a:lnTo>
                  <a:lnTo>
                    <a:pt x="4179" y="1030"/>
                  </a:lnTo>
                  <a:lnTo>
                    <a:pt x="4170" y="1023"/>
                  </a:lnTo>
                  <a:lnTo>
                    <a:pt x="4166" y="1020"/>
                  </a:lnTo>
                  <a:lnTo>
                    <a:pt x="4162" y="1015"/>
                  </a:lnTo>
                  <a:lnTo>
                    <a:pt x="4158" y="1010"/>
                  </a:lnTo>
                  <a:lnTo>
                    <a:pt x="4154" y="1004"/>
                  </a:lnTo>
                  <a:lnTo>
                    <a:pt x="4150" y="997"/>
                  </a:lnTo>
                  <a:lnTo>
                    <a:pt x="4147" y="990"/>
                  </a:lnTo>
                  <a:lnTo>
                    <a:pt x="4145" y="983"/>
                  </a:lnTo>
                  <a:lnTo>
                    <a:pt x="4144" y="976"/>
                  </a:lnTo>
                  <a:lnTo>
                    <a:pt x="4143" y="968"/>
                  </a:lnTo>
                  <a:lnTo>
                    <a:pt x="4142" y="959"/>
                  </a:lnTo>
                  <a:lnTo>
                    <a:pt x="4143" y="949"/>
                  </a:lnTo>
                  <a:lnTo>
                    <a:pt x="4144" y="944"/>
                  </a:lnTo>
                  <a:lnTo>
                    <a:pt x="4145" y="939"/>
                  </a:lnTo>
                  <a:lnTo>
                    <a:pt x="4147" y="929"/>
                  </a:lnTo>
                  <a:lnTo>
                    <a:pt x="4151" y="921"/>
                  </a:lnTo>
                  <a:lnTo>
                    <a:pt x="4153" y="916"/>
                  </a:lnTo>
                  <a:lnTo>
                    <a:pt x="4155" y="912"/>
                  </a:lnTo>
                  <a:lnTo>
                    <a:pt x="4158" y="908"/>
                  </a:lnTo>
                  <a:lnTo>
                    <a:pt x="4160" y="904"/>
                  </a:lnTo>
                  <a:lnTo>
                    <a:pt x="4163" y="901"/>
                  </a:lnTo>
                  <a:lnTo>
                    <a:pt x="4166" y="897"/>
                  </a:lnTo>
                  <a:lnTo>
                    <a:pt x="4173" y="890"/>
                  </a:lnTo>
                  <a:lnTo>
                    <a:pt x="4178" y="886"/>
                  </a:lnTo>
                  <a:lnTo>
                    <a:pt x="4183" y="882"/>
                  </a:lnTo>
                  <a:lnTo>
                    <a:pt x="4194" y="875"/>
                  </a:lnTo>
                  <a:lnTo>
                    <a:pt x="4205" y="869"/>
                  </a:lnTo>
                  <a:lnTo>
                    <a:pt x="4217" y="865"/>
                  </a:lnTo>
                  <a:lnTo>
                    <a:pt x="4230" y="861"/>
                  </a:lnTo>
                  <a:lnTo>
                    <a:pt x="4243" y="859"/>
                  </a:lnTo>
                  <a:lnTo>
                    <a:pt x="4257" y="857"/>
                  </a:lnTo>
                  <a:lnTo>
                    <a:pt x="4270" y="857"/>
                  </a:lnTo>
                  <a:lnTo>
                    <a:pt x="4278" y="857"/>
                  </a:lnTo>
                  <a:lnTo>
                    <a:pt x="4286" y="858"/>
                  </a:lnTo>
                  <a:lnTo>
                    <a:pt x="4294" y="858"/>
                  </a:lnTo>
                  <a:lnTo>
                    <a:pt x="4302" y="860"/>
                  </a:lnTo>
                  <a:lnTo>
                    <a:pt x="4309" y="861"/>
                  </a:lnTo>
                  <a:lnTo>
                    <a:pt x="4317" y="863"/>
                  </a:lnTo>
                  <a:lnTo>
                    <a:pt x="4324" y="865"/>
                  </a:lnTo>
                  <a:lnTo>
                    <a:pt x="4331" y="867"/>
                  </a:lnTo>
                  <a:lnTo>
                    <a:pt x="4344" y="873"/>
                  </a:lnTo>
                  <a:lnTo>
                    <a:pt x="4351" y="877"/>
                  </a:lnTo>
                  <a:lnTo>
                    <a:pt x="4357" y="880"/>
                  </a:lnTo>
                  <a:lnTo>
                    <a:pt x="4362" y="884"/>
                  </a:lnTo>
                  <a:lnTo>
                    <a:pt x="4368" y="889"/>
                  </a:lnTo>
                  <a:lnTo>
                    <a:pt x="4373" y="894"/>
                  </a:lnTo>
                  <a:lnTo>
                    <a:pt x="4378" y="899"/>
                  </a:lnTo>
                  <a:lnTo>
                    <a:pt x="4381" y="903"/>
                  </a:lnTo>
                  <a:lnTo>
                    <a:pt x="4383" y="906"/>
                  </a:lnTo>
                  <a:lnTo>
                    <a:pt x="4389" y="914"/>
                  </a:lnTo>
                  <a:lnTo>
                    <a:pt x="4393" y="922"/>
                  </a:lnTo>
                  <a:lnTo>
                    <a:pt x="4397" y="930"/>
                  </a:lnTo>
                  <a:lnTo>
                    <a:pt x="4399" y="934"/>
                  </a:lnTo>
                  <a:lnTo>
                    <a:pt x="4400" y="939"/>
                  </a:lnTo>
                  <a:lnTo>
                    <a:pt x="4402" y="947"/>
                  </a:lnTo>
                  <a:lnTo>
                    <a:pt x="4404" y="956"/>
                  </a:lnTo>
                  <a:lnTo>
                    <a:pt x="4405" y="964"/>
                  </a:lnTo>
                  <a:lnTo>
                    <a:pt x="4369" y="964"/>
                  </a:lnTo>
                  <a:lnTo>
                    <a:pt x="4367" y="955"/>
                  </a:lnTo>
                  <a:lnTo>
                    <a:pt x="4364" y="944"/>
                  </a:lnTo>
                  <a:lnTo>
                    <a:pt x="4359" y="932"/>
                  </a:lnTo>
                  <a:lnTo>
                    <a:pt x="4355" y="927"/>
                  </a:lnTo>
                  <a:lnTo>
                    <a:pt x="4351" y="922"/>
                  </a:lnTo>
                  <a:lnTo>
                    <a:pt x="4348" y="918"/>
                  </a:lnTo>
                  <a:lnTo>
                    <a:pt x="4345" y="915"/>
                  </a:lnTo>
                  <a:lnTo>
                    <a:pt x="4337" y="909"/>
                  </a:lnTo>
                  <a:lnTo>
                    <a:pt x="4333" y="906"/>
                  </a:lnTo>
                  <a:lnTo>
                    <a:pt x="4328" y="903"/>
                  </a:lnTo>
                  <a:lnTo>
                    <a:pt x="4323" y="901"/>
                  </a:lnTo>
                  <a:lnTo>
                    <a:pt x="4319" y="899"/>
                  </a:lnTo>
                  <a:lnTo>
                    <a:pt x="4308" y="895"/>
                  </a:lnTo>
                  <a:lnTo>
                    <a:pt x="4296" y="893"/>
                  </a:lnTo>
                  <a:lnTo>
                    <a:pt x="4284" y="891"/>
                  </a:lnTo>
                  <a:lnTo>
                    <a:pt x="4270" y="890"/>
                  </a:lnTo>
                  <a:lnTo>
                    <a:pt x="4260" y="891"/>
                  </a:lnTo>
                  <a:lnTo>
                    <a:pt x="4251" y="891"/>
                  </a:lnTo>
                  <a:lnTo>
                    <a:pt x="4242" y="893"/>
                  </a:lnTo>
                  <a:lnTo>
                    <a:pt x="4234" y="894"/>
                  </a:lnTo>
                  <a:lnTo>
                    <a:pt x="4226" y="897"/>
                  </a:lnTo>
                  <a:lnTo>
                    <a:pt x="4219" y="899"/>
                  </a:lnTo>
                  <a:lnTo>
                    <a:pt x="4212" y="903"/>
                  </a:lnTo>
                  <a:lnTo>
                    <a:pt x="4206" y="907"/>
                  </a:lnTo>
                  <a:lnTo>
                    <a:pt x="4200" y="912"/>
                  </a:lnTo>
                  <a:lnTo>
                    <a:pt x="4194" y="917"/>
                  </a:lnTo>
                  <a:lnTo>
                    <a:pt x="4190" y="923"/>
                  </a:lnTo>
                  <a:lnTo>
                    <a:pt x="4186" y="929"/>
                  </a:lnTo>
                  <a:lnTo>
                    <a:pt x="4183" y="935"/>
                  </a:lnTo>
                  <a:lnTo>
                    <a:pt x="4180" y="942"/>
                  </a:lnTo>
                  <a:lnTo>
                    <a:pt x="4179" y="949"/>
                  </a:lnTo>
                  <a:lnTo>
                    <a:pt x="4179" y="956"/>
                  </a:lnTo>
                  <a:lnTo>
                    <a:pt x="4179" y="961"/>
                  </a:lnTo>
                  <a:lnTo>
                    <a:pt x="4179" y="967"/>
                  </a:lnTo>
                  <a:lnTo>
                    <a:pt x="4180" y="972"/>
                  </a:lnTo>
                  <a:lnTo>
                    <a:pt x="4182" y="977"/>
                  </a:lnTo>
                  <a:lnTo>
                    <a:pt x="4184" y="981"/>
                  </a:lnTo>
                  <a:lnTo>
                    <a:pt x="4186" y="986"/>
                  </a:lnTo>
                  <a:lnTo>
                    <a:pt x="4189" y="990"/>
                  </a:lnTo>
                  <a:lnTo>
                    <a:pt x="4193" y="994"/>
                  </a:lnTo>
                  <a:lnTo>
                    <a:pt x="4197" y="998"/>
                  </a:lnTo>
                  <a:lnTo>
                    <a:pt x="4202" y="1001"/>
                  </a:lnTo>
                  <a:lnTo>
                    <a:pt x="4208" y="1004"/>
                  </a:lnTo>
                  <a:lnTo>
                    <a:pt x="4214" y="1007"/>
                  </a:lnTo>
                  <a:lnTo>
                    <a:pt x="4221" y="1010"/>
                  </a:lnTo>
                  <a:lnTo>
                    <a:pt x="4229" y="1012"/>
                  </a:lnTo>
                  <a:lnTo>
                    <a:pt x="4238" y="1014"/>
                  </a:lnTo>
                  <a:lnTo>
                    <a:pt x="4248" y="1015"/>
                  </a:lnTo>
                  <a:lnTo>
                    <a:pt x="4315" y="1025"/>
                  </a:lnTo>
                  <a:lnTo>
                    <a:pt x="4321" y="1026"/>
                  </a:lnTo>
                  <a:lnTo>
                    <a:pt x="4327" y="1027"/>
                  </a:lnTo>
                  <a:lnTo>
                    <a:pt x="4333" y="1028"/>
                  </a:lnTo>
                  <a:lnTo>
                    <a:pt x="4338" y="1030"/>
                  </a:lnTo>
                  <a:lnTo>
                    <a:pt x="4349" y="1033"/>
                  </a:lnTo>
                  <a:lnTo>
                    <a:pt x="4359" y="1038"/>
                  </a:lnTo>
                  <a:lnTo>
                    <a:pt x="4367" y="1043"/>
                  </a:lnTo>
                  <a:lnTo>
                    <a:pt x="4375" y="1048"/>
                  </a:lnTo>
                  <a:lnTo>
                    <a:pt x="4383" y="1054"/>
                  </a:lnTo>
                  <a:lnTo>
                    <a:pt x="4389" y="1061"/>
                  </a:lnTo>
                  <a:lnTo>
                    <a:pt x="4395" y="1068"/>
                  </a:lnTo>
                  <a:lnTo>
                    <a:pt x="4400" y="1075"/>
                  </a:lnTo>
                  <a:lnTo>
                    <a:pt x="4404" y="1083"/>
                  </a:lnTo>
                  <a:lnTo>
                    <a:pt x="4407" y="1090"/>
                  </a:lnTo>
                  <a:lnTo>
                    <a:pt x="4410" y="1098"/>
                  </a:lnTo>
                  <a:lnTo>
                    <a:pt x="4412" y="1106"/>
                  </a:lnTo>
                  <a:lnTo>
                    <a:pt x="4413" y="1115"/>
                  </a:lnTo>
                  <a:lnTo>
                    <a:pt x="4413" y="1123"/>
                  </a:lnTo>
                  <a:lnTo>
                    <a:pt x="4413" y="1132"/>
                  </a:lnTo>
                  <a:lnTo>
                    <a:pt x="4412" y="1142"/>
                  </a:lnTo>
                  <a:lnTo>
                    <a:pt x="4410" y="1150"/>
                  </a:lnTo>
                  <a:lnTo>
                    <a:pt x="4407" y="1159"/>
                  </a:lnTo>
                  <a:lnTo>
                    <a:pt x="4403" y="1167"/>
                  </a:lnTo>
                  <a:lnTo>
                    <a:pt x="4399" y="1174"/>
                  </a:lnTo>
                  <a:lnTo>
                    <a:pt x="4394" y="1181"/>
                  </a:lnTo>
                  <a:lnTo>
                    <a:pt x="4389" y="1188"/>
                  </a:lnTo>
                  <a:close/>
                  <a:moveTo>
                    <a:pt x="4639" y="1227"/>
                  </a:moveTo>
                  <a:lnTo>
                    <a:pt x="4627" y="1226"/>
                  </a:lnTo>
                  <a:lnTo>
                    <a:pt x="4622" y="1225"/>
                  </a:lnTo>
                  <a:lnTo>
                    <a:pt x="4616" y="1225"/>
                  </a:lnTo>
                  <a:lnTo>
                    <a:pt x="4606" y="1222"/>
                  </a:lnTo>
                  <a:lnTo>
                    <a:pt x="4597" y="1219"/>
                  </a:lnTo>
                  <a:lnTo>
                    <a:pt x="4589" y="1215"/>
                  </a:lnTo>
                  <a:lnTo>
                    <a:pt x="4581" y="1210"/>
                  </a:lnTo>
                  <a:lnTo>
                    <a:pt x="4574" y="1204"/>
                  </a:lnTo>
                  <a:lnTo>
                    <a:pt x="4569" y="1198"/>
                  </a:lnTo>
                  <a:lnTo>
                    <a:pt x="4563" y="1191"/>
                  </a:lnTo>
                  <a:lnTo>
                    <a:pt x="4559" y="1183"/>
                  </a:lnTo>
                  <a:lnTo>
                    <a:pt x="4555" y="1174"/>
                  </a:lnTo>
                  <a:lnTo>
                    <a:pt x="4552" y="1165"/>
                  </a:lnTo>
                  <a:lnTo>
                    <a:pt x="4550" y="1155"/>
                  </a:lnTo>
                  <a:lnTo>
                    <a:pt x="4549" y="1150"/>
                  </a:lnTo>
                  <a:lnTo>
                    <a:pt x="4549" y="1145"/>
                  </a:lnTo>
                  <a:lnTo>
                    <a:pt x="4548" y="1134"/>
                  </a:lnTo>
                  <a:lnTo>
                    <a:pt x="4547" y="1123"/>
                  </a:lnTo>
                  <a:lnTo>
                    <a:pt x="4547" y="899"/>
                  </a:lnTo>
                  <a:lnTo>
                    <a:pt x="4476" y="899"/>
                  </a:lnTo>
                  <a:lnTo>
                    <a:pt x="4476" y="866"/>
                  </a:lnTo>
                  <a:lnTo>
                    <a:pt x="4547" y="866"/>
                  </a:lnTo>
                  <a:lnTo>
                    <a:pt x="4547" y="768"/>
                  </a:lnTo>
                  <a:lnTo>
                    <a:pt x="4583" y="760"/>
                  </a:lnTo>
                  <a:lnTo>
                    <a:pt x="4583" y="866"/>
                  </a:lnTo>
                  <a:lnTo>
                    <a:pt x="4693" y="866"/>
                  </a:lnTo>
                  <a:lnTo>
                    <a:pt x="4693" y="899"/>
                  </a:lnTo>
                  <a:lnTo>
                    <a:pt x="4583" y="899"/>
                  </a:lnTo>
                  <a:lnTo>
                    <a:pt x="4583" y="1121"/>
                  </a:lnTo>
                  <a:lnTo>
                    <a:pt x="4584" y="1136"/>
                  </a:lnTo>
                  <a:lnTo>
                    <a:pt x="4584" y="1144"/>
                  </a:lnTo>
                  <a:lnTo>
                    <a:pt x="4586" y="1150"/>
                  </a:lnTo>
                  <a:lnTo>
                    <a:pt x="4587" y="1157"/>
                  </a:lnTo>
                  <a:lnTo>
                    <a:pt x="4589" y="1162"/>
                  </a:lnTo>
                  <a:lnTo>
                    <a:pt x="4592" y="1168"/>
                  </a:lnTo>
                  <a:lnTo>
                    <a:pt x="4595" y="1173"/>
                  </a:lnTo>
                  <a:lnTo>
                    <a:pt x="4598" y="1177"/>
                  </a:lnTo>
                  <a:lnTo>
                    <a:pt x="4602" y="1181"/>
                  </a:lnTo>
                  <a:lnTo>
                    <a:pt x="4607" y="1185"/>
                  </a:lnTo>
                  <a:lnTo>
                    <a:pt x="4613" y="1188"/>
                  </a:lnTo>
                  <a:lnTo>
                    <a:pt x="4616" y="1189"/>
                  </a:lnTo>
                  <a:lnTo>
                    <a:pt x="4619" y="1190"/>
                  </a:lnTo>
                  <a:lnTo>
                    <a:pt x="4626" y="1192"/>
                  </a:lnTo>
                  <a:lnTo>
                    <a:pt x="4633" y="1193"/>
                  </a:lnTo>
                  <a:lnTo>
                    <a:pt x="4642" y="1193"/>
                  </a:lnTo>
                  <a:lnTo>
                    <a:pt x="4656" y="1193"/>
                  </a:lnTo>
                  <a:lnTo>
                    <a:pt x="4670" y="1191"/>
                  </a:lnTo>
                  <a:lnTo>
                    <a:pt x="4698" y="1187"/>
                  </a:lnTo>
                  <a:lnTo>
                    <a:pt x="4698" y="1218"/>
                  </a:lnTo>
                  <a:lnTo>
                    <a:pt x="4683" y="1221"/>
                  </a:lnTo>
                  <a:lnTo>
                    <a:pt x="4669" y="1224"/>
                  </a:lnTo>
                  <a:lnTo>
                    <a:pt x="4654" y="1226"/>
                  </a:lnTo>
                  <a:lnTo>
                    <a:pt x="4639" y="1227"/>
                  </a:lnTo>
                  <a:close/>
                  <a:moveTo>
                    <a:pt x="4942" y="897"/>
                  </a:moveTo>
                  <a:lnTo>
                    <a:pt x="4934" y="897"/>
                  </a:lnTo>
                  <a:lnTo>
                    <a:pt x="4926" y="898"/>
                  </a:lnTo>
                  <a:lnTo>
                    <a:pt x="4919" y="899"/>
                  </a:lnTo>
                  <a:lnTo>
                    <a:pt x="4912" y="900"/>
                  </a:lnTo>
                  <a:lnTo>
                    <a:pt x="4905" y="902"/>
                  </a:lnTo>
                  <a:lnTo>
                    <a:pt x="4899" y="905"/>
                  </a:lnTo>
                  <a:lnTo>
                    <a:pt x="4893" y="907"/>
                  </a:lnTo>
                  <a:lnTo>
                    <a:pt x="4887" y="910"/>
                  </a:lnTo>
                  <a:lnTo>
                    <a:pt x="4882" y="914"/>
                  </a:lnTo>
                  <a:lnTo>
                    <a:pt x="4877" y="917"/>
                  </a:lnTo>
                  <a:lnTo>
                    <a:pt x="4871" y="922"/>
                  </a:lnTo>
                  <a:lnTo>
                    <a:pt x="4866" y="926"/>
                  </a:lnTo>
                  <a:lnTo>
                    <a:pt x="4862" y="930"/>
                  </a:lnTo>
                  <a:lnTo>
                    <a:pt x="4858" y="935"/>
                  </a:lnTo>
                  <a:lnTo>
                    <a:pt x="4851" y="946"/>
                  </a:lnTo>
                  <a:lnTo>
                    <a:pt x="4845" y="957"/>
                  </a:lnTo>
                  <a:lnTo>
                    <a:pt x="4840" y="969"/>
                  </a:lnTo>
                  <a:lnTo>
                    <a:pt x="4836" y="982"/>
                  </a:lnTo>
                  <a:lnTo>
                    <a:pt x="4833" y="995"/>
                  </a:lnTo>
                  <a:lnTo>
                    <a:pt x="4832" y="1002"/>
                  </a:lnTo>
                  <a:lnTo>
                    <a:pt x="4831" y="1009"/>
                  </a:lnTo>
                  <a:lnTo>
                    <a:pt x="4830" y="1016"/>
                  </a:lnTo>
                  <a:lnTo>
                    <a:pt x="4829" y="1023"/>
                  </a:lnTo>
                  <a:lnTo>
                    <a:pt x="4828" y="1037"/>
                  </a:lnTo>
                  <a:lnTo>
                    <a:pt x="4828" y="1051"/>
                  </a:lnTo>
                  <a:lnTo>
                    <a:pt x="4828" y="1222"/>
                  </a:lnTo>
                  <a:lnTo>
                    <a:pt x="4793" y="1222"/>
                  </a:lnTo>
                  <a:lnTo>
                    <a:pt x="4793" y="866"/>
                  </a:lnTo>
                  <a:lnTo>
                    <a:pt x="4824" y="866"/>
                  </a:lnTo>
                  <a:lnTo>
                    <a:pt x="4828" y="938"/>
                  </a:lnTo>
                  <a:lnTo>
                    <a:pt x="4831" y="929"/>
                  </a:lnTo>
                  <a:lnTo>
                    <a:pt x="4835" y="921"/>
                  </a:lnTo>
                  <a:lnTo>
                    <a:pt x="4840" y="913"/>
                  </a:lnTo>
                  <a:lnTo>
                    <a:pt x="4845" y="906"/>
                  </a:lnTo>
                  <a:lnTo>
                    <a:pt x="4851" y="899"/>
                  </a:lnTo>
                  <a:lnTo>
                    <a:pt x="4858" y="893"/>
                  </a:lnTo>
                  <a:lnTo>
                    <a:pt x="4865" y="887"/>
                  </a:lnTo>
                  <a:lnTo>
                    <a:pt x="4872" y="882"/>
                  </a:lnTo>
                  <a:lnTo>
                    <a:pt x="4881" y="877"/>
                  </a:lnTo>
                  <a:lnTo>
                    <a:pt x="4889" y="874"/>
                  </a:lnTo>
                  <a:lnTo>
                    <a:pt x="4897" y="870"/>
                  </a:lnTo>
                  <a:lnTo>
                    <a:pt x="4906" y="868"/>
                  </a:lnTo>
                  <a:lnTo>
                    <a:pt x="4915" y="865"/>
                  </a:lnTo>
                  <a:lnTo>
                    <a:pt x="4924" y="864"/>
                  </a:lnTo>
                  <a:lnTo>
                    <a:pt x="4933" y="863"/>
                  </a:lnTo>
                  <a:lnTo>
                    <a:pt x="4942" y="863"/>
                  </a:lnTo>
                  <a:lnTo>
                    <a:pt x="4960" y="863"/>
                  </a:lnTo>
                  <a:lnTo>
                    <a:pt x="4968" y="864"/>
                  </a:lnTo>
                  <a:lnTo>
                    <a:pt x="4977" y="865"/>
                  </a:lnTo>
                  <a:lnTo>
                    <a:pt x="4977" y="900"/>
                  </a:lnTo>
                  <a:lnTo>
                    <a:pt x="4968" y="899"/>
                  </a:lnTo>
                  <a:lnTo>
                    <a:pt x="4960" y="897"/>
                  </a:lnTo>
                  <a:lnTo>
                    <a:pt x="4942" y="897"/>
                  </a:lnTo>
                  <a:close/>
                  <a:moveTo>
                    <a:pt x="5194" y="1298"/>
                  </a:moveTo>
                  <a:lnTo>
                    <a:pt x="5187" y="1314"/>
                  </a:lnTo>
                  <a:lnTo>
                    <a:pt x="5182" y="1321"/>
                  </a:lnTo>
                  <a:lnTo>
                    <a:pt x="5178" y="1328"/>
                  </a:lnTo>
                  <a:lnTo>
                    <a:pt x="5173" y="1335"/>
                  </a:lnTo>
                  <a:lnTo>
                    <a:pt x="5168" y="1341"/>
                  </a:lnTo>
                  <a:lnTo>
                    <a:pt x="5163" y="1346"/>
                  </a:lnTo>
                  <a:lnTo>
                    <a:pt x="5157" y="1351"/>
                  </a:lnTo>
                  <a:lnTo>
                    <a:pt x="5151" y="1356"/>
                  </a:lnTo>
                  <a:lnTo>
                    <a:pt x="5145" y="1359"/>
                  </a:lnTo>
                  <a:lnTo>
                    <a:pt x="5138" y="1363"/>
                  </a:lnTo>
                  <a:lnTo>
                    <a:pt x="5131" y="1365"/>
                  </a:lnTo>
                  <a:lnTo>
                    <a:pt x="5123" y="1367"/>
                  </a:lnTo>
                  <a:lnTo>
                    <a:pt x="5115" y="1369"/>
                  </a:lnTo>
                  <a:lnTo>
                    <a:pt x="5107" y="1370"/>
                  </a:lnTo>
                  <a:lnTo>
                    <a:pt x="5098" y="1370"/>
                  </a:lnTo>
                  <a:lnTo>
                    <a:pt x="5088" y="1370"/>
                  </a:lnTo>
                  <a:lnTo>
                    <a:pt x="5079" y="1369"/>
                  </a:lnTo>
                  <a:lnTo>
                    <a:pt x="5071" y="1368"/>
                  </a:lnTo>
                  <a:lnTo>
                    <a:pt x="5065" y="1367"/>
                  </a:lnTo>
                  <a:lnTo>
                    <a:pt x="5056" y="1365"/>
                  </a:lnTo>
                  <a:lnTo>
                    <a:pt x="5053" y="1364"/>
                  </a:lnTo>
                  <a:lnTo>
                    <a:pt x="5053" y="1334"/>
                  </a:lnTo>
                  <a:lnTo>
                    <a:pt x="5068" y="1336"/>
                  </a:lnTo>
                  <a:lnTo>
                    <a:pt x="5082" y="1337"/>
                  </a:lnTo>
                  <a:lnTo>
                    <a:pt x="5096" y="1338"/>
                  </a:lnTo>
                  <a:lnTo>
                    <a:pt x="5103" y="1338"/>
                  </a:lnTo>
                  <a:lnTo>
                    <a:pt x="5109" y="1337"/>
                  </a:lnTo>
                  <a:lnTo>
                    <a:pt x="5114" y="1336"/>
                  </a:lnTo>
                  <a:lnTo>
                    <a:pt x="5119" y="1334"/>
                  </a:lnTo>
                  <a:lnTo>
                    <a:pt x="5124" y="1332"/>
                  </a:lnTo>
                  <a:lnTo>
                    <a:pt x="5129" y="1330"/>
                  </a:lnTo>
                  <a:lnTo>
                    <a:pt x="5133" y="1327"/>
                  </a:lnTo>
                  <a:lnTo>
                    <a:pt x="5137" y="1323"/>
                  </a:lnTo>
                  <a:lnTo>
                    <a:pt x="5141" y="1320"/>
                  </a:lnTo>
                  <a:lnTo>
                    <a:pt x="5144" y="1316"/>
                  </a:lnTo>
                  <a:lnTo>
                    <a:pt x="5148" y="1311"/>
                  </a:lnTo>
                  <a:lnTo>
                    <a:pt x="5151" y="1307"/>
                  </a:lnTo>
                  <a:lnTo>
                    <a:pt x="5156" y="1297"/>
                  </a:lnTo>
                  <a:lnTo>
                    <a:pt x="5161" y="1286"/>
                  </a:lnTo>
                  <a:lnTo>
                    <a:pt x="5184" y="1227"/>
                  </a:lnTo>
                  <a:lnTo>
                    <a:pt x="5038" y="866"/>
                  </a:lnTo>
                  <a:lnTo>
                    <a:pt x="5077" y="866"/>
                  </a:lnTo>
                  <a:lnTo>
                    <a:pt x="5201" y="1182"/>
                  </a:lnTo>
                  <a:lnTo>
                    <a:pt x="5320" y="866"/>
                  </a:lnTo>
                  <a:lnTo>
                    <a:pt x="5359" y="866"/>
                  </a:lnTo>
                  <a:lnTo>
                    <a:pt x="5194" y="12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1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PIC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065147" y="4753769"/>
                </a:moveTo>
                <a:lnTo>
                  <a:pt x="10217547" y="5016500"/>
                </a:lnTo>
                <a:lnTo>
                  <a:pt x="10369550" y="5279628"/>
                </a:lnTo>
                <a:lnTo>
                  <a:pt x="10521950" y="5542360"/>
                </a:lnTo>
                <a:lnTo>
                  <a:pt x="10674350" y="5805885"/>
                </a:lnTo>
                <a:lnTo>
                  <a:pt x="10826354" y="6068616"/>
                </a:lnTo>
                <a:lnTo>
                  <a:pt x="10979150" y="6331744"/>
                </a:lnTo>
                <a:lnTo>
                  <a:pt x="11131154" y="6594872"/>
                </a:lnTo>
                <a:lnTo>
                  <a:pt x="11283950" y="6858000"/>
                </a:lnTo>
                <a:lnTo>
                  <a:pt x="8234363" y="6858000"/>
                </a:lnTo>
                <a:lnTo>
                  <a:pt x="8462963" y="6594872"/>
                </a:lnTo>
                <a:lnTo>
                  <a:pt x="8691959" y="6331744"/>
                </a:lnTo>
                <a:lnTo>
                  <a:pt x="8920560" y="6068616"/>
                </a:lnTo>
                <a:lnTo>
                  <a:pt x="9149556" y="5805885"/>
                </a:lnTo>
                <a:lnTo>
                  <a:pt x="9378156" y="5542360"/>
                </a:lnTo>
                <a:lnTo>
                  <a:pt x="9607550" y="5279628"/>
                </a:lnTo>
                <a:lnTo>
                  <a:pt x="9836150" y="50165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309747" y="6858000"/>
                </a:lnTo>
                <a:lnTo>
                  <a:pt x="11156157" y="6592491"/>
                </a:lnTo>
                <a:lnTo>
                  <a:pt x="11002566" y="6327378"/>
                </a:lnTo>
                <a:lnTo>
                  <a:pt x="10849372" y="6062266"/>
                </a:lnTo>
                <a:lnTo>
                  <a:pt x="10695782" y="5797153"/>
                </a:lnTo>
                <a:lnTo>
                  <a:pt x="10542191" y="5532041"/>
                </a:lnTo>
                <a:lnTo>
                  <a:pt x="10388600" y="5266928"/>
                </a:lnTo>
                <a:lnTo>
                  <a:pt x="10235010" y="5001816"/>
                </a:lnTo>
                <a:lnTo>
                  <a:pt x="10081816" y="4736703"/>
                </a:lnTo>
                <a:lnTo>
                  <a:pt x="10077450" y="4739878"/>
                </a:lnTo>
                <a:lnTo>
                  <a:pt x="10341769" y="4435872"/>
                </a:lnTo>
                <a:lnTo>
                  <a:pt x="10605691" y="4132660"/>
                </a:lnTo>
                <a:lnTo>
                  <a:pt x="10870010" y="3828653"/>
                </a:lnTo>
                <a:lnTo>
                  <a:pt x="11133932" y="3525441"/>
                </a:lnTo>
                <a:lnTo>
                  <a:pt x="11398250" y="3221435"/>
                </a:lnTo>
                <a:lnTo>
                  <a:pt x="11662172" y="2918222"/>
                </a:lnTo>
                <a:lnTo>
                  <a:pt x="11926491" y="2614216"/>
                </a:lnTo>
                <a:lnTo>
                  <a:pt x="12190413" y="2311003"/>
                </a:lnTo>
                <a:lnTo>
                  <a:pt x="12190413" y="2276475"/>
                </a:lnTo>
                <a:lnTo>
                  <a:pt x="11941176" y="2563019"/>
                </a:lnTo>
                <a:lnTo>
                  <a:pt x="11691938" y="2849166"/>
                </a:lnTo>
                <a:lnTo>
                  <a:pt x="11442700" y="3135710"/>
                </a:lnTo>
                <a:lnTo>
                  <a:pt x="11193463" y="3421856"/>
                </a:lnTo>
                <a:lnTo>
                  <a:pt x="10944226" y="3708400"/>
                </a:lnTo>
                <a:lnTo>
                  <a:pt x="10694988" y="3994547"/>
                </a:lnTo>
                <a:lnTo>
                  <a:pt x="10446147" y="4281091"/>
                </a:lnTo>
                <a:lnTo>
                  <a:pt x="10197306" y="4567238"/>
                </a:lnTo>
                <a:lnTo>
                  <a:pt x="9947672" y="4853781"/>
                </a:lnTo>
                <a:lnTo>
                  <a:pt x="9698832" y="5139928"/>
                </a:lnTo>
                <a:lnTo>
                  <a:pt x="9449594" y="5426472"/>
                </a:lnTo>
                <a:lnTo>
                  <a:pt x="9200753" y="5712619"/>
                </a:lnTo>
                <a:lnTo>
                  <a:pt x="8951119" y="5999163"/>
                </a:lnTo>
                <a:lnTo>
                  <a:pt x="8702278" y="6285310"/>
                </a:lnTo>
                <a:lnTo>
                  <a:pt x="8453041" y="6571853"/>
                </a:lnTo>
                <a:lnTo>
                  <a:pt x="820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4" descr="dont touch/move" title="Kemira Logo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39788" y="6463071"/>
            <a:ext cx="720000" cy="13457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4293115-3A2E-4C66-9CBD-8A0884016E9F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839787" y="5229225"/>
            <a:ext cx="10512425" cy="863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cap="all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839787" y="1484785"/>
            <a:ext cx="10512425" cy="3744416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839789" y="620712"/>
            <a:ext cx="10512424" cy="86360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cap="all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DATE, PLACE AND AUTHOR</a:t>
            </a:r>
          </a:p>
        </p:txBody>
      </p:sp>
    </p:spTree>
    <p:extLst>
      <p:ext uri="{BB962C8B-B14F-4D97-AF65-F5344CB8AC3E}">
        <p14:creationId xmlns:p14="http://schemas.microsoft.com/office/powerpoint/2010/main" val="34367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20713"/>
            <a:ext cx="10507662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7DB0-EA2A-4EB0-BEE5-6FFF03F56ADD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9787" y="1052736"/>
            <a:ext cx="10512425" cy="4608512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4" descr="dont touch/move" title="Kemira Logo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39788" y="6463071"/>
            <a:ext cx="720000" cy="13457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30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814918" y="1028667"/>
            <a:ext cx="10562167" cy="383151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867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F358FD2-20D2-4430-9849-1901C47AD6E1}" type="datetime1">
              <a:rPr lang="fi-FI" smtClean="0"/>
              <a:t>27.1.2020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noProof="0"/>
              <a:t>Internal  /  F&amp;A Department Meeting  /  Marta Kaminska-olczak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2290DB64-AA1E-4198-B9F8-A5FE08FE391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7764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/>
          <p:cNvSpPr>
            <a:spLocks noChangeAspect="1"/>
          </p:cNvSpPr>
          <p:nvPr userDrawn="1"/>
        </p:nvSpPr>
        <p:spPr bwMode="auto">
          <a:xfrm>
            <a:off x="8204881" y="2276872"/>
            <a:ext cx="3987119" cy="4581128"/>
          </a:xfrm>
          <a:custGeom>
            <a:avLst/>
            <a:gdLst>
              <a:gd name="T0" fmla="*/ 4222 w 4222"/>
              <a:gd name="T1" fmla="*/ 36 h 4851"/>
              <a:gd name="T2" fmla="*/ 3663 w 4222"/>
              <a:gd name="T3" fmla="*/ 678 h 4851"/>
              <a:gd name="T4" fmla="*/ 3103 w 4222"/>
              <a:gd name="T5" fmla="*/ 1322 h 4851"/>
              <a:gd name="T6" fmla="*/ 2544 w 4222"/>
              <a:gd name="T7" fmla="*/ 1964 h 4851"/>
              <a:gd name="T8" fmla="*/ 1984 w 4222"/>
              <a:gd name="T9" fmla="*/ 2608 h 4851"/>
              <a:gd name="T10" fmla="*/ 1988 w 4222"/>
              <a:gd name="T11" fmla="*/ 2606 h 4851"/>
              <a:gd name="T12" fmla="*/ 2314 w 4222"/>
              <a:gd name="T13" fmla="*/ 3167 h 4851"/>
              <a:gd name="T14" fmla="*/ 2639 w 4222"/>
              <a:gd name="T15" fmla="*/ 3728 h 4851"/>
              <a:gd name="T16" fmla="*/ 2964 w 4222"/>
              <a:gd name="T17" fmla="*/ 4290 h 4851"/>
              <a:gd name="T18" fmla="*/ 3289 w 4222"/>
              <a:gd name="T19" fmla="*/ 4851 h 4851"/>
              <a:gd name="T20" fmla="*/ 3261 w 4222"/>
              <a:gd name="T21" fmla="*/ 4851 h 4851"/>
              <a:gd name="T22" fmla="*/ 2938 w 4222"/>
              <a:gd name="T23" fmla="*/ 4294 h 4851"/>
              <a:gd name="T24" fmla="*/ 2616 w 4222"/>
              <a:gd name="T25" fmla="*/ 3736 h 4851"/>
              <a:gd name="T26" fmla="*/ 2293 w 4222"/>
              <a:gd name="T27" fmla="*/ 3179 h 4851"/>
              <a:gd name="T28" fmla="*/ 1970 w 4222"/>
              <a:gd name="T29" fmla="*/ 2623 h 4851"/>
              <a:gd name="T30" fmla="*/ 1485 w 4222"/>
              <a:gd name="T31" fmla="*/ 3179 h 4851"/>
              <a:gd name="T32" fmla="*/ 1001 w 4222"/>
              <a:gd name="T33" fmla="*/ 3736 h 4851"/>
              <a:gd name="T34" fmla="*/ 516 w 4222"/>
              <a:gd name="T35" fmla="*/ 4294 h 4851"/>
              <a:gd name="T36" fmla="*/ 32 w 4222"/>
              <a:gd name="T37" fmla="*/ 4851 h 4851"/>
              <a:gd name="T38" fmla="*/ 0 w 4222"/>
              <a:gd name="T39" fmla="*/ 4851 h 4851"/>
              <a:gd name="T40" fmla="*/ 527 w 4222"/>
              <a:gd name="T41" fmla="*/ 4245 h 4851"/>
              <a:gd name="T42" fmla="*/ 1055 w 4222"/>
              <a:gd name="T43" fmla="*/ 3638 h 4851"/>
              <a:gd name="T44" fmla="*/ 1582 w 4222"/>
              <a:gd name="T45" fmla="*/ 3032 h 4851"/>
              <a:gd name="T46" fmla="*/ 2111 w 4222"/>
              <a:gd name="T47" fmla="*/ 2426 h 4851"/>
              <a:gd name="T48" fmla="*/ 2638 w 4222"/>
              <a:gd name="T49" fmla="*/ 1819 h 4851"/>
              <a:gd name="T50" fmla="*/ 3166 w 4222"/>
              <a:gd name="T51" fmla="*/ 1213 h 4851"/>
              <a:gd name="T52" fmla="*/ 3694 w 4222"/>
              <a:gd name="T53" fmla="*/ 606 h 4851"/>
              <a:gd name="T54" fmla="*/ 4222 w 4222"/>
              <a:gd name="T55" fmla="*/ 0 h 4851"/>
              <a:gd name="T56" fmla="*/ 4222 w 4222"/>
              <a:gd name="T57" fmla="*/ 36 h 4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222" h="4851">
                <a:moveTo>
                  <a:pt x="4222" y="36"/>
                </a:moveTo>
                <a:lnTo>
                  <a:pt x="3663" y="678"/>
                </a:lnTo>
                <a:lnTo>
                  <a:pt x="3103" y="1322"/>
                </a:lnTo>
                <a:lnTo>
                  <a:pt x="2544" y="1964"/>
                </a:lnTo>
                <a:lnTo>
                  <a:pt x="1984" y="2608"/>
                </a:lnTo>
                <a:lnTo>
                  <a:pt x="1988" y="2606"/>
                </a:lnTo>
                <a:lnTo>
                  <a:pt x="2314" y="3167"/>
                </a:lnTo>
                <a:lnTo>
                  <a:pt x="2639" y="3728"/>
                </a:lnTo>
                <a:lnTo>
                  <a:pt x="2964" y="4290"/>
                </a:lnTo>
                <a:lnTo>
                  <a:pt x="3289" y="4851"/>
                </a:lnTo>
                <a:lnTo>
                  <a:pt x="3261" y="4851"/>
                </a:lnTo>
                <a:lnTo>
                  <a:pt x="2938" y="4294"/>
                </a:lnTo>
                <a:lnTo>
                  <a:pt x="2616" y="3736"/>
                </a:lnTo>
                <a:lnTo>
                  <a:pt x="2293" y="3179"/>
                </a:lnTo>
                <a:lnTo>
                  <a:pt x="1970" y="2623"/>
                </a:lnTo>
                <a:lnTo>
                  <a:pt x="1485" y="3179"/>
                </a:lnTo>
                <a:lnTo>
                  <a:pt x="1001" y="3736"/>
                </a:lnTo>
                <a:lnTo>
                  <a:pt x="516" y="4294"/>
                </a:lnTo>
                <a:lnTo>
                  <a:pt x="32" y="4851"/>
                </a:lnTo>
                <a:lnTo>
                  <a:pt x="0" y="4851"/>
                </a:lnTo>
                <a:lnTo>
                  <a:pt x="527" y="4245"/>
                </a:lnTo>
                <a:lnTo>
                  <a:pt x="1055" y="3638"/>
                </a:lnTo>
                <a:lnTo>
                  <a:pt x="1582" y="3032"/>
                </a:lnTo>
                <a:lnTo>
                  <a:pt x="2111" y="2426"/>
                </a:lnTo>
                <a:lnTo>
                  <a:pt x="2638" y="1819"/>
                </a:lnTo>
                <a:lnTo>
                  <a:pt x="3166" y="1213"/>
                </a:lnTo>
                <a:lnTo>
                  <a:pt x="3694" y="606"/>
                </a:lnTo>
                <a:lnTo>
                  <a:pt x="4222" y="0"/>
                </a:lnTo>
                <a:lnTo>
                  <a:pt x="4222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7" y="1484784"/>
            <a:ext cx="10512425" cy="3744416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D63B4D3-CF46-423F-B930-EE8BA1CD934E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839787" y="5229225"/>
            <a:ext cx="10512426" cy="863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9789" y="620712"/>
            <a:ext cx="10512424" cy="86360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DATE, PLACE AND AUTHOR</a:t>
            </a:r>
          </a:p>
        </p:txBody>
      </p:sp>
    </p:spTree>
    <p:extLst>
      <p:ext uri="{BB962C8B-B14F-4D97-AF65-F5344CB8AC3E}">
        <p14:creationId xmlns:p14="http://schemas.microsoft.com/office/powerpoint/2010/main" val="13666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8901-528A-4FC2-B4E9-FCF2DAC7F6AA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7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213"/>
            <a:ext cx="10515600" cy="4392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4" cy="647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9532415-9937-4C9B-A4F4-BE5D5425A4E8}" type="datetime1">
              <a:rPr lang="fi-FI" smtClean="0"/>
              <a:t>27.1.2020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213"/>
            <a:ext cx="10515600" cy="4392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4" cy="647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6B5F72-6C14-42DC-98DF-5957211AA301}" type="datetime1">
              <a:rPr lang="fi-FI" smtClean="0"/>
              <a:t>27.1.2020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6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20713"/>
            <a:ext cx="10507662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7ABEE-EE4D-44A9-A1F8-A7FC3998E035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39787" y="1052736"/>
            <a:ext cx="10512425" cy="4608512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565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137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700213"/>
            <a:ext cx="51137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D434-FA41-4E25-B8DF-20DBFF99C7A6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33135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9816" y="1700213"/>
            <a:ext cx="331236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53EF-6E8A-4316-888A-896C0DA06E67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8040215" y="1700213"/>
            <a:ext cx="3311997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5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700213"/>
            <a:ext cx="511219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5112196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0016" y="1700213"/>
            <a:ext cx="5115372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204864"/>
            <a:ext cx="5115372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087F-F3C3-4DBF-8140-F4DC6A1F521E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647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3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90" y="1700213"/>
            <a:ext cx="3311994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3311995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040216" y="1700213"/>
            <a:ext cx="3311997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0216" y="2204864"/>
            <a:ext cx="3311997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F8FA8-31B8-4EA8-8005-EBE3D62F7DAB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40238" y="1700213"/>
            <a:ext cx="331152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4440238" y="2204864"/>
            <a:ext cx="3311525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1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52514"/>
            <a:ext cx="5113785" cy="1871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620713"/>
            <a:ext cx="5113784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BB6C8-08AC-4274-9CBB-157F9212765F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9788" y="3284538"/>
            <a:ext cx="5111750" cy="280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839789" y="620712"/>
            <a:ext cx="5112195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03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90852-FDF8-4500-AF56-55898E861A94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B467-7FE2-4359-9395-1D546CF82440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FB30-0294-4E1D-8D9C-2D7C8D4C506E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7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Jus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4BD78B0-1EED-408B-AF81-F65DF2D34248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310405" y="2888538"/>
            <a:ext cx="7571189" cy="792000"/>
            <a:chOff x="3977615" y="2886406"/>
            <a:chExt cx="8328308" cy="871200"/>
          </a:xfrm>
          <a:solidFill>
            <a:schemeClr val="tx1"/>
          </a:solidFill>
        </p:grpSpPr>
        <p:sp>
          <p:nvSpPr>
            <p:cNvPr id="8" name="Freeform 6"/>
            <p:cNvSpPr>
              <a:spLocks noChangeAspect="1" noEditPoints="1"/>
            </p:cNvSpPr>
            <p:nvPr userDrawn="1"/>
          </p:nvSpPr>
          <p:spPr bwMode="auto">
            <a:xfrm>
              <a:off x="3977615" y="2888538"/>
              <a:ext cx="4236770" cy="792000"/>
            </a:xfrm>
            <a:custGeom>
              <a:avLst/>
              <a:gdLst>
                <a:gd name="T0" fmla="*/ 1828 w 5971"/>
                <a:gd name="T1" fmla="*/ 967 h 1115"/>
                <a:gd name="T2" fmla="*/ 1577 w 5971"/>
                <a:gd name="T3" fmla="*/ 1104 h 1115"/>
                <a:gd name="T4" fmla="*/ 1259 w 5971"/>
                <a:gd name="T5" fmla="*/ 1080 h 1115"/>
                <a:gd name="T6" fmla="*/ 1071 w 5971"/>
                <a:gd name="T7" fmla="*/ 932 h 1115"/>
                <a:gd name="T8" fmla="*/ 982 w 5971"/>
                <a:gd name="T9" fmla="*/ 665 h 1115"/>
                <a:gd name="T10" fmla="*/ 1023 w 5971"/>
                <a:gd name="T11" fmla="*/ 275 h 1115"/>
                <a:gd name="T12" fmla="*/ 1229 w 5971"/>
                <a:gd name="T13" fmla="*/ 49 h 1115"/>
                <a:gd name="T14" fmla="*/ 1509 w 5971"/>
                <a:gd name="T15" fmla="*/ 2 h 1115"/>
                <a:gd name="T16" fmla="*/ 1768 w 5971"/>
                <a:gd name="T17" fmla="*/ 97 h 1115"/>
                <a:gd name="T18" fmla="*/ 1906 w 5971"/>
                <a:gd name="T19" fmla="*/ 301 h 1115"/>
                <a:gd name="T20" fmla="*/ 1244 w 5971"/>
                <a:gd name="T21" fmla="*/ 631 h 1115"/>
                <a:gd name="T22" fmla="*/ 1303 w 5971"/>
                <a:gd name="T23" fmla="*/ 811 h 1115"/>
                <a:gd name="T24" fmla="*/ 1447 w 5971"/>
                <a:gd name="T25" fmla="*/ 878 h 1115"/>
                <a:gd name="T26" fmla="*/ 1604 w 5971"/>
                <a:gd name="T27" fmla="*/ 831 h 1115"/>
                <a:gd name="T28" fmla="*/ 1414 w 5971"/>
                <a:gd name="T29" fmla="*/ 221 h 1115"/>
                <a:gd name="T30" fmla="*/ 1286 w 5971"/>
                <a:gd name="T31" fmla="*/ 320 h 1115"/>
                <a:gd name="T32" fmla="*/ 1617 w 5971"/>
                <a:gd name="T33" fmla="*/ 291 h 1115"/>
                <a:gd name="T34" fmla="*/ 1485 w 5971"/>
                <a:gd name="T35" fmla="*/ 218 h 1115"/>
                <a:gd name="T36" fmla="*/ 5660 w 5971"/>
                <a:gd name="T37" fmla="*/ 267 h 1115"/>
                <a:gd name="T38" fmla="*/ 5465 w 5971"/>
                <a:gd name="T39" fmla="*/ 238 h 1115"/>
                <a:gd name="T40" fmla="*/ 5360 w 5971"/>
                <a:gd name="T41" fmla="*/ 336 h 1115"/>
                <a:gd name="T42" fmla="*/ 5199 w 5971"/>
                <a:gd name="T43" fmla="*/ 121 h 1115"/>
                <a:gd name="T44" fmla="*/ 5408 w 5971"/>
                <a:gd name="T45" fmla="*/ 12 h 1115"/>
                <a:gd name="T46" fmla="*/ 5710 w 5971"/>
                <a:gd name="T47" fmla="*/ 28 h 1115"/>
                <a:gd name="T48" fmla="*/ 5929 w 5971"/>
                <a:gd name="T49" fmla="*/ 203 h 1115"/>
                <a:gd name="T50" fmla="*/ 5970 w 5971"/>
                <a:gd name="T51" fmla="*/ 1093 h 1115"/>
                <a:gd name="T52" fmla="*/ 5218 w 5971"/>
                <a:gd name="T53" fmla="*/ 1049 h 1115"/>
                <a:gd name="T54" fmla="*/ 5061 w 5971"/>
                <a:gd name="T55" fmla="*/ 867 h 1115"/>
                <a:gd name="T56" fmla="*/ 5080 w 5971"/>
                <a:gd name="T57" fmla="*/ 611 h 1115"/>
                <a:gd name="T58" fmla="*/ 5265 w 5971"/>
                <a:gd name="T59" fmla="*/ 438 h 1115"/>
                <a:gd name="T60" fmla="*/ 5400 w 5971"/>
                <a:gd name="T61" fmla="*/ 636 h 1115"/>
                <a:gd name="T62" fmla="*/ 5304 w 5971"/>
                <a:gd name="T63" fmla="*/ 739 h 1115"/>
                <a:gd name="T64" fmla="*/ 5388 w 5971"/>
                <a:gd name="T65" fmla="*/ 861 h 1115"/>
                <a:gd name="T66" fmla="*/ 383 w 5971"/>
                <a:gd name="T67" fmla="*/ 349 h 1115"/>
                <a:gd name="T68" fmla="*/ 580 w 5971"/>
                <a:gd name="T69" fmla="*/ 87 h 1115"/>
                <a:gd name="T70" fmla="*/ 777 w 5971"/>
                <a:gd name="T71" fmla="*/ 235 h 1115"/>
                <a:gd name="T72" fmla="*/ 568 w 5971"/>
                <a:gd name="T73" fmla="*/ 507 h 1115"/>
                <a:gd name="T74" fmla="*/ 701 w 5971"/>
                <a:gd name="T75" fmla="*/ 724 h 1115"/>
                <a:gd name="T76" fmla="*/ 839 w 5971"/>
                <a:gd name="T77" fmla="*/ 1038 h 1115"/>
                <a:gd name="T78" fmla="*/ 504 w 5971"/>
                <a:gd name="T79" fmla="*/ 869 h 1115"/>
                <a:gd name="T80" fmla="*/ 305 w 5971"/>
                <a:gd name="T81" fmla="*/ 699 h 1115"/>
                <a:gd name="T82" fmla="*/ 3168 w 5971"/>
                <a:gd name="T83" fmla="*/ 349 h 1115"/>
                <a:gd name="T84" fmla="*/ 3082 w 5971"/>
                <a:gd name="T85" fmla="*/ 241 h 1115"/>
                <a:gd name="T86" fmla="*/ 2946 w 5971"/>
                <a:gd name="T87" fmla="*/ 287 h 1115"/>
                <a:gd name="T88" fmla="*/ 2664 w 5971"/>
                <a:gd name="T89" fmla="*/ 326 h 1115"/>
                <a:gd name="T90" fmla="*/ 2571 w 5971"/>
                <a:gd name="T91" fmla="*/ 238 h 1115"/>
                <a:gd name="T92" fmla="*/ 2438 w 5971"/>
                <a:gd name="T93" fmla="*/ 301 h 1115"/>
                <a:gd name="T94" fmla="*/ 2179 w 5971"/>
                <a:gd name="T95" fmla="*/ 275 h 1115"/>
                <a:gd name="T96" fmla="*/ 2295 w 5971"/>
                <a:gd name="T97" fmla="*/ 83 h 1115"/>
                <a:gd name="T98" fmla="*/ 2569 w 5971"/>
                <a:gd name="T99" fmla="*/ 1 h 1115"/>
                <a:gd name="T100" fmla="*/ 2793 w 5971"/>
                <a:gd name="T101" fmla="*/ 82 h 1115"/>
                <a:gd name="T102" fmla="*/ 3004 w 5971"/>
                <a:gd name="T103" fmla="*/ 2 h 1115"/>
                <a:gd name="T104" fmla="*/ 3267 w 5971"/>
                <a:gd name="T105" fmla="*/ 63 h 1115"/>
                <a:gd name="T106" fmla="*/ 3412 w 5971"/>
                <a:gd name="T107" fmla="*/ 275 h 1115"/>
                <a:gd name="T108" fmla="*/ 4279 w 5971"/>
                <a:gd name="T109" fmla="*/ 253 h 1115"/>
                <a:gd name="T110" fmla="*/ 4418 w 5971"/>
                <a:gd name="T111" fmla="*/ 61 h 1115"/>
                <a:gd name="T112" fmla="*/ 4711 w 5971"/>
                <a:gd name="T113" fmla="*/ 5 h 1115"/>
                <a:gd name="T114" fmla="*/ 4940 w 5971"/>
                <a:gd name="T115" fmla="*/ 120 h 1115"/>
                <a:gd name="T116" fmla="*/ 5020 w 5971"/>
                <a:gd name="T117" fmla="*/ 336 h 1115"/>
                <a:gd name="T118" fmla="*/ 4688 w 5971"/>
                <a:gd name="T119" fmla="*/ 242 h 1115"/>
                <a:gd name="T120" fmla="*/ 4552 w 5971"/>
                <a:gd name="T121" fmla="*/ 272 h 1115"/>
                <a:gd name="T122" fmla="*/ 3716 w 5971"/>
                <a:gd name="T123" fmla="*/ 556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71" h="1115">
                  <a:moveTo>
                    <a:pt x="1929" y="765"/>
                  </a:moveTo>
                  <a:lnTo>
                    <a:pt x="1926" y="777"/>
                  </a:lnTo>
                  <a:lnTo>
                    <a:pt x="1923" y="788"/>
                  </a:lnTo>
                  <a:lnTo>
                    <a:pt x="1921" y="798"/>
                  </a:lnTo>
                  <a:lnTo>
                    <a:pt x="1917" y="809"/>
                  </a:lnTo>
                  <a:lnTo>
                    <a:pt x="1911" y="829"/>
                  </a:lnTo>
                  <a:lnTo>
                    <a:pt x="1903" y="849"/>
                  </a:lnTo>
                  <a:lnTo>
                    <a:pt x="1895" y="868"/>
                  </a:lnTo>
                  <a:lnTo>
                    <a:pt x="1886" y="887"/>
                  </a:lnTo>
                  <a:lnTo>
                    <a:pt x="1881" y="896"/>
                  </a:lnTo>
                  <a:lnTo>
                    <a:pt x="1876" y="905"/>
                  </a:lnTo>
                  <a:lnTo>
                    <a:pt x="1865" y="921"/>
                  </a:lnTo>
                  <a:lnTo>
                    <a:pt x="1854" y="937"/>
                  </a:lnTo>
                  <a:lnTo>
                    <a:pt x="1842" y="952"/>
                  </a:lnTo>
                  <a:lnTo>
                    <a:pt x="1828" y="967"/>
                  </a:lnTo>
                  <a:lnTo>
                    <a:pt x="1815" y="981"/>
                  </a:lnTo>
                  <a:lnTo>
                    <a:pt x="1801" y="995"/>
                  </a:lnTo>
                  <a:lnTo>
                    <a:pt x="1787" y="1007"/>
                  </a:lnTo>
                  <a:lnTo>
                    <a:pt x="1771" y="1019"/>
                  </a:lnTo>
                  <a:lnTo>
                    <a:pt x="1756" y="1030"/>
                  </a:lnTo>
                  <a:lnTo>
                    <a:pt x="1740" y="1040"/>
                  </a:lnTo>
                  <a:lnTo>
                    <a:pt x="1723" y="1050"/>
                  </a:lnTo>
                  <a:lnTo>
                    <a:pt x="1707" y="1059"/>
                  </a:lnTo>
                  <a:lnTo>
                    <a:pt x="1689" y="1067"/>
                  </a:lnTo>
                  <a:lnTo>
                    <a:pt x="1671" y="1075"/>
                  </a:lnTo>
                  <a:lnTo>
                    <a:pt x="1653" y="1083"/>
                  </a:lnTo>
                  <a:lnTo>
                    <a:pt x="1634" y="1088"/>
                  </a:lnTo>
                  <a:lnTo>
                    <a:pt x="1616" y="1094"/>
                  </a:lnTo>
                  <a:lnTo>
                    <a:pt x="1597" y="1099"/>
                  </a:lnTo>
                  <a:lnTo>
                    <a:pt x="1577" y="1104"/>
                  </a:lnTo>
                  <a:lnTo>
                    <a:pt x="1558" y="1107"/>
                  </a:lnTo>
                  <a:lnTo>
                    <a:pt x="1538" y="1109"/>
                  </a:lnTo>
                  <a:lnTo>
                    <a:pt x="1519" y="1112"/>
                  </a:lnTo>
                  <a:lnTo>
                    <a:pt x="1499" y="1114"/>
                  </a:lnTo>
                  <a:lnTo>
                    <a:pt x="1479" y="1115"/>
                  </a:lnTo>
                  <a:lnTo>
                    <a:pt x="1459" y="1115"/>
                  </a:lnTo>
                  <a:lnTo>
                    <a:pt x="1434" y="1115"/>
                  </a:lnTo>
                  <a:lnTo>
                    <a:pt x="1409" y="1113"/>
                  </a:lnTo>
                  <a:lnTo>
                    <a:pt x="1385" y="1111"/>
                  </a:lnTo>
                  <a:lnTo>
                    <a:pt x="1361" y="1107"/>
                  </a:lnTo>
                  <a:lnTo>
                    <a:pt x="1337" y="1104"/>
                  </a:lnTo>
                  <a:lnTo>
                    <a:pt x="1315" y="1098"/>
                  </a:lnTo>
                  <a:lnTo>
                    <a:pt x="1292" y="1092"/>
                  </a:lnTo>
                  <a:lnTo>
                    <a:pt x="1271" y="1085"/>
                  </a:lnTo>
                  <a:lnTo>
                    <a:pt x="1259" y="1080"/>
                  </a:lnTo>
                  <a:lnTo>
                    <a:pt x="1249" y="1076"/>
                  </a:lnTo>
                  <a:lnTo>
                    <a:pt x="1228" y="1067"/>
                  </a:lnTo>
                  <a:lnTo>
                    <a:pt x="1208" y="1057"/>
                  </a:lnTo>
                  <a:lnTo>
                    <a:pt x="1188" y="1045"/>
                  </a:lnTo>
                  <a:lnTo>
                    <a:pt x="1169" y="1033"/>
                  </a:lnTo>
                  <a:lnTo>
                    <a:pt x="1151" y="1019"/>
                  </a:lnTo>
                  <a:lnTo>
                    <a:pt x="1133" y="1004"/>
                  </a:lnTo>
                  <a:lnTo>
                    <a:pt x="1124" y="996"/>
                  </a:lnTo>
                  <a:lnTo>
                    <a:pt x="1117" y="988"/>
                  </a:lnTo>
                  <a:lnTo>
                    <a:pt x="1109" y="979"/>
                  </a:lnTo>
                  <a:lnTo>
                    <a:pt x="1101" y="970"/>
                  </a:lnTo>
                  <a:lnTo>
                    <a:pt x="1093" y="961"/>
                  </a:lnTo>
                  <a:lnTo>
                    <a:pt x="1085" y="952"/>
                  </a:lnTo>
                  <a:lnTo>
                    <a:pt x="1079" y="942"/>
                  </a:lnTo>
                  <a:lnTo>
                    <a:pt x="1071" y="932"/>
                  </a:lnTo>
                  <a:lnTo>
                    <a:pt x="1064" y="922"/>
                  </a:lnTo>
                  <a:lnTo>
                    <a:pt x="1057" y="911"/>
                  </a:lnTo>
                  <a:lnTo>
                    <a:pt x="1045" y="889"/>
                  </a:lnTo>
                  <a:lnTo>
                    <a:pt x="1034" y="866"/>
                  </a:lnTo>
                  <a:lnTo>
                    <a:pt x="1028" y="853"/>
                  </a:lnTo>
                  <a:lnTo>
                    <a:pt x="1023" y="841"/>
                  </a:lnTo>
                  <a:lnTo>
                    <a:pt x="1013" y="816"/>
                  </a:lnTo>
                  <a:lnTo>
                    <a:pt x="1005" y="788"/>
                  </a:lnTo>
                  <a:lnTo>
                    <a:pt x="1001" y="774"/>
                  </a:lnTo>
                  <a:lnTo>
                    <a:pt x="997" y="760"/>
                  </a:lnTo>
                  <a:lnTo>
                    <a:pt x="991" y="730"/>
                  </a:lnTo>
                  <a:lnTo>
                    <a:pt x="988" y="714"/>
                  </a:lnTo>
                  <a:lnTo>
                    <a:pt x="985" y="699"/>
                  </a:lnTo>
                  <a:lnTo>
                    <a:pt x="983" y="682"/>
                  </a:lnTo>
                  <a:lnTo>
                    <a:pt x="982" y="665"/>
                  </a:lnTo>
                  <a:lnTo>
                    <a:pt x="978" y="632"/>
                  </a:lnTo>
                  <a:lnTo>
                    <a:pt x="976" y="596"/>
                  </a:lnTo>
                  <a:lnTo>
                    <a:pt x="976" y="560"/>
                  </a:lnTo>
                  <a:lnTo>
                    <a:pt x="976" y="522"/>
                  </a:lnTo>
                  <a:lnTo>
                    <a:pt x="977" y="504"/>
                  </a:lnTo>
                  <a:lnTo>
                    <a:pt x="978" y="486"/>
                  </a:lnTo>
                  <a:lnTo>
                    <a:pt x="982" y="452"/>
                  </a:lnTo>
                  <a:lnTo>
                    <a:pt x="983" y="435"/>
                  </a:lnTo>
                  <a:lnTo>
                    <a:pt x="985" y="419"/>
                  </a:lnTo>
                  <a:lnTo>
                    <a:pt x="991" y="387"/>
                  </a:lnTo>
                  <a:lnTo>
                    <a:pt x="997" y="357"/>
                  </a:lnTo>
                  <a:lnTo>
                    <a:pt x="1001" y="343"/>
                  </a:lnTo>
                  <a:lnTo>
                    <a:pt x="1005" y="328"/>
                  </a:lnTo>
                  <a:lnTo>
                    <a:pt x="1014" y="301"/>
                  </a:lnTo>
                  <a:lnTo>
                    <a:pt x="1023" y="275"/>
                  </a:lnTo>
                  <a:lnTo>
                    <a:pt x="1034" y="250"/>
                  </a:lnTo>
                  <a:lnTo>
                    <a:pt x="1040" y="238"/>
                  </a:lnTo>
                  <a:lnTo>
                    <a:pt x="1045" y="227"/>
                  </a:lnTo>
                  <a:lnTo>
                    <a:pt x="1059" y="204"/>
                  </a:lnTo>
                  <a:lnTo>
                    <a:pt x="1072" y="183"/>
                  </a:lnTo>
                  <a:lnTo>
                    <a:pt x="1086" y="163"/>
                  </a:lnTo>
                  <a:lnTo>
                    <a:pt x="1101" y="145"/>
                  </a:lnTo>
                  <a:lnTo>
                    <a:pt x="1118" y="128"/>
                  </a:lnTo>
                  <a:lnTo>
                    <a:pt x="1134" y="112"/>
                  </a:lnTo>
                  <a:lnTo>
                    <a:pt x="1151" y="97"/>
                  </a:lnTo>
                  <a:lnTo>
                    <a:pt x="1161" y="90"/>
                  </a:lnTo>
                  <a:lnTo>
                    <a:pt x="1170" y="83"/>
                  </a:lnTo>
                  <a:lnTo>
                    <a:pt x="1189" y="70"/>
                  </a:lnTo>
                  <a:lnTo>
                    <a:pt x="1208" y="59"/>
                  </a:lnTo>
                  <a:lnTo>
                    <a:pt x="1229" y="49"/>
                  </a:lnTo>
                  <a:lnTo>
                    <a:pt x="1249" y="39"/>
                  </a:lnTo>
                  <a:lnTo>
                    <a:pt x="1260" y="34"/>
                  </a:lnTo>
                  <a:lnTo>
                    <a:pt x="1272" y="31"/>
                  </a:lnTo>
                  <a:lnTo>
                    <a:pt x="1293" y="23"/>
                  </a:lnTo>
                  <a:lnTo>
                    <a:pt x="1304" y="20"/>
                  </a:lnTo>
                  <a:lnTo>
                    <a:pt x="1315" y="17"/>
                  </a:lnTo>
                  <a:lnTo>
                    <a:pt x="1339" y="12"/>
                  </a:lnTo>
                  <a:lnTo>
                    <a:pt x="1362" y="7"/>
                  </a:lnTo>
                  <a:lnTo>
                    <a:pt x="1374" y="5"/>
                  </a:lnTo>
                  <a:lnTo>
                    <a:pt x="1385" y="4"/>
                  </a:lnTo>
                  <a:lnTo>
                    <a:pt x="1410" y="2"/>
                  </a:lnTo>
                  <a:lnTo>
                    <a:pt x="1434" y="1"/>
                  </a:lnTo>
                  <a:lnTo>
                    <a:pt x="1460" y="0"/>
                  </a:lnTo>
                  <a:lnTo>
                    <a:pt x="1485" y="1"/>
                  </a:lnTo>
                  <a:lnTo>
                    <a:pt x="1509" y="2"/>
                  </a:lnTo>
                  <a:lnTo>
                    <a:pt x="1534" y="4"/>
                  </a:lnTo>
                  <a:lnTo>
                    <a:pt x="1557" y="7"/>
                  </a:lnTo>
                  <a:lnTo>
                    <a:pt x="1581" y="12"/>
                  </a:lnTo>
                  <a:lnTo>
                    <a:pt x="1604" y="17"/>
                  </a:lnTo>
                  <a:lnTo>
                    <a:pt x="1626" y="23"/>
                  </a:lnTo>
                  <a:lnTo>
                    <a:pt x="1649" y="31"/>
                  </a:lnTo>
                  <a:lnTo>
                    <a:pt x="1659" y="34"/>
                  </a:lnTo>
                  <a:lnTo>
                    <a:pt x="1670" y="39"/>
                  </a:lnTo>
                  <a:lnTo>
                    <a:pt x="1691" y="49"/>
                  </a:lnTo>
                  <a:lnTo>
                    <a:pt x="1701" y="53"/>
                  </a:lnTo>
                  <a:lnTo>
                    <a:pt x="1711" y="59"/>
                  </a:lnTo>
                  <a:lnTo>
                    <a:pt x="1721" y="64"/>
                  </a:lnTo>
                  <a:lnTo>
                    <a:pt x="1730" y="70"/>
                  </a:lnTo>
                  <a:lnTo>
                    <a:pt x="1749" y="83"/>
                  </a:lnTo>
                  <a:lnTo>
                    <a:pt x="1768" y="97"/>
                  </a:lnTo>
                  <a:lnTo>
                    <a:pt x="1786" y="112"/>
                  </a:lnTo>
                  <a:lnTo>
                    <a:pt x="1794" y="120"/>
                  </a:lnTo>
                  <a:lnTo>
                    <a:pt x="1803" y="128"/>
                  </a:lnTo>
                  <a:lnTo>
                    <a:pt x="1810" y="137"/>
                  </a:lnTo>
                  <a:lnTo>
                    <a:pt x="1818" y="145"/>
                  </a:lnTo>
                  <a:lnTo>
                    <a:pt x="1826" y="154"/>
                  </a:lnTo>
                  <a:lnTo>
                    <a:pt x="1834" y="163"/>
                  </a:lnTo>
                  <a:lnTo>
                    <a:pt x="1848" y="183"/>
                  </a:lnTo>
                  <a:lnTo>
                    <a:pt x="1855" y="193"/>
                  </a:lnTo>
                  <a:lnTo>
                    <a:pt x="1862" y="204"/>
                  </a:lnTo>
                  <a:lnTo>
                    <a:pt x="1867" y="216"/>
                  </a:lnTo>
                  <a:lnTo>
                    <a:pt x="1874" y="227"/>
                  </a:lnTo>
                  <a:lnTo>
                    <a:pt x="1885" y="250"/>
                  </a:lnTo>
                  <a:lnTo>
                    <a:pt x="1896" y="275"/>
                  </a:lnTo>
                  <a:lnTo>
                    <a:pt x="1906" y="301"/>
                  </a:lnTo>
                  <a:lnTo>
                    <a:pt x="1914" y="328"/>
                  </a:lnTo>
                  <a:lnTo>
                    <a:pt x="1919" y="343"/>
                  </a:lnTo>
                  <a:lnTo>
                    <a:pt x="1922" y="357"/>
                  </a:lnTo>
                  <a:lnTo>
                    <a:pt x="1929" y="387"/>
                  </a:lnTo>
                  <a:lnTo>
                    <a:pt x="1932" y="403"/>
                  </a:lnTo>
                  <a:lnTo>
                    <a:pt x="1934" y="419"/>
                  </a:lnTo>
                  <a:lnTo>
                    <a:pt x="1936" y="435"/>
                  </a:lnTo>
                  <a:lnTo>
                    <a:pt x="1939" y="452"/>
                  </a:lnTo>
                  <a:lnTo>
                    <a:pt x="1941" y="486"/>
                  </a:lnTo>
                  <a:lnTo>
                    <a:pt x="1943" y="522"/>
                  </a:lnTo>
                  <a:lnTo>
                    <a:pt x="1944" y="560"/>
                  </a:lnTo>
                  <a:lnTo>
                    <a:pt x="1943" y="589"/>
                  </a:lnTo>
                  <a:lnTo>
                    <a:pt x="1942" y="617"/>
                  </a:lnTo>
                  <a:lnTo>
                    <a:pt x="1942" y="631"/>
                  </a:lnTo>
                  <a:lnTo>
                    <a:pt x="1244" y="631"/>
                  </a:lnTo>
                  <a:lnTo>
                    <a:pt x="1245" y="644"/>
                  </a:lnTo>
                  <a:lnTo>
                    <a:pt x="1246" y="659"/>
                  </a:lnTo>
                  <a:lnTo>
                    <a:pt x="1247" y="671"/>
                  </a:lnTo>
                  <a:lnTo>
                    <a:pt x="1249" y="684"/>
                  </a:lnTo>
                  <a:lnTo>
                    <a:pt x="1252" y="696"/>
                  </a:lnTo>
                  <a:lnTo>
                    <a:pt x="1254" y="709"/>
                  </a:lnTo>
                  <a:lnTo>
                    <a:pt x="1260" y="732"/>
                  </a:lnTo>
                  <a:lnTo>
                    <a:pt x="1265" y="743"/>
                  </a:lnTo>
                  <a:lnTo>
                    <a:pt x="1269" y="754"/>
                  </a:lnTo>
                  <a:lnTo>
                    <a:pt x="1274" y="764"/>
                  </a:lnTo>
                  <a:lnTo>
                    <a:pt x="1278" y="774"/>
                  </a:lnTo>
                  <a:lnTo>
                    <a:pt x="1284" y="784"/>
                  </a:lnTo>
                  <a:lnTo>
                    <a:pt x="1289" y="793"/>
                  </a:lnTo>
                  <a:lnTo>
                    <a:pt x="1296" y="802"/>
                  </a:lnTo>
                  <a:lnTo>
                    <a:pt x="1303" y="811"/>
                  </a:lnTo>
                  <a:lnTo>
                    <a:pt x="1310" y="819"/>
                  </a:lnTo>
                  <a:lnTo>
                    <a:pt x="1316" y="827"/>
                  </a:lnTo>
                  <a:lnTo>
                    <a:pt x="1324" y="833"/>
                  </a:lnTo>
                  <a:lnTo>
                    <a:pt x="1332" y="840"/>
                  </a:lnTo>
                  <a:lnTo>
                    <a:pt x="1341" y="846"/>
                  </a:lnTo>
                  <a:lnTo>
                    <a:pt x="1350" y="851"/>
                  </a:lnTo>
                  <a:lnTo>
                    <a:pt x="1359" y="857"/>
                  </a:lnTo>
                  <a:lnTo>
                    <a:pt x="1369" y="861"/>
                  </a:lnTo>
                  <a:lnTo>
                    <a:pt x="1379" y="865"/>
                  </a:lnTo>
                  <a:lnTo>
                    <a:pt x="1389" y="869"/>
                  </a:lnTo>
                  <a:lnTo>
                    <a:pt x="1400" y="871"/>
                  </a:lnTo>
                  <a:lnTo>
                    <a:pt x="1411" y="875"/>
                  </a:lnTo>
                  <a:lnTo>
                    <a:pt x="1422" y="876"/>
                  </a:lnTo>
                  <a:lnTo>
                    <a:pt x="1434" y="878"/>
                  </a:lnTo>
                  <a:lnTo>
                    <a:pt x="1447" y="878"/>
                  </a:lnTo>
                  <a:lnTo>
                    <a:pt x="1459" y="879"/>
                  </a:lnTo>
                  <a:lnTo>
                    <a:pt x="1469" y="879"/>
                  </a:lnTo>
                  <a:lnTo>
                    <a:pt x="1479" y="878"/>
                  </a:lnTo>
                  <a:lnTo>
                    <a:pt x="1489" y="877"/>
                  </a:lnTo>
                  <a:lnTo>
                    <a:pt x="1498" y="876"/>
                  </a:lnTo>
                  <a:lnTo>
                    <a:pt x="1507" y="875"/>
                  </a:lnTo>
                  <a:lnTo>
                    <a:pt x="1516" y="872"/>
                  </a:lnTo>
                  <a:lnTo>
                    <a:pt x="1534" y="868"/>
                  </a:lnTo>
                  <a:lnTo>
                    <a:pt x="1549" y="862"/>
                  </a:lnTo>
                  <a:lnTo>
                    <a:pt x="1557" y="859"/>
                  </a:lnTo>
                  <a:lnTo>
                    <a:pt x="1565" y="856"/>
                  </a:lnTo>
                  <a:lnTo>
                    <a:pt x="1578" y="848"/>
                  </a:lnTo>
                  <a:lnTo>
                    <a:pt x="1585" y="845"/>
                  </a:lnTo>
                  <a:lnTo>
                    <a:pt x="1592" y="840"/>
                  </a:lnTo>
                  <a:lnTo>
                    <a:pt x="1604" y="831"/>
                  </a:lnTo>
                  <a:lnTo>
                    <a:pt x="1615" y="821"/>
                  </a:lnTo>
                  <a:lnTo>
                    <a:pt x="1625" y="811"/>
                  </a:lnTo>
                  <a:lnTo>
                    <a:pt x="1634" y="801"/>
                  </a:lnTo>
                  <a:lnTo>
                    <a:pt x="1642" y="790"/>
                  </a:lnTo>
                  <a:lnTo>
                    <a:pt x="1649" y="779"/>
                  </a:lnTo>
                  <a:lnTo>
                    <a:pt x="1652" y="773"/>
                  </a:lnTo>
                  <a:lnTo>
                    <a:pt x="1654" y="768"/>
                  </a:lnTo>
                  <a:lnTo>
                    <a:pt x="1660" y="757"/>
                  </a:lnTo>
                  <a:lnTo>
                    <a:pt x="1931" y="752"/>
                  </a:lnTo>
                  <a:lnTo>
                    <a:pt x="1929" y="765"/>
                  </a:lnTo>
                  <a:close/>
                  <a:moveTo>
                    <a:pt x="1460" y="216"/>
                  </a:moveTo>
                  <a:lnTo>
                    <a:pt x="1449" y="217"/>
                  </a:lnTo>
                  <a:lnTo>
                    <a:pt x="1437" y="218"/>
                  </a:lnTo>
                  <a:lnTo>
                    <a:pt x="1426" y="219"/>
                  </a:lnTo>
                  <a:lnTo>
                    <a:pt x="1414" y="221"/>
                  </a:lnTo>
                  <a:lnTo>
                    <a:pt x="1404" y="223"/>
                  </a:lnTo>
                  <a:lnTo>
                    <a:pt x="1394" y="227"/>
                  </a:lnTo>
                  <a:lnTo>
                    <a:pt x="1384" y="230"/>
                  </a:lnTo>
                  <a:lnTo>
                    <a:pt x="1375" y="233"/>
                  </a:lnTo>
                  <a:lnTo>
                    <a:pt x="1366" y="238"/>
                  </a:lnTo>
                  <a:lnTo>
                    <a:pt x="1359" y="243"/>
                  </a:lnTo>
                  <a:lnTo>
                    <a:pt x="1351" y="248"/>
                  </a:lnTo>
                  <a:lnTo>
                    <a:pt x="1343" y="253"/>
                  </a:lnTo>
                  <a:lnTo>
                    <a:pt x="1335" y="259"/>
                  </a:lnTo>
                  <a:lnTo>
                    <a:pt x="1329" y="266"/>
                  </a:lnTo>
                  <a:lnTo>
                    <a:pt x="1316" y="278"/>
                  </a:lnTo>
                  <a:lnTo>
                    <a:pt x="1310" y="285"/>
                  </a:lnTo>
                  <a:lnTo>
                    <a:pt x="1305" y="291"/>
                  </a:lnTo>
                  <a:lnTo>
                    <a:pt x="1295" y="306"/>
                  </a:lnTo>
                  <a:lnTo>
                    <a:pt x="1286" y="320"/>
                  </a:lnTo>
                  <a:lnTo>
                    <a:pt x="1279" y="335"/>
                  </a:lnTo>
                  <a:lnTo>
                    <a:pt x="1273" y="349"/>
                  </a:lnTo>
                  <a:lnTo>
                    <a:pt x="1268" y="364"/>
                  </a:lnTo>
                  <a:lnTo>
                    <a:pt x="1265" y="377"/>
                  </a:lnTo>
                  <a:lnTo>
                    <a:pt x="1263" y="390"/>
                  </a:lnTo>
                  <a:lnTo>
                    <a:pt x="1262" y="412"/>
                  </a:lnTo>
                  <a:lnTo>
                    <a:pt x="1661" y="412"/>
                  </a:lnTo>
                  <a:lnTo>
                    <a:pt x="1661" y="390"/>
                  </a:lnTo>
                  <a:lnTo>
                    <a:pt x="1658" y="377"/>
                  </a:lnTo>
                  <a:lnTo>
                    <a:pt x="1654" y="364"/>
                  </a:lnTo>
                  <a:lnTo>
                    <a:pt x="1650" y="349"/>
                  </a:lnTo>
                  <a:lnTo>
                    <a:pt x="1643" y="335"/>
                  </a:lnTo>
                  <a:lnTo>
                    <a:pt x="1636" y="320"/>
                  </a:lnTo>
                  <a:lnTo>
                    <a:pt x="1627" y="306"/>
                  </a:lnTo>
                  <a:lnTo>
                    <a:pt x="1617" y="291"/>
                  </a:lnTo>
                  <a:lnTo>
                    <a:pt x="1612" y="285"/>
                  </a:lnTo>
                  <a:lnTo>
                    <a:pt x="1606" y="278"/>
                  </a:lnTo>
                  <a:lnTo>
                    <a:pt x="1600" y="271"/>
                  </a:lnTo>
                  <a:lnTo>
                    <a:pt x="1593" y="266"/>
                  </a:lnTo>
                  <a:lnTo>
                    <a:pt x="1586" y="259"/>
                  </a:lnTo>
                  <a:lnTo>
                    <a:pt x="1578" y="253"/>
                  </a:lnTo>
                  <a:lnTo>
                    <a:pt x="1563" y="243"/>
                  </a:lnTo>
                  <a:lnTo>
                    <a:pt x="1555" y="238"/>
                  </a:lnTo>
                  <a:lnTo>
                    <a:pt x="1546" y="233"/>
                  </a:lnTo>
                  <a:lnTo>
                    <a:pt x="1537" y="230"/>
                  </a:lnTo>
                  <a:lnTo>
                    <a:pt x="1527" y="227"/>
                  </a:lnTo>
                  <a:lnTo>
                    <a:pt x="1517" y="223"/>
                  </a:lnTo>
                  <a:lnTo>
                    <a:pt x="1507" y="221"/>
                  </a:lnTo>
                  <a:lnTo>
                    <a:pt x="1496" y="219"/>
                  </a:lnTo>
                  <a:lnTo>
                    <a:pt x="1485" y="218"/>
                  </a:lnTo>
                  <a:lnTo>
                    <a:pt x="1472" y="217"/>
                  </a:lnTo>
                  <a:lnTo>
                    <a:pt x="1460" y="216"/>
                  </a:lnTo>
                  <a:close/>
                  <a:moveTo>
                    <a:pt x="5407" y="410"/>
                  </a:moveTo>
                  <a:lnTo>
                    <a:pt x="5713" y="410"/>
                  </a:lnTo>
                  <a:lnTo>
                    <a:pt x="5713" y="368"/>
                  </a:lnTo>
                  <a:lnTo>
                    <a:pt x="5712" y="356"/>
                  </a:lnTo>
                  <a:lnTo>
                    <a:pt x="5710" y="344"/>
                  </a:lnTo>
                  <a:lnTo>
                    <a:pt x="5707" y="331"/>
                  </a:lnTo>
                  <a:lnTo>
                    <a:pt x="5702" y="320"/>
                  </a:lnTo>
                  <a:lnTo>
                    <a:pt x="5697" y="308"/>
                  </a:lnTo>
                  <a:lnTo>
                    <a:pt x="5693" y="302"/>
                  </a:lnTo>
                  <a:lnTo>
                    <a:pt x="5690" y="297"/>
                  </a:lnTo>
                  <a:lnTo>
                    <a:pt x="5681" y="286"/>
                  </a:lnTo>
                  <a:lnTo>
                    <a:pt x="5671" y="276"/>
                  </a:lnTo>
                  <a:lnTo>
                    <a:pt x="5660" y="267"/>
                  </a:lnTo>
                  <a:lnTo>
                    <a:pt x="5654" y="262"/>
                  </a:lnTo>
                  <a:lnTo>
                    <a:pt x="5648" y="258"/>
                  </a:lnTo>
                  <a:lnTo>
                    <a:pt x="5641" y="255"/>
                  </a:lnTo>
                  <a:lnTo>
                    <a:pt x="5633" y="251"/>
                  </a:lnTo>
                  <a:lnTo>
                    <a:pt x="5619" y="245"/>
                  </a:lnTo>
                  <a:lnTo>
                    <a:pt x="5602" y="239"/>
                  </a:lnTo>
                  <a:lnTo>
                    <a:pt x="5583" y="236"/>
                  </a:lnTo>
                  <a:lnTo>
                    <a:pt x="5574" y="233"/>
                  </a:lnTo>
                  <a:lnTo>
                    <a:pt x="5564" y="233"/>
                  </a:lnTo>
                  <a:lnTo>
                    <a:pt x="5553" y="232"/>
                  </a:lnTo>
                  <a:lnTo>
                    <a:pt x="5543" y="232"/>
                  </a:lnTo>
                  <a:lnTo>
                    <a:pt x="5520" y="232"/>
                  </a:lnTo>
                  <a:lnTo>
                    <a:pt x="5499" y="233"/>
                  </a:lnTo>
                  <a:lnTo>
                    <a:pt x="5481" y="236"/>
                  </a:lnTo>
                  <a:lnTo>
                    <a:pt x="5465" y="238"/>
                  </a:lnTo>
                  <a:lnTo>
                    <a:pt x="5449" y="241"/>
                  </a:lnTo>
                  <a:lnTo>
                    <a:pt x="5436" y="246"/>
                  </a:lnTo>
                  <a:lnTo>
                    <a:pt x="5423" y="251"/>
                  </a:lnTo>
                  <a:lnTo>
                    <a:pt x="5419" y="253"/>
                  </a:lnTo>
                  <a:lnTo>
                    <a:pt x="5413" y="257"/>
                  </a:lnTo>
                  <a:lnTo>
                    <a:pt x="5403" y="263"/>
                  </a:lnTo>
                  <a:lnTo>
                    <a:pt x="5399" y="267"/>
                  </a:lnTo>
                  <a:lnTo>
                    <a:pt x="5396" y="270"/>
                  </a:lnTo>
                  <a:lnTo>
                    <a:pt x="5388" y="278"/>
                  </a:lnTo>
                  <a:lnTo>
                    <a:pt x="5381" y="287"/>
                  </a:lnTo>
                  <a:lnTo>
                    <a:pt x="5375" y="296"/>
                  </a:lnTo>
                  <a:lnTo>
                    <a:pt x="5371" y="306"/>
                  </a:lnTo>
                  <a:lnTo>
                    <a:pt x="5367" y="317"/>
                  </a:lnTo>
                  <a:lnTo>
                    <a:pt x="5362" y="328"/>
                  </a:lnTo>
                  <a:lnTo>
                    <a:pt x="5360" y="336"/>
                  </a:lnTo>
                  <a:lnTo>
                    <a:pt x="5100" y="336"/>
                  </a:lnTo>
                  <a:lnTo>
                    <a:pt x="5103" y="320"/>
                  </a:lnTo>
                  <a:lnTo>
                    <a:pt x="5109" y="298"/>
                  </a:lnTo>
                  <a:lnTo>
                    <a:pt x="5116" y="276"/>
                  </a:lnTo>
                  <a:lnTo>
                    <a:pt x="5123" y="255"/>
                  </a:lnTo>
                  <a:lnTo>
                    <a:pt x="5131" y="235"/>
                  </a:lnTo>
                  <a:lnTo>
                    <a:pt x="5135" y="225"/>
                  </a:lnTo>
                  <a:lnTo>
                    <a:pt x="5139" y="216"/>
                  </a:lnTo>
                  <a:lnTo>
                    <a:pt x="5148" y="198"/>
                  </a:lnTo>
                  <a:lnTo>
                    <a:pt x="5157" y="181"/>
                  </a:lnTo>
                  <a:lnTo>
                    <a:pt x="5167" y="164"/>
                  </a:lnTo>
                  <a:lnTo>
                    <a:pt x="5177" y="149"/>
                  </a:lnTo>
                  <a:lnTo>
                    <a:pt x="5188" y="134"/>
                  </a:lnTo>
                  <a:lnTo>
                    <a:pt x="5194" y="128"/>
                  </a:lnTo>
                  <a:lnTo>
                    <a:pt x="5199" y="121"/>
                  </a:lnTo>
                  <a:lnTo>
                    <a:pt x="5206" y="115"/>
                  </a:lnTo>
                  <a:lnTo>
                    <a:pt x="5211" y="109"/>
                  </a:lnTo>
                  <a:lnTo>
                    <a:pt x="5224" y="97"/>
                  </a:lnTo>
                  <a:lnTo>
                    <a:pt x="5237" y="87"/>
                  </a:lnTo>
                  <a:lnTo>
                    <a:pt x="5251" y="75"/>
                  </a:lnTo>
                  <a:lnTo>
                    <a:pt x="5264" y="66"/>
                  </a:lnTo>
                  <a:lnTo>
                    <a:pt x="5278" y="58"/>
                  </a:lnTo>
                  <a:lnTo>
                    <a:pt x="5293" y="50"/>
                  </a:lnTo>
                  <a:lnTo>
                    <a:pt x="5309" y="42"/>
                  </a:lnTo>
                  <a:lnTo>
                    <a:pt x="5324" y="35"/>
                  </a:lnTo>
                  <a:lnTo>
                    <a:pt x="5340" y="30"/>
                  </a:lnTo>
                  <a:lnTo>
                    <a:pt x="5356" y="24"/>
                  </a:lnTo>
                  <a:lnTo>
                    <a:pt x="5373" y="20"/>
                  </a:lnTo>
                  <a:lnTo>
                    <a:pt x="5390" y="15"/>
                  </a:lnTo>
                  <a:lnTo>
                    <a:pt x="5408" y="12"/>
                  </a:lnTo>
                  <a:lnTo>
                    <a:pt x="5427" y="9"/>
                  </a:lnTo>
                  <a:lnTo>
                    <a:pt x="5445" y="6"/>
                  </a:lnTo>
                  <a:lnTo>
                    <a:pt x="5464" y="4"/>
                  </a:lnTo>
                  <a:lnTo>
                    <a:pt x="5483" y="3"/>
                  </a:lnTo>
                  <a:lnTo>
                    <a:pt x="5503" y="2"/>
                  </a:lnTo>
                  <a:lnTo>
                    <a:pt x="5523" y="1"/>
                  </a:lnTo>
                  <a:lnTo>
                    <a:pt x="5543" y="1"/>
                  </a:lnTo>
                  <a:lnTo>
                    <a:pt x="5565" y="1"/>
                  </a:lnTo>
                  <a:lnTo>
                    <a:pt x="5586" y="2"/>
                  </a:lnTo>
                  <a:lnTo>
                    <a:pt x="5609" y="4"/>
                  </a:lnTo>
                  <a:lnTo>
                    <a:pt x="5630" y="7"/>
                  </a:lnTo>
                  <a:lnTo>
                    <a:pt x="5650" y="12"/>
                  </a:lnTo>
                  <a:lnTo>
                    <a:pt x="5670" y="16"/>
                  </a:lnTo>
                  <a:lnTo>
                    <a:pt x="5690" y="22"/>
                  </a:lnTo>
                  <a:lnTo>
                    <a:pt x="5710" y="28"/>
                  </a:lnTo>
                  <a:lnTo>
                    <a:pt x="5729" y="35"/>
                  </a:lnTo>
                  <a:lnTo>
                    <a:pt x="5747" y="43"/>
                  </a:lnTo>
                  <a:lnTo>
                    <a:pt x="5765" y="51"/>
                  </a:lnTo>
                  <a:lnTo>
                    <a:pt x="5783" y="60"/>
                  </a:lnTo>
                  <a:lnTo>
                    <a:pt x="5799" y="70"/>
                  </a:lnTo>
                  <a:lnTo>
                    <a:pt x="5815" y="81"/>
                  </a:lnTo>
                  <a:lnTo>
                    <a:pt x="5831" y="92"/>
                  </a:lnTo>
                  <a:lnTo>
                    <a:pt x="5846" y="104"/>
                  </a:lnTo>
                  <a:lnTo>
                    <a:pt x="5860" y="117"/>
                  </a:lnTo>
                  <a:lnTo>
                    <a:pt x="5873" y="130"/>
                  </a:lnTo>
                  <a:lnTo>
                    <a:pt x="5886" y="143"/>
                  </a:lnTo>
                  <a:lnTo>
                    <a:pt x="5897" y="158"/>
                  </a:lnTo>
                  <a:lnTo>
                    <a:pt x="5909" y="172"/>
                  </a:lnTo>
                  <a:lnTo>
                    <a:pt x="5919" y="188"/>
                  </a:lnTo>
                  <a:lnTo>
                    <a:pt x="5929" y="203"/>
                  </a:lnTo>
                  <a:lnTo>
                    <a:pt x="5937" y="220"/>
                  </a:lnTo>
                  <a:lnTo>
                    <a:pt x="5941" y="229"/>
                  </a:lnTo>
                  <a:lnTo>
                    <a:pt x="5944" y="237"/>
                  </a:lnTo>
                  <a:lnTo>
                    <a:pt x="5948" y="246"/>
                  </a:lnTo>
                  <a:lnTo>
                    <a:pt x="5951" y="255"/>
                  </a:lnTo>
                  <a:lnTo>
                    <a:pt x="5957" y="272"/>
                  </a:lnTo>
                  <a:lnTo>
                    <a:pt x="5962" y="290"/>
                  </a:lnTo>
                  <a:lnTo>
                    <a:pt x="5963" y="300"/>
                  </a:lnTo>
                  <a:lnTo>
                    <a:pt x="5966" y="309"/>
                  </a:lnTo>
                  <a:lnTo>
                    <a:pt x="5968" y="329"/>
                  </a:lnTo>
                  <a:lnTo>
                    <a:pt x="5970" y="348"/>
                  </a:lnTo>
                  <a:lnTo>
                    <a:pt x="5970" y="368"/>
                  </a:lnTo>
                  <a:lnTo>
                    <a:pt x="5971" y="492"/>
                  </a:lnTo>
                  <a:lnTo>
                    <a:pt x="5970" y="616"/>
                  </a:lnTo>
                  <a:lnTo>
                    <a:pt x="5970" y="1093"/>
                  </a:lnTo>
                  <a:lnTo>
                    <a:pt x="5728" y="1093"/>
                  </a:lnTo>
                  <a:lnTo>
                    <a:pt x="5628" y="1093"/>
                  </a:lnTo>
                  <a:lnTo>
                    <a:pt x="5525" y="1093"/>
                  </a:lnTo>
                  <a:lnTo>
                    <a:pt x="5407" y="1093"/>
                  </a:lnTo>
                  <a:lnTo>
                    <a:pt x="5388" y="1093"/>
                  </a:lnTo>
                  <a:lnTo>
                    <a:pt x="5369" y="1092"/>
                  </a:lnTo>
                  <a:lnTo>
                    <a:pt x="5351" y="1089"/>
                  </a:lnTo>
                  <a:lnTo>
                    <a:pt x="5333" y="1087"/>
                  </a:lnTo>
                  <a:lnTo>
                    <a:pt x="5315" y="1084"/>
                  </a:lnTo>
                  <a:lnTo>
                    <a:pt x="5298" y="1079"/>
                  </a:lnTo>
                  <a:lnTo>
                    <a:pt x="5282" y="1075"/>
                  </a:lnTo>
                  <a:lnTo>
                    <a:pt x="5265" y="1069"/>
                  </a:lnTo>
                  <a:lnTo>
                    <a:pt x="5249" y="1064"/>
                  </a:lnTo>
                  <a:lnTo>
                    <a:pt x="5234" y="1056"/>
                  </a:lnTo>
                  <a:lnTo>
                    <a:pt x="5218" y="1049"/>
                  </a:lnTo>
                  <a:lnTo>
                    <a:pt x="5204" y="1040"/>
                  </a:lnTo>
                  <a:lnTo>
                    <a:pt x="5189" y="1032"/>
                  </a:lnTo>
                  <a:lnTo>
                    <a:pt x="5176" y="1023"/>
                  </a:lnTo>
                  <a:lnTo>
                    <a:pt x="5162" y="1013"/>
                  </a:lnTo>
                  <a:lnTo>
                    <a:pt x="5150" y="1001"/>
                  </a:lnTo>
                  <a:lnTo>
                    <a:pt x="5138" y="990"/>
                  </a:lnTo>
                  <a:lnTo>
                    <a:pt x="5127" y="979"/>
                  </a:lnTo>
                  <a:lnTo>
                    <a:pt x="5117" y="967"/>
                  </a:lnTo>
                  <a:lnTo>
                    <a:pt x="5107" y="954"/>
                  </a:lnTo>
                  <a:lnTo>
                    <a:pt x="5097" y="940"/>
                  </a:lnTo>
                  <a:lnTo>
                    <a:pt x="5089" y="927"/>
                  </a:lnTo>
                  <a:lnTo>
                    <a:pt x="5080" y="912"/>
                  </a:lnTo>
                  <a:lnTo>
                    <a:pt x="5073" y="898"/>
                  </a:lnTo>
                  <a:lnTo>
                    <a:pt x="5066" y="882"/>
                  </a:lnTo>
                  <a:lnTo>
                    <a:pt x="5061" y="867"/>
                  </a:lnTo>
                  <a:lnTo>
                    <a:pt x="5056" y="850"/>
                  </a:lnTo>
                  <a:lnTo>
                    <a:pt x="5052" y="833"/>
                  </a:lnTo>
                  <a:lnTo>
                    <a:pt x="5049" y="817"/>
                  </a:lnTo>
                  <a:lnTo>
                    <a:pt x="5046" y="800"/>
                  </a:lnTo>
                  <a:lnTo>
                    <a:pt x="5045" y="782"/>
                  </a:lnTo>
                  <a:lnTo>
                    <a:pt x="5045" y="763"/>
                  </a:lnTo>
                  <a:lnTo>
                    <a:pt x="5045" y="745"/>
                  </a:lnTo>
                  <a:lnTo>
                    <a:pt x="5046" y="728"/>
                  </a:lnTo>
                  <a:lnTo>
                    <a:pt x="5049" y="710"/>
                  </a:lnTo>
                  <a:lnTo>
                    <a:pt x="5052" y="693"/>
                  </a:lnTo>
                  <a:lnTo>
                    <a:pt x="5056" y="675"/>
                  </a:lnTo>
                  <a:lnTo>
                    <a:pt x="5061" y="659"/>
                  </a:lnTo>
                  <a:lnTo>
                    <a:pt x="5066" y="642"/>
                  </a:lnTo>
                  <a:lnTo>
                    <a:pt x="5073" y="626"/>
                  </a:lnTo>
                  <a:lnTo>
                    <a:pt x="5080" y="611"/>
                  </a:lnTo>
                  <a:lnTo>
                    <a:pt x="5088" y="595"/>
                  </a:lnTo>
                  <a:lnTo>
                    <a:pt x="5097" y="581"/>
                  </a:lnTo>
                  <a:lnTo>
                    <a:pt x="5106" y="566"/>
                  </a:lnTo>
                  <a:lnTo>
                    <a:pt x="5116" y="553"/>
                  </a:lnTo>
                  <a:lnTo>
                    <a:pt x="5127" y="540"/>
                  </a:lnTo>
                  <a:lnTo>
                    <a:pt x="5138" y="526"/>
                  </a:lnTo>
                  <a:lnTo>
                    <a:pt x="5150" y="514"/>
                  </a:lnTo>
                  <a:lnTo>
                    <a:pt x="5162" y="503"/>
                  </a:lnTo>
                  <a:lnTo>
                    <a:pt x="5176" y="492"/>
                  </a:lnTo>
                  <a:lnTo>
                    <a:pt x="5189" y="481"/>
                  </a:lnTo>
                  <a:lnTo>
                    <a:pt x="5203" y="472"/>
                  </a:lnTo>
                  <a:lnTo>
                    <a:pt x="5218" y="462"/>
                  </a:lnTo>
                  <a:lnTo>
                    <a:pt x="5233" y="454"/>
                  </a:lnTo>
                  <a:lnTo>
                    <a:pt x="5248" y="446"/>
                  </a:lnTo>
                  <a:lnTo>
                    <a:pt x="5265" y="438"/>
                  </a:lnTo>
                  <a:lnTo>
                    <a:pt x="5281" y="433"/>
                  </a:lnTo>
                  <a:lnTo>
                    <a:pt x="5298" y="427"/>
                  </a:lnTo>
                  <a:lnTo>
                    <a:pt x="5315" y="422"/>
                  </a:lnTo>
                  <a:lnTo>
                    <a:pt x="5333" y="418"/>
                  </a:lnTo>
                  <a:lnTo>
                    <a:pt x="5351" y="415"/>
                  </a:lnTo>
                  <a:lnTo>
                    <a:pt x="5369" y="413"/>
                  </a:lnTo>
                  <a:lnTo>
                    <a:pt x="5388" y="412"/>
                  </a:lnTo>
                  <a:lnTo>
                    <a:pt x="5407" y="410"/>
                  </a:lnTo>
                  <a:close/>
                  <a:moveTo>
                    <a:pt x="5713" y="835"/>
                  </a:moveTo>
                  <a:lnTo>
                    <a:pt x="5712" y="750"/>
                  </a:lnTo>
                  <a:lnTo>
                    <a:pt x="5712" y="634"/>
                  </a:lnTo>
                  <a:lnTo>
                    <a:pt x="5428" y="634"/>
                  </a:lnTo>
                  <a:lnTo>
                    <a:pt x="5413" y="634"/>
                  </a:lnTo>
                  <a:lnTo>
                    <a:pt x="5407" y="635"/>
                  </a:lnTo>
                  <a:lnTo>
                    <a:pt x="5400" y="636"/>
                  </a:lnTo>
                  <a:lnTo>
                    <a:pt x="5388" y="640"/>
                  </a:lnTo>
                  <a:lnTo>
                    <a:pt x="5382" y="641"/>
                  </a:lnTo>
                  <a:lnTo>
                    <a:pt x="5375" y="643"/>
                  </a:lnTo>
                  <a:lnTo>
                    <a:pt x="5365" y="649"/>
                  </a:lnTo>
                  <a:lnTo>
                    <a:pt x="5354" y="655"/>
                  </a:lnTo>
                  <a:lnTo>
                    <a:pt x="5345" y="662"/>
                  </a:lnTo>
                  <a:lnTo>
                    <a:pt x="5336" y="670"/>
                  </a:lnTo>
                  <a:lnTo>
                    <a:pt x="5333" y="674"/>
                  </a:lnTo>
                  <a:lnTo>
                    <a:pt x="5329" y="679"/>
                  </a:lnTo>
                  <a:lnTo>
                    <a:pt x="5322" y="688"/>
                  </a:lnTo>
                  <a:lnTo>
                    <a:pt x="5316" y="696"/>
                  </a:lnTo>
                  <a:lnTo>
                    <a:pt x="5312" y="708"/>
                  </a:lnTo>
                  <a:lnTo>
                    <a:pt x="5309" y="718"/>
                  </a:lnTo>
                  <a:lnTo>
                    <a:pt x="5305" y="729"/>
                  </a:lnTo>
                  <a:lnTo>
                    <a:pt x="5304" y="739"/>
                  </a:lnTo>
                  <a:lnTo>
                    <a:pt x="5303" y="750"/>
                  </a:lnTo>
                  <a:lnTo>
                    <a:pt x="5304" y="761"/>
                  </a:lnTo>
                  <a:lnTo>
                    <a:pt x="5305" y="772"/>
                  </a:lnTo>
                  <a:lnTo>
                    <a:pt x="5309" y="783"/>
                  </a:lnTo>
                  <a:lnTo>
                    <a:pt x="5312" y="793"/>
                  </a:lnTo>
                  <a:lnTo>
                    <a:pt x="5316" y="803"/>
                  </a:lnTo>
                  <a:lnTo>
                    <a:pt x="5320" y="808"/>
                  </a:lnTo>
                  <a:lnTo>
                    <a:pt x="5322" y="812"/>
                  </a:lnTo>
                  <a:lnTo>
                    <a:pt x="5329" y="822"/>
                  </a:lnTo>
                  <a:lnTo>
                    <a:pt x="5336" y="830"/>
                  </a:lnTo>
                  <a:lnTo>
                    <a:pt x="5345" y="838"/>
                  </a:lnTo>
                  <a:lnTo>
                    <a:pt x="5354" y="845"/>
                  </a:lnTo>
                  <a:lnTo>
                    <a:pt x="5364" y="851"/>
                  </a:lnTo>
                  <a:lnTo>
                    <a:pt x="5375" y="857"/>
                  </a:lnTo>
                  <a:lnTo>
                    <a:pt x="5388" y="861"/>
                  </a:lnTo>
                  <a:lnTo>
                    <a:pt x="5400" y="863"/>
                  </a:lnTo>
                  <a:lnTo>
                    <a:pt x="5407" y="865"/>
                  </a:lnTo>
                  <a:lnTo>
                    <a:pt x="5413" y="866"/>
                  </a:lnTo>
                  <a:lnTo>
                    <a:pt x="5428" y="867"/>
                  </a:lnTo>
                  <a:lnTo>
                    <a:pt x="5713" y="867"/>
                  </a:lnTo>
                  <a:lnTo>
                    <a:pt x="5713" y="835"/>
                  </a:lnTo>
                  <a:close/>
                  <a:moveTo>
                    <a:pt x="254" y="405"/>
                  </a:moveTo>
                  <a:lnTo>
                    <a:pt x="260" y="404"/>
                  </a:lnTo>
                  <a:lnTo>
                    <a:pt x="271" y="400"/>
                  </a:lnTo>
                  <a:lnTo>
                    <a:pt x="282" y="397"/>
                  </a:lnTo>
                  <a:lnTo>
                    <a:pt x="305" y="390"/>
                  </a:lnTo>
                  <a:lnTo>
                    <a:pt x="325" y="381"/>
                  </a:lnTo>
                  <a:lnTo>
                    <a:pt x="345" y="371"/>
                  </a:lnTo>
                  <a:lnTo>
                    <a:pt x="364" y="360"/>
                  </a:lnTo>
                  <a:lnTo>
                    <a:pt x="383" y="349"/>
                  </a:lnTo>
                  <a:lnTo>
                    <a:pt x="399" y="336"/>
                  </a:lnTo>
                  <a:lnTo>
                    <a:pt x="416" y="322"/>
                  </a:lnTo>
                  <a:lnTo>
                    <a:pt x="432" y="308"/>
                  </a:lnTo>
                  <a:lnTo>
                    <a:pt x="447" y="294"/>
                  </a:lnTo>
                  <a:lnTo>
                    <a:pt x="462" y="279"/>
                  </a:lnTo>
                  <a:lnTo>
                    <a:pt x="468" y="271"/>
                  </a:lnTo>
                  <a:lnTo>
                    <a:pt x="475" y="263"/>
                  </a:lnTo>
                  <a:lnTo>
                    <a:pt x="487" y="247"/>
                  </a:lnTo>
                  <a:lnTo>
                    <a:pt x="500" y="231"/>
                  </a:lnTo>
                  <a:lnTo>
                    <a:pt x="511" y="216"/>
                  </a:lnTo>
                  <a:lnTo>
                    <a:pt x="521" y="199"/>
                  </a:lnTo>
                  <a:lnTo>
                    <a:pt x="540" y="168"/>
                  </a:lnTo>
                  <a:lnTo>
                    <a:pt x="557" y="138"/>
                  </a:lnTo>
                  <a:lnTo>
                    <a:pt x="570" y="111"/>
                  </a:lnTo>
                  <a:lnTo>
                    <a:pt x="580" y="87"/>
                  </a:lnTo>
                  <a:lnTo>
                    <a:pt x="589" y="65"/>
                  </a:lnTo>
                  <a:lnTo>
                    <a:pt x="595" y="50"/>
                  </a:lnTo>
                  <a:lnTo>
                    <a:pt x="599" y="35"/>
                  </a:lnTo>
                  <a:lnTo>
                    <a:pt x="605" y="20"/>
                  </a:lnTo>
                  <a:lnTo>
                    <a:pt x="843" y="20"/>
                  </a:lnTo>
                  <a:lnTo>
                    <a:pt x="840" y="42"/>
                  </a:lnTo>
                  <a:lnTo>
                    <a:pt x="837" y="58"/>
                  </a:lnTo>
                  <a:lnTo>
                    <a:pt x="833" y="75"/>
                  </a:lnTo>
                  <a:lnTo>
                    <a:pt x="827" y="99"/>
                  </a:lnTo>
                  <a:lnTo>
                    <a:pt x="819" y="127"/>
                  </a:lnTo>
                  <a:lnTo>
                    <a:pt x="809" y="160"/>
                  </a:lnTo>
                  <a:lnTo>
                    <a:pt x="802" y="178"/>
                  </a:lnTo>
                  <a:lnTo>
                    <a:pt x="794" y="196"/>
                  </a:lnTo>
                  <a:lnTo>
                    <a:pt x="786" y="215"/>
                  </a:lnTo>
                  <a:lnTo>
                    <a:pt x="777" y="235"/>
                  </a:lnTo>
                  <a:lnTo>
                    <a:pt x="769" y="253"/>
                  </a:lnTo>
                  <a:lnTo>
                    <a:pt x="760" y="274"/>
                  </a:lnTo>
                  <a:lnTo>
                    <a:pt x="748" y="292"/>
                  </a:lnTo>
                  <a:lnTo>
                    <a:pt x="737" y="312"/>
                  </a:lnTo>
                  <a:lnTo>
                    <a:pt x="725" y="332"/>
                  </a:lnTo>
                  <a:lnTo>
                    <a:pt x="712" y="353"/>
                  </a:lnTo>
                  <a:lnTo>
                    <a:pt x="697" y="373"/>
                  </a:lnTo>
                  <a:lnTo>
                    <a:pt x="682" y="393"/>
                  </a:lnTo>
                  <a:lnTo>
                    <a:pt x="666" y="413"/>
                  </a:lnTo>
                  <a:lnTo>
                    <a:pt x="648" y="433"/>
                  </a:lnTo>
                  <a:lnTo>
                    <a:pt x="630" y="452"/>
                  </a:lnTo>
                  <a:lnTo>
                    <a:pt x="610" y="471"/>
                  </a:lnTo>
                  <a:lnTo>
                    <a:pt x="590" y="489"/>
                  </a:lnTo>
                  <a:lnTo>
                    <a:pt x="579" y="498"/>
                  </a:lnTo>
                  <a:lnTo>
                    <a:pt x="568" y="507"/>
                  </a:lnTo>
                  <a:lnTo>
                    <a:pt x="545" y="524"/>
                  </a:lnTo>
                  <a:lnTo>
                    <a:pt x="521" y="541"/>
                  </a:lnTo>
                  <a:lnTo>
                    <a:pt x="514" y="545"/>
                  </a:lnTo>
                  <a:lnTo>
                    <a:pt x="521" y="548"/>
                  </a:lnTo>
                  <a:lnTo>
                    <a:pt x="545" y="565"/>
                  </a:lnTo>
                  <a:lnTo>
                    <a:pt x="569" y="584"/>
                  </a:lnTo>
                  <a:lnTo>
                    <a:pt x="591" y="602"/>
                  </a:lnTo>
                  <a:lnTo>
                    <a:pt x="612" y="622"/>
                  </a:lnTo>
                  <a:lnTo>
                    <a:pt x="632" y="641"/>
                  </a:lnTo>
                  <a:lnTo>
                    <a:pt x="641" y="651"/>
                  </a:lnTo>
                  <a:lnTo>
                    <a:pt x="651" y="661"/>
                  </a:lnTo>
                  <a:lnTo>
                    <a:pt x="660" y="672"/>
                  </a:lnTo>
                  <a:lnTo>
                    <a:pt x="668" y="682"/>
                  </a:lnTo>
                  <a:lnTo>
                    <a:pt x="685" y="703"/>
                  </a:lnTo>
                  <a:lnTo>
                    <a:pt x="701" y="724"/>
                  </a:lnTo>
                  <a:lnTo>
                    <a:pt x="715" y="745"/>
                  </a:lnTo>
                  <a:lnTo>
                    <a:pt x="728" y="767"/>
                  </a:lnTo>
                  <a:lnTo>
                    <a:pt x="742" y="788"/>
                  </a:lnTo>
                  <a:lnTo>
                    <a:pt x="753" y="809"/>
                  </a:lnTo>
                  <a:lnTo>
                    <a:pt x="764" y="829"/>
                  </a:lnTo>
                  <a:lnTo>
                    <a:pt x="774" y="850"/>
                  </a:lnTo>
                  <a:lnTo>
                    <a:pt x="783" y="870"/>
                  </a:lnTo>
                  <a:lnTo>
                    <a:pt x="792" y="890"/>
                  </a:lnTo>
                  <a:lnTo>
                    <a:pt x="801" y="911"/>
                  </a:lnTo>
                  <a:lnTo>
                    <a:pt x="808" y="930"/>
                  </a:lnTo>
                  <a:lnTo>
                    <a:pt x="814" y="949"/>
                  </a:lnTo>
                  <a:lnTo>
                    <a:pt x="820" y="967"/>
                  </a:lnTo>
                  <a:lnTo>
                    <a:pt x="825" y="984"/>
                  </a:lnTo>
                  <a:lnTo>
                    <a:pt x="833" y="1014"/>
                  </a:lnTo>
                  <a:lnTo>
                    <a:pt x="839" y="1038"/>
                  </a:lnTo>
                  <a:lnTo>
                    <a:pt x="843" y="1057"/>
                  </a:lnTo>
                  <a:lnTo>
                    <a:pt x="846" y="1074"/>
                  </a:lnTo>
                  <a:lnTo>
                    <a:pt x="849" y="1093"/>
                  </a:lnTo>
                  <a:lnTo>
                    <a:pt x="609" y="1093"/>
                  </a:lnTo>
                  <a:lnTo>
                    <a:pt x="607" y="1083"/>
                  </a:lnTo>
                  <a:lnTo>
                    <a:pt x="601" y="1067"/>
                  </a:lnTo>
                  <a:lnTo>
                    <a:pt x="596" y="1049"/>
                  </a:lnTo>
                  <a:lnTo>
                    <a:pt x="587" y="1027"/>
                  </a:lnTo>
                  <a:lnTo>
                    <a:pt x="576" y="1000"/>
                  </a:lnTo>
                  <a:lnTo>
                    <a:pt x="562" y="970"/>
                  </a:lnTo>
                  <a:lnTo>
                    <a:pt x="545" y="938"/>
                  </a:lnTo>
                  <a:lnTo>
                    <a:pt x="537" y="921"/>
                  </a:lnTo>
                  <a:lnTo>
                    <a:pt x="527" y="904"/>
                  </a:lnTo>
                  <a:lnTo>
                    <a:pt x="515" y="887"/>
                  </a:lnTo>
                  <a:lnTo>
                    <a:pt x="504" y="869"/>
                  </a:lnTo>
                  <a:lnTo>
                    <a:pt x="492" y="851"/>
                  </a:lnTo>
                  <a:lnTo>
                    <a:pt x="479" y="835"/>
                  </a:lnTo>
                  <a:lnTo>
                    <a:pt x="472" y="826"/>
                  </a:lnTo>
                  <a:lnTo>
                    <a:pt x="465" y="818"/>
                  </a:lnTo>
                  <a:lnTo>
                    <a:pt x="451" y="801"/>
                  </a:lnTo>
                  <a:lnTo>
                    <a:pt x="435" y="786"/>
                  </a:lnTo>
                  <a:lnTo>
                    <a:pt x="419" y="770"/>
                  </a:lnTo>
                  <a:lnTo>
                    <a:pt x="403" y="755"/>
                  </a:lnTo>
                  <a:lnTo>
                    <a:pt x="385" y="742"/>
                  </a:lnTo>
                  <a:lnTo>
                    <a:pt x="375" y="735"/>
                  </a:lnTo>
                  <a:lnTo>
                    <a:pt x="366" y="730"/>
                  </a:lnTo>
                  <a:lnTo>
                    <a:pt x="347" y="718"/>
                  </a:lnTo>
                  <a:lnTo>
                    <a:pt x="326" y="708"/>
                  </a:lnTo>
                  <a:lnTo>
                    <a:pt x="316" y="703"/>
                  </a:lnTo>
                  <a:lnTo>
                    <a:pt x="305" y="699"/>
                  </a:lnTo>
                  <a:lnTo>
                    <a:pt x="294" y="694"/>
                  </a:lnTo>
                  <a:lnTo>
                    <a:pt x="283" y="691"/>
                  </a:lnTo>
                  <a:lnTo>
                    <a:pt x="260" y="685"/>
                  </a:lnTo>
                  <a:lnTo>
                    <a:pt x="254" y="684"/>
                  </a:lnTo>
                  <a:lnTo>
                    <a:pt x="254" y="1093"/>
                  </a:lnTo>
                  <a:lnTo>
                    <a:pt x="0" y="1093"/>
                  </a:lnTo>
                  <a:lnTo>
                    <a:pt x="0" y="556"/>
                  </a:lnTo>
                  <a:lnTo>
                    <a:pt x="0" y="20"/>
                  </a:lnTo>
                  <a:lnTo>
                    <a:pt x="254" y="20"/>
                  </a:lnTo>
                  <a:lnTo>
                    <a:pt x="254" y="405"/>
                  </a:lnTo>
                  <a:close/>
                  <a:moveTo>
                    <a:pt x="3423" y="367"/>
                  </a:moveTo>
                  <a:lnTo>
                    <a:pt x="3423" y="1093"/>
                  </a:lnTo>
                  <a:lnTo>
                    <a:pt x="3168" y="1093"/>
                  </a:lnTo>
                  <a:lnTo>
                    <a:pt x="3168" y="363"/>
                  </a:lnTo>
                  <a:lnTo>
                    <a:pt x="3168" y="349"/>
                  </a:lnTo>
                  <a:lnTo>
                    <a:pt x="3166" y="336"/>
                  </a:lnTo>
                  <a:lnTo>
                    <a:pt x="3162" y="324"/>
                  </a:lnTo>
                  <a:lnTo>
                    <a:pt x="3161" y="318"/>
                  </a:lnTo>
                  <a:lnTo>
                    <a:pt x="3159" y="312"/>
                  </a:lnTo>
                  <a:lnTo>
                    <a:pt x="3153" y="301"/>
                  </a:lnTo>
                  <a:lnTo>
                    <a:pt x="3147" y="290"/>
                  </a:lnTo>
                  <a:lnTo>
                    <a:pt x="3140" y="280"/>
                  </a:lnTo>
                  <a:lnTo>
                    <a:pt x="3132" y="271"/>
                  </a:lnTo>
                  <a:lnTo>
                    <a:pt x="3123" y="263"/>
                  </a:lnTo>
                  <a:lnTo>
                    <a:pt x="3114" y="257"/>
                  </a:lnTo>
                  <a:lnTo>
                    <a:pt x="3109" y="253"/>
                  </a:lnTo>
                  <a:lnTo>
                    <a:pt x="3104" y="250"/>
                  </a:lnTo>
                  <a:lnTo>
                    <a:pt x="3093" y="245"/>
                  </a:lnTo>
                  <a:lnTo>
                    <a:pt x="3088" y="242"/>
                  </a:lnTo>
                  <a:lnTo>
                    <a:pt x="3082" y="241"/>
                  </a:lnTo>
                  <a:lnTo>
                    <a:pt x="3070" y="238"/>
                  </a:lnTo>
                  <a:lnTo>
                    <a:pt x="3058" y="236"/>
                  </a:lnTo>
                  <a:lnTo>
                    <a:pt x="3045" y="236"/>
                  </a:lnTo>
                  <a:lnTo>
                    <a:pt x="3033" y="236"/>
                  </a:lnTo>
                  <a:lnTo>
                    <a:pt x="3021" y="238"/>
                  </a:lnTo>
                  <a:lnTo>
                    <a:pt x="3008" y="241"/>
                  </a:lnTo>
                  <a:lnTo>
                    <a:pt x="2997" y="246"/>
                  </a:lnTo>
                  <a:lnTo>
                    <a:pt x="2992" y="248"/>
                  </a:lnTo>
                  <a:lnTo>
                    <a:pt x="2986" y="251"/>
                  </a:lnTo>
                  <a:lnTo>
                    <a:pt x="2976" y="258"/>
                  </a:lnTo>
                  <a:lnTo>
                    <a:pt x="2972" y="261"/>
                  </a:lnTo>
                  <a:lnTo>
                    <a:pt x="2967" y="265"/>
                  </a:lnTo>
                  <a:lnTo>
                    <a:pt x="2958" y="274"/>
                  </a:lnTo>
                  <a:lnTo>
                    <a:pt x="2950" y="282"/>
                  </a:lnTo>
                  <a:lnTo>
                    <a:pt x="2946" y="287"/>
                  </a:lnTo>
                  <a:lnTo>
                    <a:pt x="2943" y="292"/>
                  </a:lnTo>
                  <a:lnTo>
                    <a:pt x="2937" y="304"/>
                  </a:lnTo>
                  <a:lnTo>
                    <a:pt x="2931" y="315"/>
                  </a:lnTo>
                  <a:lnTo>
                    <a:pt x="2929" y="320"/>
                  </a:lnTo>
                  <a:lnTo>
                    <a:pt x="2927" y="326"/>
                  </a:lnTo>
                  <a:lnTo>
                    <a:pt x="2924" y="339"/>
                  </a:lnTo>
                  <a:lnTo>
                    <a:pt x="2923" y="351"/>
                  </a:lnTo>
                  <a:lnTo>
                    <a:pt x="2921" y="358"/>
                  </a:lnTo>
                  <a:lnTo>
                    <a:pt x="2921" y="365"/>
                  </a:lnTo>
                  <a:lnTo>
                    <a:pt x="2921" y="1093"/>
                  </a:lnTo>
                  <a:lnTo>
                    <a:pt x="2669" y="1093"/>
                  </a:lnTo>
                  <a:lnTo>
                    <a:pt x="2669" y="365"/>
                  </a:lnTo>
                  <a:lnTo>
                    <a:pt x="2669" y="351"/>
                  </a:lnTo>
                  <a:lnTo>
                    <a:pt x="2667" y="339"/>
                  </a:lnTo>
                  <a:lnTo>
                    <a:pt x="2664" y="326"/>
                  </a:lnTo>
                  <a:lnTo>
                    <a:pt x="2663" y="320"/>
                  </a:lnTo>
                  <a:lnTo>
                    <a:pt x="2660" y="315"/>
                  </a:lnTo>
                  <a:lnTo>
                    <a:pt x="2655" y="304"/>
                  </a:lnTo>
                  <a:lnTo>
                    <a:pt x="2648" y="292"/>
                  </a:lnTo>
                  <a:lnTo>
                    <a:pt x="2641" y="282"/>
                  </a:lnTo>
                  <a:lnTo>
                    <a:pt x="2637" y="278"/>
                  </a:lnTo>
                  <a:lnTo>
                    <a:pt x="2634" y="274"/>
                  </a:lnTo>
                  <a:lnTo>
                    <a:pt x="2629" y="269"/>
                  </a:lnTo>
                  <a:lnTo>
                    <a:pt x="2625" y="265"/>
                  </a:lnTo>
                  <a:lnTo>
                    <a:pt x="2615" y="258"/>
                  </a:lnTo>
                  <a:lnTo>
                    <a:pt x="2605" y="251"/>
                  </a:lnTo>
                  <a:lnTo>
                    <a:pt x="2593" y="246"/>
                  </a:lnTo>
                  <a:lnTo>
                    <a:pt x="2582" y="241"/>
                  </a:lnTo>
                  <a:lnTo>
                    <a:pt x="2577" y="239"/>
                  </a:lnTo>
                  <a:lnTo>
                    <a:pt x="2571" y="238"/>
                  </a:lnTo>
                  <a:lnTo>
                    <a:pt x="2559" y="236"/>
                  </a:lnTo>
                  <a:lnTo>
                    <a:pt x="2552" y="236"/>
                  </a:lnTo>
                  <a:lnTo>
                    <a:pt x="2546" y="236"/>
                  </a:lnTo>
                  <a:lnTo>
                    <a:pt x="2533" y="236"/>
                  </a:lnTo>
                  <a:lnTo>
                    <a:pt x="2528" y="237"/>
                  </a:lnTo>
                  <a:lnTo>
                    <a:pt x="2521" y="238"/>
                  </a:lnTo>
                  <a:lnTo>
                    <a:pt x="2510" y="241"/>
                  </a:lnTo>
                  <a:lnTo>
                    <a:pt x="2499" y="245"/>
                  </a:lnTo>
                  <a:lnTo>
                    <a:pt x="2488" y="250"/>
                  </a:lnTo>
                  <a:lnTo>
                    <a:pt x="2477" y="257"/>
                  </a:lnTo>
                  <a:lnTo>
                    <a:pt x="2467" y="263"/>
                  </a:lnTo>
                  <a:lnTo>
                    <a:pt x="2460" y="271"/>
                  </a:lnTo>
                  <a:lnTo>
                    <a:pt x="2451" y="280"/>
                  </a:lnTo>
                  <a:lnTo>
                    <a:pt x="2444" y="290"/>
                  </a:lnTo>
                  <a:lnTo>
                    <a:pt x="2438" y="301"/>
                  </a:lnTo>
                  <a:lnTo>
                    <a:pt x="2433" y="312"/>
                  </a:lnTo>
                  <a:lnTo>
                    <a:pt x="2431" y="318"/>
                  </a:lnTo>
                  <a:lnTo>
                    <a:pt x="2428" y="324"/>
                  </a:lnTo>
                  <a:lnTo>
                    <a:pt x="2425" y="336"/>
                  </a:lnTo>
                  <a:lnTo>
                    <a:pt x="2424" y="349"/>
                  </a:lnTo>
                  <a:lnTo>
                    <a:pt x="2423" y="356"/>
                  </a:lnTo>
                  <a:lnTo>
                    <a:pt x="2423" y="363"/>
                  </a:lnTo>
                  <a:lnTo>
                    <a:pt x="2423" y="1093"/>
                  </a:lnTo>
                  <a:lnTo>
                    <a:pt x="2168" y="1093"/>
                  </a:lnTo>
                  <a:lnTo>
                    <a:pt x="2168" y="367"/>
                  </a:lnTo>
                  <a:lnTo>
                    <a:pt x="2168" y="348"/>
                  </a:lnTo>
                  <a:lnTo>
                    <a:pt x="2170" y="329"/>
                  </a:lnTo>
                  <a:lnTo>
                    <a:pt x="2172" y="310"/>
                  </a:lnTo>
                  <a:lnTo>
                    <a:pt x="2175" y="292"/>
                  </a:lnTo>
                  <a:lnTo>
                    <a:pt x="2179" y="275"/>
                  </a:lnTo>
                  <a:lnTo>
                    <a:pt x="2183" y="258"/>
                  </a:lnTo>
                  <a:lnTo>
                    <a:pt x="2189" y="240"/>
                  </a:lnTo>
                  <a:lnTo>
                    <a:pt x="2194" y="223"/>
                  </a:lnTo>
                  <a:lnTo>
                    <a:pt x="2201" y="208"/>
                  </a:lnTo>
                  <a:lnTo>
                    <a:pt x="2209" y="192"/>
                  </a:lnTo>
                  <a:lnTo>
                    <a:pt x="2212" y="184"/>
                  </a:lnTo>
                  <a:lnTo>
                    <a:pt x="2216" y="177"/>
                  </a:lnTo>
                  <a:lnTo>
                    <a:pt x="2225" y="161"/>
                  </a:lnTo>
                  <a:lnTo>
                    <a:pt x="2235" y="148"/>
                  </a:lnTo>
                  <a:lnTo>
                    <a:pt x="2245" y="133"/>
                  </a:lnTo>
                  <a:lnTo>
                    <a:pt x="2258" y="120"/>
                  </a:lnTo>
                  <a:lnTo>
                    <a:pt x="2269" y="108"/>
                  </a:lnTo>
                  <a:lnTo>
                    <a:pt x="2281" y="95"/>
                  </a:lnTo>
                  <a:lnTo>
                    <a:pt x="2288" y="90"/>
                  </a:lnTo>
                  <a:lnTo>
                    <a:pt x="2295" y="83"/>
                  </a:lnTo>
                  <a:lnTo>
                    <a:pt x="2309" y="73"/>
                  </a:lnTo>
                  <a:lnTo>
                    <a:pt x="2324" y="63"/>
                  </a:lnTo>
                  <a:lnTo>
                    <a:pt x="2339" y="53"/>
                  </a:lnTo>
                  <a:lnTo>
                    <a:pt x="2355" y="44"/>
                  </a:lnTo>
                  <a:lnTo>
                    <a:pt x="2371" y="36"/>
                  </a:lnTo>
                  <a:lnTo>
                    <a:pt x="2389" y="29"/>
                  </a:lnTo>
                  <a:lnTo>
                    <a:pt x="2407" y="22"/>
                  </a:lnTo>
                  <a:lnTo>
                    <a:pt x="2425" y="16"/>
                  </a:lnTo>
                  <a:lnTo>
                    <a:pt x="2445" y="12"/>
                  </a:lnTo>
                  <a:lnTo>
                    <a:pt x="2464" y="7"/>
                  </a:lnTo>
                  <a:lnTo>
                    <a:pt x="2485" y="4"/>
                  </a:lnTo>
                  <a:lnTo>
                    <a:pt x="2506" y="2"/>
                  </a:lnTo>
                  <a:lnTo>
                    <a:pt x="2528" y="1"/>
                  </a:lnTo>
                  <a:lnTo>
                    <a:pt x="2550" y="1"/>
                  </a:lnTo>
                  <a:lnTo>
                    <a:pt x="2569" y="1"/>
                  </a:lnTo>
                  <a:lnTo>
                    <a:pt x="2588" y="2"/>
                  </a:lnTo>
                  <a:lnTo>
                    <a:pt x="2606" y="4"/>
                  </a:lnTo>
                  <a:lnTo>
                    <a:pt x="2624" y="6"/>
                  </a:lnTo>
                  <a:lnTo>
                    <a:pt x="2640" y="10"/>
                  </a:lnTo>
                  <a:lnTo>
                    <a:pt x="2657" y="13"/>
                  </a:lnTo>
                  <a:lnTo>
                    <a:pt x="2673" y="17"/>
                  </a:lnTo>
                  <a:lnTo>
                    <a:pt x="2688" y="22"/>
                  </a:lnTo>
                  <a:lnTo>
                    <a:pt x="2704" y="28"/>
                  </a:lnTo>
                  <a:lnTo>
                    <a:pt x="2718" y="34"/>
                  </a:lnTo>
                  <a:lnTo>
                    <a:pt x="2732" y="41"/>
                  </a:lnTo>
                  <a:lnTo>
                    <a:pt x="2745" y="48"/>
                  </a:lnTo>
                  <a:lnTo>
                    <a:pt x="2759" y="55"/>
                  </a:lnTo>
                  <a:lnTo>
                    <a:pt x="2771" y="64"/>
                  </a:lnTo>
                  <a:lnTo>
                    <a:pt x="2782" y="72"/>
                  </a:lnTo>
                  <a:lnTo>
                    <a:pt x="2793" y="82"/>
                  </a:lnTo>
                  <a:lnTo>
                    <a:pt x="2799" y="82"/>
                  </a:lnTo>
                  <a:lnTo>
                    <a:pt x="2810" y="72"/>
                  </a:lnTo>
                  <a:lnTo>
                    <a:pt x="2822" y="64"/>
                  </a:lnTo>
                  <a:lnTo>
                    <a:pt x="2834" y="55"/>
                  </a:lnTo>
                  <a:lnTo>
                    <a:pt x="2847" y="48"/>
                  </a:lnTo>
                  <a:lnTo>
                    <a:pt x="2860" y="41"/>
                  </a:lnTo>
                  <a:lnTo>
                    <a:pt x="2873" y="34"/>
                  </a:lnTo>
                  <a:lnTo>
                    <a:pt x="2888" y="28"/>
                  </a:lnTo>
                  <a:lnTo>
                    <a:pt x="2904" y="22"/>
                  </a:lnTo>
                  <a:lnTo>
                    <a:pt x="2918" y="17"/>
                  </a:lnTo>
                  <a:lnTo>
                    <a:pt x="2935" y="13"/>
                  </a:lnTo>
                  <a:lnTo>
                    <a:pt x="2952" y="10"/>
                  </a:lnTo>
                  <a:lnTo>
                    <a:pt x="2968" y="6"/>
                  </a:lnTo>
                  <a:lnTo>
                    <a:pt x="2986" y="4"/>
                  </a:lnTo>
                  <a:lnTo>
                    <a:pt x="3004" y="2"/>
                  </a:lnTo>
                  <a:lnTo>
                    <a:pt x="3023" y="1"/>
                  </a:lnTo>
                  <a:lnTo>
                    <a:pt x="3042" y="1"/>
                  </a:lnTo>
                  <a:lnTo>
                    <a:pt x="3064" y="1"/>
                  </a:lnTo>
                  <a:lnTo>
                    <a:pt x="3085" y="2"/>
                  </a:lnTo>
                  <a:lnTo>
                    <a:pt x="3107" y="4"/>
                  </a:lnTo>
                  <a:lnTo>
                    <a:pt x="3127" y="7"/>
                  </a:lnTo>
                  <a:lnTo>
                    <a:pt x="3147" y="12"/>
                  </a:lnTo>
                  <a:lnTo>
                    <a:pt x="3166" y="16"/>
                  </a:lnTo>
                  <a:lnTo>
                    <a:pt x="3175" y="20"/>
                  </a:lnTo>
                  <a:lnTo>
                    <a:pt x="3185" y="22"/>
                  </a:lnTo>
                  <a:lnTo>
                    <a:pt x="3203" y="29"/>
                  </a:lnTo>
                  <a:lnTo>
                    <a:pt x="3219" y="36"/>
                  </a:lnTo>
                  <a:lnTo>
                    <a:pt x="3236" y="44"/>
                  </a:lnTo>
                  <a:lnTo>
                    <a:pt x="3253" y="53"/>
                  </a:lnTo>
                  <a:lnTo>
                    <a:pt x="3267" y="63"/>
                  </a:lnTo>
                  <a:lnTo>
                    <a:pt x="3283" y="73"/>
                  </a:lnTo>
                  <a:lnTo>
                    <a:pt x="3296" y="83"/>
                  </a:lnTo>
                  <a:lnTo>
                    <a:pt x="3310" y="95"/>
                  </a:lnTo>
                  <a:lnTo>
                    <a:pt x="3322" y="108"/>
                  </a:lnTo>
                  <a:lnTo>
                    <a:pt x="3334" y="120"/>
                  </a:lnTo>
                  <a:lnTo>
                    <a:pt x="3345" y="133"/>
                  </a:lnTo>
                  <a:lnTo>
                    <a:pt x="3355" y="148"/>
                  </a:lnTo>
                  <a:lnTo>
                    <a:pt x="3365" y="161"/>
                  </a:lnTo>
                  <a:lnTo>
                    <a:pt x="3374" y="177"/>
                  </a:lnTo>
                  <a:lnTo>
                    <a:pt x="3383" y="192"/>
                  </a:lnTo>
                  <a:lnTo>
                    <a:pt x="3390" y="208"/>
                  </a:lnTo>
                  <a:lnTo>
                    <a:pt x="3397" y="223"/>
                  </a:lnTo>
                  <a:lnTo>
                    <a:pt x="3403" y="240"/>
                  </a:lnTo>
                  <a:lnTo>
                    <a:pt x="3408" y="258"/>
                  </a:lnTo>
                  <a:lnTo>
                    <a:pt x="3412" y="275"/>
                  </a:lnTo>
                  <a:lnTo>
                    <a:pt x="3417" y="292"/>
                  </a:lnTo>
                  <a:lnTo>
                    <a:pt x="3419" y="310"/>
                  </a:lnTo>
                  <a:lnTo>
                    <a:pt x="3421" y="329"/>
                  </a:lnTo>
                  <a:lnTo>
                    <a:pt x="3422" y="348"/>
                  </a:lnTo>
                  <a:lnTo>
                    <a:pt x="3423" y="367"/>
                  </a:lnTo>
                  <a:close/>
                  <a:moveTo>
                    <a:pt x="4521" y="364"/>
                  </a:moveTo>
                  <a:lnTo>
                    <a:pt x="4521" y="1093"/>
                  </a:lnTo>
                  <a:lnTo>
                    <a:pt x="4264" y="1093"/>
                  </a:lnTo>
                  <a:lnTo>
                    <a:pt x="4264" y="360"/>
                  </a:lnTo>
                  <a:lnTo>
                    <a:pt x="4264" y="343"/>
                  </a:lnTo>
                  <a:lnTo>
                    <a:pt x="4266" y="324"/>
                  </a:lnTo>
                  <a:lnTo>
                    <a:pt x="4268" y="306"/>
                  </a:lnTo>
                  <a:lnTo>
                    <a:pt x="4270" y="288"/>
                  </a:lnTo>
                  <a:lnTo>
                    <a:pt x="4274" y="270"/>
                  </a:lnTo>
                  <a:lnTo>
                    <a:pt x="4279" y="253"/>
                  </a:lnTo>
                  <a:lnTo>
                    <a:pt x="4283" y="237"/>
                  </a:lnTo>
                  <a:lnTo>
                    <a:pt x="4290" y="220"/>
                  </a:lnTo>
                  <a:lnTo>
                    <a:pt x="4297" y="204"/>
                  </a:lnTo>
                  <a:lnTo>
                    <a:pt x="4300" y="196"/>
                  </a:lnTo>
                  <a:lnTo>
                    <a:pt x="4303" y="189"/>
                  </a:lnTo>
                  <a:lnTo>
                    <a:pt x="4312" y="173"/>
                  </a:lnTo>
                  <a:lnTo>
                    <a:pt x="4321" y="159"/>
                  </a:lnTo>
                  <a:lnTo>
                    <a:pt x="4330" y="144"/>
                  </a:lnTo>
                  <a:lnTo>
                    <a:pt x="4341" y="131"/>
                  </a:lnTo>
                  <a:lnTo>
                    <a:pt x="4353" y="118"/>
                  </a:lnTo>
                  <a:lnTo>
                    <a:pt x="4364" y="105"/>
                  </a:lnTo>
                  <a:lnTo>
                    <a:pt x="4377" y="93"/>
                  </a:lnTo>
                  <a:lnTo>
                    <a:pt x="4389" y="82"/>
                  </a:lnTo>
                  <a:lnTo>
                    <a:pt x="4404" y="71"/>
                  </a:lnTo>
                  <a:lnTo>
                    <a:pt x="4418" y="61"/>
                  </a:lnTo>
                  <a:lnTo>
                    <a:pt x="4434" y="52"/>
                  </a:lnTo>
                  <a:lnTo>
                    <a:pt x="4450" y="43"/>
                  </a:lnTo>
                  <a:lnTo>
                    <a:pt x="4466" y="35"/>
                  </a:lnTo>
                  <a:lnTo>
                    <a:pt x="4483" y="29"/>
                  </a:lnTo>
                  <a:lnTo>
                    <a:pt x="4502" y="22"/>
                  </a:lnTo>
                  <a:lnTo>
                    <a:pt x="4520" y="16"/>
                  </a:lnTo>
                  <a:lnTo>
                    <a:pt x="4539" y="12"/>
                  </a:lnTo>
                  <a:lnTo>
                    <a:pt x="4559" y="7"/>
                  </a:lnTo>
                  <a:lnTo>
                    <a:pt x="4579" y="4"/>
                  </a:lnTo>
                  <a:lnTo>
                    <a:pt x="4600" y="2"/>
                  </a:lnTo>
                  <a:lnTo>
                    <a:pt x="4621" y="1"/>
                  </a:lnTo>
                  <a:lnTo>
                    <a:pt x="4644" y="1"/>
                  </a:lnTo>
                  <a:lnTo>
                    <a:pt x="4667" y="1"/>
                  </a:lnTo>
                  <a:lnTo>
                    <a:pt x="4689" y="3"/>
                  </a:lnTo>
                  <a:lnTo>
                    <a:pt x="4711" y="5"/>
                  </a:lnTo>
                  <a:lnTo>
                    <a:pt x="4732" y="7"/>
                  </a:lnTo>
                  <a:lnTo>
                    <a:pt x="4752" y="12"/>
                  </a:lnTo>
                  <a:lnTo>
                    <a:pt x="4771" y="16"/>
                  </a:lnTo>
                  <a:lnTo>
                    <a:pt x="4789" y="22"/>
                  </a:lnTo>
                  <a:lnTo>
                    <a:pt x="4807" y="28"/>
                  </a:lnTo>
                  <a:lnTo>
                    <a:pt x="4823" y="34"/>
                  </a:lnTo>
                  <a:lnTo>
                    <a:pt x="4839" y="41"/>
                  </a:lnTo>
                  <a:lnTo>
                    <a:pt x="4855" y="49"/>
                  </a:lnTo>
                  <a:lnTo>
                    <a:pt x="4869" y="58"/>
                  </a:lnTo>
                  <a:lnTo>
                    <a:pt x="4882" y="66"/>
                  </a:lnTo>
                  <a:lnTo>
                    <a:pt x="4895" y="76"/>
                  </a:lnTo>
                  <a:lnTo>
                    <a:pt x="4907" y="87"/>
                  </a:lnTo>
                  <a:lnTo>
                    <a:pt x="4919" y="98"/>
                  </a:lnTo>
                  <a:lnTo>
                    <a:pt x="4930" y="109"/>
                  </a:lnTo>
                  <a:lnTo>
                    <a:pt x="4940" y="120"/>
                  </a:lnTo>
                  <a:lnTo>
                    <a:pt x="4949" y="132"/>
                  </a:lnTo>
                  <a:lnTo>
                    <a:pt x="4958" y="145"/>
                  </a:lnTo>
                  <a:lnTo>
                    <a:pt x="4967" y="158"/>
                  </a:lnTo>
                  <a:lnTo>
                    <a:pt x="4975" y="171"/>
                  </a:lnTo>
                  <a:lnTo>
                    <a:pt x="4982" y="186"/>
                  </a:lnTo>
                  <a:lnTo>
                    <a:pt x="4988" y="199"/>
                  </a:lnTo>
                  <a:lnTo>
                    <a:pt x="4994" y="213"/>
                  </a:lnTo>
                  <a:lnTo>
                    <a:pt x="5000" y="228"/>
                  </a:lnTo>
                  <a:lnTo>
                    <a:pt x="5004" y="243"/>
                  </a:lnTo>
                  <a:lnTo>
                    <a:pt x="5007" y="258"/>
                  </a:lnTo>
                  <a:lnTo>
                    <a:pt x="5012" y="274"/>
                  </a:lnTo>
                  <a:lnTo>
                    <a:pt x="5014" y="289"/>
                  </a:lnTo>
                  <a:lnTo>
                    <a:pt x="5016" y="305"/>
                  </a:lnTo>
                  <a:lnTo>
                    <a:pt x="5019" y="321"/>
                  </a:lnTo>
                  <a:lnTo>
                    <a:pt x="5020" y="336"/>
                  </a:lnTo>
                  <a:lnTo>
                    <a:pt x="4764" y="336"/>
                  </a:lnTo>
                  <a:lnTo>
                    <a:pt x="4762" y="325"/>
                  </a:lnTo>
                  <a:lnTo>
                    <a:pt x="4760" y="316"/>
                  </a:lnTo>
                  <a:lnTo>
                    <a:pt x="4756" y="307"/>
                  </a:lnTo>
                  <a:lnTo>
                    <a:pt x="4753" y="299"/>
                  </a:lnTo>
                  <a:lnTo>
                    <a:pt x="4749" y="291"/>
                  </a:lnTo>
                  <a:lnTo>
                    <a:pt x="4743" y="284"/>
                  </a:lnTo>
                  <a:lnTo>
                    <a:pt x="4737" y="276"/>
                  </a:lnTo>
                  <a:lnTo>
                    <a:pt x="4734" y="272"/>
                  </a:lnTo>
                  <a:lnTo>
                    <a:pt x="4731" y="269"/>
                  </a:lnTo>
                  <a:lnTo>
                    <a:pt x="4723" y="262"/>
                  </a:lnTo>
                  <a:lnTo>
                    <a:pt x="4715" y="257"/>
                  </a:lnTo>
                  <a:lnTo>
                    <a:pt x="4707" y="251"/>
                  </a:lnTo>
                  <a:lnTo>
                    <a:pt x="4698" y="247"/>
                  </a:lnTo>
                  <a:lnTo>
                    <a:pt x="4688" y="242"/>
                  </a:lnTo>
                  <a:lnTo>
                    <a:pt x="4678" y="240"/>
                  </a:lnTo>
                  <a:lnTo>
                    <a:pt x="4667" y="238"/>
                  </a:lnTo>
                  <a:lnTo>
                    <a:pt x="4656" y="236"/>
                  </a:lnTo>
                  <a:lnTo>
                    <a:pt x="4644" y="236"/>
                  </a:lnTo>
                  <a:lnTo>
                    <a:pt x="4629" y="236"/>
                  </a:lnTo>
                  <a:lnTo>
                    <a:pt x="4616" y="238"/>
                  </a:lnTo>
                  <a:lnTo>
                    <a:pt x="4602" y="241"/>
                  </a:lnTo>
                  <a:lnTo>
                    <a:pt x="4597" y="243"/>
                  </a:lnTo>
                  <a:lnTo>
                    <a:pt x="4590" y="246"/>
                  </a:lnTo>
                  <a:lnTo>
                    <a:pt x="4579" y="250"/>
                  </a:lnTo>
                  <a:lnTo>
                    <a:pt x="4575" y="253"/>
                  </a:lnTo>
                  <a:lnTo>
                    <a:pt x="4569" y="257"/>
                  </a:lnTo>
                  <a:lnTo>
                    <a:pt x="4565" y="260"/>
                  </a:lnTo>
                  <a:lnTo>
                    <a:pt x="4560" y="265"/>
                  </a:lnTo>
                  <a:lnTo>
                    <a:pt x="4552" y="272"/>
                  </a:lnTo>
                  <a:lnTo>
                    <a:pt x="4544" y="281"/>
                  </a:lnTo>
                  <a:lnTo>
                    <a:pt x="4539" y="291"/>
                  </a:lnTo>
                  <a:lnTo>
                    <a:pt x="4533" y="301"/>
                  </a:lnTo>
                  <a:lnTo>
                    <a:pt x="4529" y="312"/>
                  </a:lnTo>
                  <a:lnTo>
                    <a:pt x="4527" y="319"/>
                  </a:lnTo>
                  <a:lnTo>
                    <a:pt x="4525" y="325"/>
                  </a:lnTo>
                  <a:lnTo>
                    <a:pt x="4523" y="337"/>
                  </a:lnTo>
                  <a:lnTo>
                    <a:pt x="4521" y="350"/>
                  </a:lnTo>
                  <a:lnTo>
                    <a:pt x="4521" y="364"/>
                  </a:lnTo>
                  <a:close/>
                  <a:moveTo>
                    <a:pt x="3716" y="20"/>
                  </a:moveTo>
                  <a:lnTo>
                    <a:pt x="3972" y="20"/>
                  </a:lnTo>
                  <a:lnTo>
                    <a:pt x="3972" y="556"/>
                  </a:lnTo>
                  <a:lnTo>
                    <a:pt x="3972" y="1093"/>
                  </a:lnTo>
                  <a:lnTo>
                    <a:pt x="3716" y="1093"/>
                  </a:lnTo>
                  <a:lnTo>
                    <a:pt x="3716" y="556"/>
                  </a:lnTo>
                  <a:lnTo>
                    <a:pt x="3716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 noChangeAspect="1" noEditPoints="1"/>
            </p:cNvSpPr>
            <p:nvPr userDrawn="1"/>
          </p:nvSpPr>
          <p:spPr bwMode="auto">
            <a:xfrm>
              <a:off x="8763255" y="2886406"/>
              <a:ext cx="3542668" cy="871200"/>
            </a:xfrm>
            <a:custGeom>
              <a:avLst/>
              <a:gdLst>
                <a:gd name="T0" fmla="*/ 886 w 5571"/>
                <a:gd name="T1" fmla="*/ 215 h 1370"/>
                <a:gd name="T2" fmla="*/ 734 w 5571"/>
                <a:gd name="T3" fmla="*/ 174 h 1370"/>
                <a:gd name="T4" fmla="*/ 1124 w 5571"/>
                <a:gd name="T5" fmla="*/ 459 h 1370"/>
                <a:gd name="T6" fmla="*/ 1217 w 5571"/>
                <a:gd name="T7" fmla="*/ 521 h 1370"/>
                <a:gd name="T8" fmla="*/ 1110 w 5571"/>
                <a:gd name="T9" fmla="*/ 178 h 1370"/>
                <a:gd name="T10" fmla="*/ 1150 w 5571"/>
                <a:gd name="T11" fmla="*/ 192 h 1370"/>
                <a:gd name="T12" fmla="*/ 1553 w 5571"/>
                <a:gd name="T13" fmla="*/ 202 h 1370"/>
                <a:gd name="T14" fmla="*/ 1735 w 5571"/>
                <a:gd name="T15" fmla="*/ 344 h 1370"/>
                <a:gd name="T16" fmla="*/ 1967 w 5571"/>
                <a:gd name="T17" fmla="*/ 473 h 1370"/>
                <a:gd name="T18" fmla="*/ 1701 w 5571"/>
                <a:gd name="T19" fmla="*/ 303 h 1370"/>
                <a:gd name="T20" fmla="*/ 2000 w 5571"/>
                <a:gd name="T21" fmla="*/ 263 h 1370"/>
                <a:gd name="T22" fmla="*/ 1893 w 5571"/>
                <a:gd name="T23" fmla="*/ 188 h 1370"/>
                <a:gd name="T24" fmla="*/ 2947 w 5571"/>
                <a:gd name="T25" fmla="*/ 511 h 1370"/>
                <a:gd name="T26" fmla="*/ 2872 w 5571"/>
                <a:gd name="T27" fmla="*/ 308 h 1370"/>
                <a:gd name="T28" fmla="*/ 2800 w 5571"/>
                <a:gd name="T29" fmla="*/ 207 h 1370"/>
                <a:gd name="T30" fmla="*/ 3064 w 5571"/>
                <a:gd name="T31" fmla="*/ 480 h 1370"/>
                <a:gd name="T32" fmla="*/ 2914 w 5571"/>
                <a:gd name="T33" fmla="*/ 488 h 1370"/>
                <a:gd name="T34" fmla="*/ 3208 w 5571"/>
                <a:gd name="T35" fmla="*/ 59 h 1370"/>
                <a:gd name="T36" fmla="*/ 3516 w 5571"/>
                <a:gd name="T37" fmla="*/ 473 h 1370"/>
                <a:gd name="T38" fmla="*/ 3567 w 5571"/>
                <a:gd name="T39" fmla="*/ 522 h 1370"/>
                <a:gd name="T40" fmla="*/ 3498 w 5571"/>
                <a:gd name="T41" fmla="*/ 168 h 1370"/>
                <a:gd name="T42" fmla="*/ 3504 w 5571"/>
                <a:gd name="T43" fmla="*/ 204 h 1370"/>
                <a:gd name="T44" fmla="*/ 3917 w 5571"/>
                <a:gd name="T45" fmla="*/ 209 h 1370"/>
                <a:gd name="T46" fmla="*/ 452 w 5571"/>
                <a:gd name="T47" fmla="*/ 967 h 1370"/>
                <a:gd name="T48" fmla="*/ 220 w 5571"/>
                <a:gd name="T49" fmla="*/ 939 h 1370"/>
                <a:gd name="T50" fmla="*/ 71 w 5571"/>
                <a:gd name="T51" fmla="*/ 882 h 1370"/>
                <a:gd name="T52" fmla="*/ 418 w 5571"/>
                <a:gd name="T53" fmla="*/ 864 h 1370"/>
                <a:gd name="T54" fmla="*/ 798 w 5571"/>
                <a:gd name="T55" fmla="*/ 1189 h 1370"/>
                <a:gd name="T56" fmla="*/ 662 w 5571"/>
                <a:gd name="T57" fmla="*/ 1201 h 1370"/>
                <a:gd name="T58" fmla="*/ 761 w 5571"/>
                <a:gd name="T59" fmla="*/ 857 h 1370"/>
                <a:gd name="T60" fmla="*/ 633 w 5571"/>
                <a:gd name="T61" fmla="*/ 994 h 1370"/>
                <a:gd name="T62" fmla="*/ 1134 w 5571"/>
                <a:gd name="T63" fmla="*/ 1196 h 1370"/>
                <a:gd name="T64" fmla="*/ 1113 w 5571"/>
                <a:gd name="T65" fmla="*/ 1227 h 1370"/>
                <a:gd name="T66" fmla="*/ 1093 w 5571"/>
                <a:gd name="T67" fmla="*/ 866 h 1370"/>
                <a:gd name="T68" fmla="*/ 1066 w 5571"/>
                <a:gd name="T69" fmla="*/ 920 h 1370"/>
                <a:gd name="T70" fmla="*/ 1432 w 5571"/>
                <a:gd name="T71" fmla="*/ 1174 h 1370"/>
                <a:gd name="T72" fmla="*/ 1867 w 5571"/>
                <a:gd name="T73" fmla="*/ 1214 h 1370"/>
                <a:gd name="T74" fmla="*/ 1751 w 5571"/>
                <a:gd name="T75" fmla="*/ 1193 h 1370"/>
                <a:gd name="T76" fmla="*/ 1676 w 5571"/>
                <a:gd name="T77" fmla="*/ 1015 h 1370"/>
                <a:gd name="T78" fmla="*/ 1902 w 5571"/>
                <a:gd name="T79" fmla="*/ 914 h 1370"/>
                <a:gd name="T80" fmla="*/ 1699 w 5571"/>
                <a:gd name="T81" fmla="*/ 986 h 1370"/>
                <a:gd name="T82" fmla="*/ 2248 w 5571"/>
                <a:gd name="T83" fmla="*/ 1216 h 1370"/>
                <a:gd name="T84" fmla="*/ 2290 w 5571"/>
                <a:gd name="T85" fmla="*/ 859 h 1370"/>
                <a:gd name="T86" fmla="*/ 2251 w 5571"/>
                <a:gd name="T87" fmla="*/ 909 h 1370"/>
                <a:gd name="T88" fmla="*/ 2368 w 5571"/>
                <a:gd name="T89" fmla="*/ 1181 h 1370"/>
                <a:gd name="T90" fmla="*/ 2742 w 5571"/>
                <a:gd name="T91" fmla="*/ 894 h 1370"/>
                <a:gd name="T92" fmla="*/ 2703 w 5571"/>
                <a:gd name="T93" fmla="*/ 857 h 1370"/>
                <a:gd name="T94" fmla="*/ 3102 w 5571"/>
                <a:gd name="T95" fmla="*/ 1197 h 1370"/>
                <a:gd name="T96" fmla="*/ 3043 w 5571"/>
                <a:gd name="T97" fmla="*/ 1220 h 1370"/>
                <a:gd name="T98" fmla="*/ 3072 w 5571"/>
                <a:gd name="T99" fmla="*/ 859 h 1370"/>
                <a:gd name="T100" fmla="*/ 2993 w 5571"/>
                <a:gd name="T101" fmla="*/ 959 h 1370"/>
                <a:gd name="T102" fmla="*/ 3768 w 5571"/>
                <a:gd name="T103" fmla="*/ 897 h 1370"/>
                <a:gd name="T104" fmla="*/ 3502 w 5571"/>
                <a:gd name="T105" fmla="*/ 890 h 1370"/>
                <a:gd name="T106" fmla="*/ 3546 w 5571"/>
                <a:gd name="T107" fmla="*/ 862 h 1370"/>
                <a:gd name="T108" fmla="*/ 3845 w 5571"/>
                <a:gd name="T109" fmla="*/ 947 h 1370"/>
                <a:gd name="T110" fmla="*/ 4135 w 5571"/>
                <a:gd name="T111" fmla="*/ 1152 h 1370"/>
                <a:gd name="T112" fmla="*/ 4373 w 5571"/>
                <a:gd name="T113" fmla="*/ 1102 h 1370"/>
                <a:gd name="T114" fmla="*/ 4217 w 5571"/>
                <a:gd name="T115" fmla="*/ 865 h 1370"/>
                <a:gd name="T116" fmla="*/ 4260 w 5571"/>
                <a:gd name="T117" fmla="*/ 891 h 1370"/>
                <a:gd name="T118" fmla="*/ 4410 w 5571"/>
                <a:gd name="T119" fmla="*/ 1098 h 1370"/>
                <a:gd name="T120" fmla="*/ 4592 w 5571"/>
                <a:gd name="T121" fmla="*/ 1168 h 1370"/>
                <a:gd name="T122" fmla="*/ 4793 w 5571"/>
                <a:gd name="T123" fmla="*/ 866 h 1370"/>
                <a:gd name="T124" fmla="*/ 5053 w 5571"/>
                <a:gd name="T125" fmla="*/ 1364 h 1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71" h="1370">
                  <a:moveTo>
                    <a:pt x="5560" y="866"/>
                  </a:moveTo>
                  <a:lnTo>
                    <a:pt x="5560" y="773"/>
                  </a:lnTo>
                  <a:lnTo>
                    <a:pt x="5527" y="864"/>
                  </a:lnTo>
                  <a:lnTo>
                    <a:pt x="5520" y="864"/>
                  </a:lnTo>
                  <a:lnTo>
                    <a:pt x="5487" y="773"/>
                  </a:lnTo>
                  <a:lnTo>
                    <a:pt x="5487" y="866"/>
                  </a:lnTo>
                  <a:lnTo>
                    <a:pt x="5476" y="866"/>
                  </a:lnTo>
                  <a:lnTo>
                    <a:pt x="5476" y="759"/>
                  </a:lnTo>
                  <a:lnTo>
                    <a:pt x="5493" y="759"/>
                  </a:lnTo>
                  <a:lnTo>
                    <a:pt x="5524" y="846"/>
                  </a:lnTo>
                  <a:lnTo>
                    <a:pt x="5554" y="759"/>
                  </a:lnTo>
                  <a:lnTo>
                    <a:pt x="5571" y="759"/>
                  </a:lnTo>
                  <a:lnTo>
                    <a:pt x="5571" y="866"/>
                  </a:lnTo>
                  <a:lnTo>
                    <a:pt x="5560" y="866"/>
                  </a:lnTo>
                  <a:close/>
                  <a:moveTo>
                    <a:pt x="5423" y="770"/>
                  </a:moveTo>
                  <a:lnTo>
                    <a:pt x="5423" y="866"/>
                  </a:lnTo>
                  <a:lnTo>
                    <a:pt x="5412" y="866"/>
                  </a:lnTo>
                  <a:lnTo>
                    <a:pt x="5412" y="770"/>
                  </a:lnTo>
                  <a:lnTo>
                    <a:pt x="5382" y="770"/>
                  </a:lnTo>
                  <a:lnTo>
                    <a:pt x="5382" y="759"/>
                  </a:lnTo>
                  <a:lnTo>
                    <a:pt x="5454" y="759"/>
                  </a:lnTo>
                  <a:lnTo>
                    <a:pt x="5454" y="770"/>
                  </a:lnTo>
                  <a:lnTo>
                    <a:pt x="5423" y="770"/>
                  </a:lnTo>
                  <a:close/>
                  <a:moveTo>
                    <a:pt x="451" y="513"/>
                  </a:moveTo>
                  <a:lnTo>
                    <a:pt x="411" y="513"/>
                  </a:lnTo>
                  <a:lnTo>
                    <a:pt x="278" y="72"/>
                  </a:lnTo>
                  <a:lnTo>
                    <a:pt x="145" y="513"/>
                  </a:lnTo>
                  <a:lnTo>
                    <a:pt x="106" y="513"/>
                  </a:lnTo>
                  <a:lnTo>
                    <a:pt x="0" y="9"/>
                  </a:lnTo>
                  <a:lnTo>
                    <a:pt x="35" y="9"/>
                  </a:lnTo>
                  <a:lnTo>
                    <a:pt x="129" y="460"/>
                  </a:lnTo>
                  <a:lnTo>
                    <a:pt x="262" y="17"/>
                  </a:lnTo>
                  <a:lnTo>
                    <a:pt x="296" y="17"/>
                  </a:lnTo>
                  <a:lnTo>
                    <a:pt x="429" y="460"/>
                  </a:lnTo>
                  <a:lnTo>
                    <a:pt x="523" y="9"/>
                  </a:lnTo>
                  <a:lnTo>
                    <a:pt x="557" y="9"/>
                  </a:lnTo>
                  <a:lnTo>
                    <a:pt x="451" y="513"/>
                  </a:lnTo>
                  <a:close/>
                  <a:moveTo>
                    <a:pt x="902" y="513"/>
                  </a:moveTo>
                  <a:lnTo>
                    <a:pt x="902" y="280"/>
                  </a:lnTo>
                  <a:lnTo>
                    <a:pt x="902" y="269"/>
                  </a:lnTo>
                  <a:lnTo>
                    <a:pt x="901" y="258"/>
                  </a:lnTo>
                  <a:lnTo>
                    <a:pt x="899" y="248"/>
                  </a:lnTo>
                  <a:lnTo>
                    <a:pt x="897" y="239"/>
                  </a:lnTo>
                  <a:lnTo>
                    <a:pt x="894" y="230"/>
                  </a:lnTo>
                  <a:lnTo>
                    <a:pt x="892" y="226"/>
                  </a:lnTo>
                  <a:lnTo>
                    <a:pt x="890" y="222"/>
                  </a:lnTo>
                  <a:lnTo>
                    <a:pt x="886" y="215"/>
                  </a:lnTo>
                  <a:lnTo>
                    <a:pt x="881" y="208"/>
                  </a:lnTo>
                  <a:lnTo>
                    <a:pt x="875" y="202"/>
                  </a:lnTo>
                  <a:lnTo>
                    <a:pt x="872" y="199"/>
                  </a:lnTo>
                  <a:lnTo>
                    <a:pt x="868" y="197"/>
                  </a:lnTo>
                  <a:lnTo>
                    <a:pt x="864" y="194"/>
                  </a:lnTo>
                  <a:lnTo>
                    <a:pt x="861" y="192"/>
                  </a:lnTo>
                  <a:lnTo>
                    <a:pt x="852" y="188"/>
                  </a:lnTo>
                  <a:lnTo>
                    <a:pt x="843" y="185"/>
                  </a:lnTo>
                  <a:lnTo>
                    <a:pt x="833" y="183"/>
                  </a:lnTo>
                  <a:lnTo>
                    <a:pt x="822" y="182"/>
                  </a:lnTo>
                  <a:lnTo>
                    <a:pt x="811" y="182"/>
                  </a:lnTo>
                  <a:lnTo>
                    <a:pt x="803" y="182"/>
                  </a:lnTo>
                  <a:lnTo>
                    <a:pt x="795" y="183"/>
                  </a:lnTo>
                  <a:lnTo>
                    <a:pt x="788" y="184"/>
                  </a:lnTo>
                  <a:lnTo>
                    <a:pt x="780" y="185"/>
                  </a:lnTo>
                  <a:lnTo>
                    <a:pt x="774" y="187"/>
                  </a:lnTo>
                  <a:lnTo>
                    <a:pt x="767" y="189"/>
                  </a:lnTo>
                  <a:lnTo>
                    <a:pt x="755" y="195"/>
                  </a:lnTo>
                  <a:lnTo>
                    <a:pt x="750" y="198"/>
                  </a:lnTo>
                  <a:lnTo>
                    <a:pt x="745" y="202"/>
                  </a:lnTo>
                  <a:lnTo>
                    <a:pt x="740" y="206"/>
                  </a:lnTo>
                  <a:lnTo>
                    <a:pt x="735" y="210"/>
                  </a:lnTo>
                  <a:lnTo>
                    <a:pt x="730" y="215"/>
                  </a:lnTo>
                  <a:lnTo>
                    <a:pt x="726" y="219"/>
                  </a:lnTo>
                  <a:lnTo>
                    <a:pt x="722" y="224"/>
                  </a:lnTo>
                  <a:lnTo>
                    <a:pt x="719" y="230"/>
                  </a:lnTo>
                  <a:lnTo>
                    <a:pt x="712" y="241"/>
                  </a:lnTo>
                  <a:lnTo>
                    <a:pt x="707" y="253"/>
                  </a:lnTo>
                  <a:lnTo>
                    <a:pt x="705" y="259"/>
                  </a:lnTo>
                  <a:lnTo>
                    <a:pt x="702" y="266"/>
                  </a:lnTo>
                  <a:lnTo>
                    <a:pt x="699" y="279"/>
                  </a:lnTo>
                  <a:lnTo>
                    <a:pt x="695" y="293"/>
                  </a:lnTo>
                  <a:lnTo>
                    <a:pt x="693" y="307"/>
                  </a:lnTo>
                  <a:lnTo>
                    <a:pt x="692" y="321"/>
                  </a:lnTo>
                  <a:lnTo>
                    <a:pt x="692" y="335"/>
                  </a:lnTo>
                  <a:lnTo>
                    <a:pt x="692" y="513"/>
                  </a:lnTo>
                  <a:lnTo>
                    <a:pt x="656" y="513"/>
                  </a:lnTo>
                  <a:lnTo>
                    <a:pt x="656" y="0"/>
                  </a:lnTo>
                  <a:lnTo>
                    <a:pt x="692" y="0"/>
                  </a:lnTo>
                  <a:lnTo>
                    <a:pt x="692" y="223"/>
                  </a:lnTo>
                  <a:lnTo>
                    <a:pt x="697" y="215"/>
                  </a:lnTo>
                  <a:lnTo>
                    <a:pt x="702" y="207"/>
                  </a:lnTo>
                  <a:lnTo>
                    <a:pt x="707" y="199"/>
                  </a:lnTo>
                  <a:lnTo>
                    <a:pt x="713" y="192"/>
                  </a:lnTo>
                  <a:lnTo>
                    <a:pt x="719" y="185"/>
                  </a:lnTo>
                  <a:lnTo>
                    <a:pt x="726" y="179"/>
                  </a:lnTo>
                  <a:lnTo>
                    <a:pt x="734" y="174"/>
                  </a:lnTo>
                  <a:lnTo>
                    <a:pt x="742" y="169"/>
                  </a:lnTo>
                  <a:lnTo>
                    <a:pt x="750" y="164"/>
                  </a:lnTo>
                  <a:lnTo>
                    <a:pt x="758" y="160"/>
                  </a:lnTo>
                  <a:lnTo>
                    <a:pt x="767" y="156"/>
                  </a:lnTo>
                  <a:lnTo>
                    <a:pt x="776" y="154"/>
                  </a:lnTo>
                  <a:lnTo>
                    <a:pt x="785" y="151"/>
                  </a:lnTo>
                  <a:lnTo>
                    <a:pt x="794" y="150"/>
                  </a:lnTo>
                  <a:lnTo>
                    <a:pt x="803" y="149"/>
                  </a:lnTo>
                  <a:lnTo>
                    <a:pt x="813" y="148"/>
                  </a:lnTo>
                  <a:lnTo>
                    <a:pt x="828" y="149"/>
                  </a:lnTo>
                  <a:lnTo>
                    <a:pt x="842" y="151"/>
                  </a:lnTo>
                  <a:lnTo>
                    <a:pt x="855" y="153"/>
                  </a:lnTo>
                  <a:lnTo>
                    <a:pt x="867" y="157"/>
                  </a:lnTo>
                  <a:lnTo>
                    <a:pt x="878" y="162"/>
                  </a:lnTo>
                  <a:lnTo>
                    <a:pt x="883" y="165"/>
                  </a:lnTo>
                  <a:lnTo>
                    <a:pt x="888" y="168"/>
                  </a:lnTo>
                  <a:lnTo>
                    <a:pt x="898" y="175"/>
                  </a:lnTo>
                  <a:lnTo>
                    <a:pt x="902" y="179"/>
                  </a:lnTo>
                  <a:lnTo>
                    <a:pt x="906" y="183"/>
                  </a:lnTo>
                  <a:lnTo>
                    <a:pt x="910" y="188"/>
                  </a:lnTo>
                  <a:lnTo>
                    <a:pt x="913" y="192"/>
                  </a:lnTo>
                  <a:lnTo>
                    <a:pt x="920" y="202"/>
                  </a:lnTo>
                  <a:lnTo>
                    <a:pt x="925" y="213"/>
                  </a:lnTo>
                  <a:lnTo>
                    <a:pt x="928" y="219"/>
                  </a:lnTo>
                  <a:lnTo>
                    <a:pt x="930" y="224"/>
                  </a:lnTo>
                  <a:lnTo>
                    <a:pt x="933" y="237"/>
                  </a:lnTo>
                  <a:lnTo>
                    <a:pt x="936" y="250"/>
                  </a:lnTo>
                  <a:lnTo>
                    <a:pt x="937" y="257"/>
                  </a:lnTo>
                  <a:lnTo>
                    <a:pt x="937" y="264"/>
                  </a:lnTo>
                  <a:lnTo>
                    <a:pt x="938" y="278"/>
                  </a:lnTo>
                  <a:lnTo>
                    <a:pt x="938" y="513"/>
                  </a:lnTo>
                  <a:lnTo>
                    <a:pt x="902" y="513"/>
                  </a:lnTo>
                  <a:close/>
                  <a:moveTo>
                    <a:pt x="1351" y="344"/>
                  </a:moveTo>
                  <a:lnTo>
                    <a:pt x="1079" y="344"/>
                  </a:lnTo>
                  <a:lnTo>
                    <a:pt x="1080" y="351"/>
                  </a:lnTo>
                  <a:lnTo>
                    <a:pt x="1080" y="359"/>
                  </a:lnTo>
                  <a:lnTo>
                    <a:pt x="1082" y="374"/>
                  </a:lnTo>
                  <a:lnTo>
                    <a:pt x="1084" y="381"/>
                  </a:lnTo>
                  <a:lnTo>
                    <a:pt x="1085" y="388"/>
                  </a:lnTo>
                  <a:lnTo>
                    <a:pt x="1090" y="402"/>
                  </a:lnTo>
                  <a:lnTo>
                    <a:pt x="1092" y="409"/>
                  </a:lnTo>
                  <a:lnTo>
                    <a:pt x="1095" y="416"/>
                  </a:lnTo>
                  <a:lnTo>
                    <a:pt x="1101" y="428"/>
                  </a:lnTo>
                  <a:lnTo>
                    <a:pt x="1108" y="440"/>
                  </a:lnTo>
                  <a:lnTo>
                    <a:pt x="1116" y="450"/>
                  </a:lnTo>
                  <a:lnTo>
                    <a:pt x="1120" y="455"/>
                  </a:lnTo>
                  <a:lnTo>
                    <a:pt x="1124" y="459"/>
                  </a:lnTo>
                  <a:lnTo>
                    <a:pt x="1133" y="466"/>
                  </a:lnTo>
                  <a:lnTo>
                    <a:pt x="1142" y="473"/>
                  </a:lnTo>
                  <a:lnTo>
                    <a:pt x="1152" y="478"/>
                  </a:lnTo>
                  <a:lnTo>
                    <a:pt x="1163" y="482"/>
                  </a:lnTo>
                  <a:lnTo>
                    <a:pt x="1175" y="485"/>
                  </a:lnTo>
                  <a:lnTo>
                    <a:pt x="1188" y="487"/>
                  </a:lnTo>
                  <a:lnTo>
                    <a:pt x="1195" y="488"/>
                  </a:lnTo>
                  <a:lnTo>
                    <a:pt x="1202" y="488"/>
                  </a:lnTo>
                  <a:lnTo>
                    <a:pt x="1214" y="487"/>
                  </a:lnTo>
                  <a:lnTo>
                    <a:pt x="1219" y="487"/>
                  </a:lnTo>
                  <a:lnTo>
                    <a:pt x="1225" y="486"/>
                  </a:lnTo>
                  <a:lnTo>
                    <a:pt x="1235" y="483"/>
                  </a:lnTo>
                  <a:lnTo>
                    <a:pt x="1246" y="480"/>
                  </a:lnTo>
                  <a:lnTo>
                    <a:pt x="1250" y="478"/>
                  </a:lnTo>
                  <a:lnTo>
                    <a:pt x="1255" y="475"/>
                  </a:lnTo>
                  <a:lnTo>
                    <a:pt x="1264" y="470"/>
                  </a:lnTo>
                  <a:lnTo>
                    <a:pt x="1272" y="464"/>
                  </a:lnTo>
                  <a:lnTo>
                    <a:pt x="1276" y="460"/>
                  </a:lnTo>
                  <a:lnTo>
                    <a:pt x="1280" y="457"/>
                  </a:lnTo>
                  <a:lnTo>
                    <a:pt x="1289" y="446"/>
                  </a:lnTo>
                  <a:lnTo>
                    <a:pt x="1296" y="434"/>
                  </a:lnTo>
                  <a:lnTo>
                    <a:pt x="1300" y="428"/>
                  </a:lnTo>
                  <a:lnTo>
                    <a:pt x="1303" y="421"/>
                  </a:lnTo>
                  <a:lnTo>
                    <a:pt x="1305" y="414"/>
                  </a:lnTo>
                  <a:lnTo>
                    <a:pt x="1307" y="406"/>
                  </a:lnTo>
                  <a:lnTo>
                    <a:pt x="1344" y="406"/>
                  </a:lnTo>
                  <a:lnTo>
                    <a:pt x="1341" y="417"/>
                  </a:lnTo>
                  <a:lnTo>
                    <a:pt x="1338" y="428"/>
                  </a:lnTo>
                  <a:lnTo>
                    <a:pt x="1334" y="438"/>
                  </a:lnTo>
                  <a:lnTo>
                    <a:pt x="1329" y="448"/>
                  </a:lnTo>
                  <a:lnTo>
                    <a:pt x="1324" y="457"/>
                  </a:lnTo>
                  <a:lnTo>
                    <a:pt x="1318" y="465"/>
                  </a:lnTo>
                  <a:lnTo>
                    <a:pt x="1315" y="470"/>
                  </a:lnTo>
                  <a:lnTo>
                    <a:pt x="1311" y="473"/>
                  </a:lnTo>
                  <a:lnTo>
                    <a:pt x="1304" y="481"/>
                  </a:lnTo>
                  <a:lnTo>
                    <a:pt x="1299" y="486"/>
                  </a:lnTo>
                  <a:lnTo>
                    <a:pt x="1294" y="490"/>
                  </a:lnTo>
                  <a:lnTo>
                    <a:pt x="1288" y="494"/>
                  </a:lnTo>
                  <a:lnTo>
                    <a:pt x="1283" y="498"/>
                  </a:lnTo>
                  <a:lnTo>
                    <a:pt x="1277" y="502"/>
                  </a:lnTo>
                  <a:lnTo>
                    <a:pt x="1271" y="505"/>
                  </a:lnTo>
                  <a:lnTo>
                    <a:pt x="1265" y="508"/>
                  </a:lnTo>
                  <a:lnTo>
                    <a:pt x="1259" y="511"/>
                  </a:lnTo>
                  <a:lnTo>
                    <a:pt x="1245" y="516"/>
                  </a:lnTo>
                  <a:lnTo>
                    <a:pt x="1232" y="519"/>
                  </a:lnTo>
                  <a:lnTo>
                    <a:pt x="1224" y="521"/>
                  </a:lnTo>
                  <a:lnTo>
                    <a:pt x="1217" y="521"/>
                  </a:lnTo>
                  <a:lnTo>
                    <a:pt x="1202" y="522"/>
                  </a:lnTo>
                  <a:lnTo>
                    <a:pt x="1193" y="522"/>
                  </a:lnTo>
                  <a:lnTo>
                    <a:pt x="1184" y="521"/>
                  </a:lnTo>
                  <a:lnTo>
                    <a:pt x="1175" y="520"/>
                  </a:lnTo>
                  <a:lnTo>
                    <a:pt x="1167" y="518"/>
                  </a:lnTo>
                  <a:lnTo>
                    <a:pt x="1159" y="516"/>
                  </a:lnTo>
                  <a:lnTo>
                    <a:pt x="1151" y="514"/>
                  </a:lnTo>
                  <a:lnTo>
                    <a:pt x="1143" y="511"/>
                  </a:lnTo>
                  <a:lnTo>
                    <a:pt x="1136" y="508"/>
                  </a:lnTo>
                  <a:lnTo>
                    <a:pt x="1129" y="504"/>
                  </a:lnTo>
                  <a:lnTo>
                    <a:pt x="1123" y="500"/>
                  </a:lnTo>
                  <a:lnTo>
                    <a:pt x="1110" y="492"/>
                  </a:lnTo>
                  <a:lnTo>
                    <a:pt x="1105" y="487"/>
                  </a:lnTo>
                  <a:lnTo>
                    <a:pt x="1099" y="482"/>
                  </a:lnTo>
                  <a:lnTo>
                    <a:pt x="1094" y="477"/>
                  </a:lnTo>
                  <a:lnTo>
                    <a:pt x="1089" y="472"/>
                  </a:lnTo>
                  <a:lnTo>
                    <a:pt x="1084" y="465"/>
                  </a:lnTo>
                  <a:lnTo>
                    <a:pt x="1079" y="458"/>
                  </a:lnTo>
                  <a:lnTo>
                    <a:pt x="1074" y="451"/>
                  </a:lnTo>
                  <a:lnTo>
                    <a:pt x="1070" y="444"/>
                  </a:lnTo>
                  <a:lnTo>
                    <a:pt x="1066" y="436"/>
                  </a:lnTo>
                  <a:lnTo>
                    <a:pt x="1062" y="428"/>
                  </a:lnTo>
                  <a:lnTo>
                    <a:pt x="1059" y="420"/>
                  </a:lnTo>
                  <a:lnTo>
                    <a:pt x="1056" y="412"/>
                  </a:lnTo>
                  <a:lnTo>
                    <a:pt x="1053" y="403"/>
                  </a:lnTo>
                  <a:lnTo>
                    <a:pt x="1050" y="394"/>
                  </a:lnTo>
                  <a:lnTo>
                    <a:pt x="1048" y="385"/>
                  </a:lnTo>
                  <a:lnTo>
                    <a:pt x="1047" y="376"/>
                  </a:lnTo>
                  <a:lnTo>
                    <a:pt x="1045" y="366"/>
                  </a:lnTo>
                  <a:lnTo>
                    <a:pt x="1045" y="357"/>
                  </a:lnTo>
                  <a:lnTo>
                    <a:pt x="1044" y="347"/>
                  </a:lnTo>
                  <a:lnTo>
                    <a:pt x="1044" y="337"/>
                  </a:lnTo>
                  <a:lnTo>
                    <a:pt x="1044" y="320"/>
                  </a:lnTo>
                  <a:lnTo>
                    <a:pt x="1045" y="303"/>
                  </a:lnTo>
                  <a:lnTo>
                    <a:pt x="1047" y="287"/>
                  </a:lnTo>
                  <a:lnTo>
                    <a:pt x="1051" y="271"/>
                  </a:lnTo>
                  <a:lnTo>
                    <a:pt x="1055" y="255"/>
                  </a:lnTo>
                  <a:lnTo>
                    <a:pt x="1061" y="239"/>
                  </a:lnTo>
                  <a:lnTo>
                    <a:pt x="1065" y="232"/>
                  </a:lnTo>
                  <a:lnTo>
                    <a:pt x="1069" y="225"/>
                  </a:lnTo>
                  <a:lnTo>
                    <a:pt x="1074" y="217"/>
                  </a:lnTo>
                  <a:lnTo>
                    <a:pt x="1079" y="210"/>
                  </a:lnTo>
                  <a:lnTo>
                    <a:pt x="1084" y="203"/>
                  </a:lnTo>
                  <a:lnTo>
                    <a:pt x="1090" y="196"/>
                  </a:lnTo>
                  <a:lnTo>
                    <a:pt x="1097" y="189"/>
                  </a:lnTo>
                  <a:lnTo>
                    <a:pt x="1103" y="183"/>
                  </a:lnTo>
                  <a:lnTo>
                    <a:pt x="1110" y="178"/>
                  </a:lnTo>
                  <a:lnTo>
                    <a:pt x="1117" y="173"/>
                  </a:lnTo>
                  <a:lnTo>
                    <a:pt x="1124" y="168"/>
                  </a:lnTo>
                  <a:lnTo>
                    <a:pt x="1132" y="164"/>
                  </a:lnTo>
                  <a:lnTo>
                    <a:pt x="1139" y="160"/>
                  </a:lnTo>
                  <a:lnTo>
                    <a:pt x="1147" y="157"/>
                  </a:lnTo>
                  <a:lnTo>
                    <a:pt x="1155" y="154"/>
                  </a:lnTo>
                  <a:lnTo>
                    <a:pt x="1164" y="152"/>
                  </a:lnTo>
                  <a:lnTo>
                    <a:pt x="1172" y="150"/>
                  </a:lnTo>
                  <a:lnTo>
                    <a:pt x="1181" y="149"/>
                  </a:lnTo>
                  <a:lnTo>
                    <a:pt x="1190" y="149"/>
                  </a:lnTo>
                  <a:lnTo>
                    <a:pt x="1199" y="148"/>
                  </a:lnTo>
                  <a:lnTo>
                    <a:pt x="1208" y="148"/>
                  </a:lnTo>
                  <a:lnTo>
                    <a:pt x="1217" y="149"/>
                  </a:lnTo>
                  <a:lnTo>
                    <a:pt x="1225" y="150"/>
                  </a:lnTo>
                  <a:lnTo>
                    <a:pt x="1233" y="152"/>
                  </a:lnTo>
                  <a:lnTo>
                    <a:pt x="1241" y="154"/>
                  </a:lnTo>
                  <a:lnTo>
                    <a:pt x="1249" y="156"/>
                  </a:lnTo>
                  <a:lnTo>
                    <a:pt x="1256" y="159"/>
                  </a:lnTo>
                  <a:lnTo>
                    <a:pt x="1264" y="163"/>
                  </a:lnTo>
                  <a:lnTo>
                    <a:pt x="1271" y="166"/>
                  </a:lnTo>
                  <a:lnTo>
                    <a:pt x="1277" y="170"/>
                  </a:lnTo>
                  <a:lnTo>
                    <a:pt x="1284" y="174"/>
                  </a:lnTo>
                  <a:lnTo>
                    <a:pt x="1290" y="179"/>
                  </a:lnTo>
                  <a:lnTo>
                    <a:pt x="1296" y="184"/>
                  </a:lnTo>
                  <a:lnTo>
                    <a:pt x="1301" y="189"/>
                  </a:lnTo>
                  <a:lnTo>
                    <a:pt x="1306" y="195"/>
                  </a:lnTo>
                  <a:lnTo>
                    <a:pt x="1311" y="201"/>
                  </a:lnTo>
                  <a:lnTo>
                    <a:pt x="1321" y="213"/>
                  </a:lnTo>
                  <a:lnTo>
                    <a:pt x="1325" y="220"/>
                  </a:lnTo>
                  <a:lnTo>
                    <a:pt x="1329" y="226"/>
                  </a:lnTo>
                  <a:lnTo>
                    <a:pt x="1336" y="241"/>
                  </a:lnTo>
                  <a:lnTo>
                    <a:pt x="1341" y="256"/>
                  </a:lnTo>
                  <a:lnTo>
                    <a:pt x="1344" y="263"/>
                  </a:lnTo>
                  <a:lnTo>
                    <a:pt x="1346" y="271"/>
                  </a:lnTo>
                  <a:lnTo>
                    <a:pt x="1349" y="287"/>
                  </a:lnTo>
                  <a:lnTo>
                    <a:pt x="1351" y="304"/>
                  </a:lnTo>
                  <a:lnTo>
                    <a:pt x="1351" y="312"/>
                  </a:lnTo>
                  <a:lnTo>
                    <a:pt x="1352" y="320"/>
                  </a:lnTo>
                  <a:lnTo>
                    <a:pt x="1351" y="332"/>
                  </a:lnTo>
                  <a:lnTo>
                    <a:pt x="1351" y="344"/>
                  </a:lnTo>
                  <a:close/>
                  <a:moveTo>
                    <a:pt x="1199" y="182"/>
                  </a:moveTo>
                  <a:lnTo>
                    <a:pt x="1186" y="182"/>
                  </a:lnTo>
                  <a:lnTo>
                    <a:pt x="1180" y="183"/>
                  </a:lnTo>
                  <a:lnTo>
                    <a:pt x="1173" y="184"/>
                  </a:lnTo>
                  <a:lnTo>
                    <a:pt x="1161" y="188"/>
                  </a:lnTo>
                  <a:lnTo>
                    <a:pt x="1155" y="190"/>
                  </a:lnTo>
                  <a:lnTo>
                    <a:pt x="1150" y="192"/>
                  </a:lnTo>
                  <a:lnTo>
                    <a:pt x="1139" y="197"/>
                  </a:lnTo>
                  <a:lnTo>
                    <a:pt x="1129" y="204"/>
                  </a:lnTo>
                  <a:lnTo>
                    <a:pt x="1125" y="208"/>
                  </a:lnTo>
                  <a:lnTo>
                    <a:pt x="1120" y="212"/>
                  </a:lnTo>
                  <a:lnTo>
                    <a:pt x="1112" y="220"/>
                  </a:lnTo>
                  <a:lnTo>
                    <a:pt x="1105" y="229"/>
                  </a:lnTo>
                  <a:lnTo>
                    <a:pt x="1098" y="239"/>
                  </a:lnTo>
                  <a:lnTo>
                    <a:pt x="1093" y="250"/>
                  </a:lnTo>
                  <a:lnTo>
                    <a:pt x="1088" y="261"/>
                  </a:lnTo>
                  <a:lnTo>
                    <a:pt x="1085" y="273"/>
                  </a:lnTo>
                  <a:lnTo>
                    <a:pt x="1083" y="279"/>
                  </a:lnTo>
                  <a:lnTo>
                    <a:pt x="1082" y="285"/>
                  </a:lnTo>
                  <a:lnTo>
                    <a:pt x="1081" y="298"/>
                  </a:lnTo>
                  <a:lnTo>
                    <a:pt x="1080" y="311"/>
                  </a:lnTo>
                  <a:lnTo>
                    <a:pt x="1315" y="311"/>
                  </a:lnTo>
                  <a:lnTo>
                    <a:pt x="1315" y="305"/>
                  </a:lnTo>
                  <a:lnTo>
                    <a:pt x="1315" y="298"/>
                  </a:lnTo>
                  <a:lnTo>
                    <a:pt x="1313" y="286"/>
                  </a:lnTo>
                  <a:lnTo>
                    <a:pt x="1310" y="274"/>
                  </a:lnTo>
                  <a:lnTo>
                    <a:pt x="1307" y="262"/>
                  </a:lnTo>
                  <a:lnTo>
                    <a:pt x="1302" y="251"/>
                  </a:lnTo>
                  <a:lnTo>
                    <a:pt x="1300" y="246"/>
                  </a:lnTo>
                  <a:lnTo>
                    <a:pt x="1297" y="240"/>
                  </a:lnTo>
                  <a:lnTo>
                    <a:pt x="1291" y="230"/>
                  </a:lnTo>
                  <a:lnTo>
                    <a:pt x="1284" y="221"/>
                  </a:lnTo>
                  <a:lnTo>
                    <a:pt x="1276" y="212"/>
                  </a:lnTo>
                  <a:lnTo>
                    <a:pt x="1272" y="209"/>
                  </a:lnTo>
                  <a:lnTo>
                    <a:pt x="1268" y="205"/>
                  </a:lnTo>
                  <a:lnTo>
                    <a:pt x="1263" y="201"/>
                  </a:lnTo>
                  <a:lnTo>
                    <a:pt x="1258" y="198"/>
                  </a:lnTo>
                  <a:lnTo>
                    <a:pt x="1248" y="192"/>
                  </a:lnTo>
                  <a:lnTo>
                    <a:pt x="1242" y="190"/>
                  </a:lnTo>
                  <a:lnTo>
                    <a:pt x="1237" y="188"/>
                  </a:lnTo>
                  <a:lnTo>
                    <a:pt x="1231" y="186"/>
                  </a:lnTo>
                  <a:lnTo>
                    <a:pt x="1225" y="184"/>
                  </a:lnTo>
                  <a:lnTo>
                    <a:pt x="1219" y="183"/>
                  </a:lnTo>
                  <a:lnTo>
                    <a:pt x="1213" y="182"/>
                  </a:lnTo>
                  <a:lnTo>
                    <a:pt x="1199" y="182"/>
                  </a:lnTo>
                  <a:close/>
                  <a:moveTo>
                    <a:pt x="1608" y="188"/>
                  </a:moveTo>
                  <a:lnTo>
                    <a:pt x="1600" y="188"/>
                  </a:lnTo>
                  <a:lnTo>
                    <a:pt x="1592" y="189"/>
                  </a:lnTo>
                  <a:lnTo>
                    <a:pt x="1585" y="190"/>
                  </a:lnTo>
                  <a:lnTo>
                    <a:pt x="1578" y="192"/>
                  </a:lnTo>
                  <a:lnTo>
                    <a:pt x="1571" y="194"/>
                  </a:lnTo>
                  <a:lnTo>
                    <a:pt x="1565" y="196"/>
                  </a:lnTo>
                  <a:lnTo>
                    <a:pt x="1559" y="199"/>
                  </a:lnTo>
                  <a:lnTo>
                    <a:pt x="1553" y="202"/>
                  </a:lnTo>
                  <a:lnTo>
                    <a:pt x="1548" y="205"/>
                  </a:lnTo>
                  <a:lnTo>
                    <a:pt x="1542" y="209"/>
                  </a:lnTo>
                  <a:lnTo>
                    <a:pt x="1538" y="213"/>
                  </a:lnTo>
                  <a:lnTo>
                    <a:pt x="1533" y="217"/>
                  </a:lnTo>
                  <a:lnTo>
                    <a:pt x="1529" y="222"/>
                  </a:lnTo>
                  <a:lnTo>
                    <a:pt x="1525" y="227"/>
                  </a:lnTo>
                  <a:lnTo>
                    <a:pt x="1518" y="237"/>
                  </a:lnTo>
                  <a:lnTo>
                    <a:pt x="1512" y="249"/>
                  </a:lnTo>
                  <a:lnTo>
                    <a:pt x="1507" y="261"/>
                  </a:lnTo>
                  <a:lnTo>
                    <a:pt x="1503" y="273"/>
                  </a:lnTo>
                  <a:lnTo>
                    <a:pt x="1500" y="287"/>
                  </a:lnTo>
                  <a:lnTo>
                    <a:pt x="1499" y="293"/>
                  </a:lnTo>
                  <a:lnTo>
                    <a:pt x="1498" y="300"/>
                  </a:lnTo>
                  <a:lnTo>
                    <a:pt x="1497" y="307"/>
                  </a:lnTo>
                  <a:lnTo>
                    <a:pt x="1496" y="314"/>
                  </a:lnTo>
                  <a:lnTo>
                    <a:pt x="1495" y="328"/>
                  </a:lnTo>
                  <a:lnTo>
                    <a:pt x="1495" y="342"/>
                  </a:lnTo>
                  <a:lnTo>
                    <a:pt x="1495" y="513"/>
                  </a:lnTo>
                  <a:lnTo>
                    <a:pt x="1460" y="513"/>
                  </a:lnTo>
                  <a:lnTo>
                    <a:pt x="1460" y="157"/>
                  </a:lnTo>
                  <a:lnTo>
                    <a:pt x="1491" y="157"/>
                  </a:lnTo>
                  <a:lnTo>
                    <a:pt x="1495" y="229"/>
                  </a:lnTo>
                  <a:lnTo>
                    <a:pt x="1498" y="220"/>
                  </a:lnTo>
                  <a:lnTo>
                    <a:pt x="1502" y="212"/>
                  </a:lnTo>
                  <a:lnTo>
                    <a:pt x="1507" y="204"/>
                  </a:lnTo>
                  <a:lnTo>
                    <a:pt x="1512" y="197"/>
                  </a:lnTo>
                  <a:lnTo>
                    <a:pt x="1518" y="190"/>
                  </a:lnTo>
                  <a:lnTo>
                    <a:pt x="1525" y="184"/>
                  </a:lnTo>
                  <a:lnTo>
                    <a:pt x="1531" y="178"/>
                  </a:lnTo>
                  <a:lnTo>
                    <a:pt x="1539" y="173"/>
                  </a:lnTo>
                  <a:lnTo>
                    <a:pt x="1546" y="169"/>
                  </a:lnTo>
                  <a:lnTo>
                    <a:pt x="1555" y="165"/>
                  </a:lnTo>
                  <a:lnTo>
                    <a:pt x="1563" y="162"/>
                  </a:lnTo>
                  <a:lnTo>
                    <a:pt x="1572" y="159"/>
                  </a:lnTo>
                  <a:lnTo>
                    <a:pt x="1581" y="157"/>
                  </a:lnTo>
                  <a:lnTo>
                    <a:pt x="1590" y="155"/>
                  </a:lnTo>
                  <a:lnTo>
                    <a:pt x="1599" y="154"/>
                  </a:lnTo>
                  <a:lnTo>
                    <a:pt x="1608" y="154"/>
                  </a:lnTo>
                  <a:lnTo>
                    <a:pt x="1625" y="154"/>
                  </a:lnTo>
                  <a:lnTo>
                    <a:pt x="1634" y="155"/>
                  </a:lnTo>
                  <a:lnTo>
                    <a:pt x="1643" y="156"/>
                  </a:lnTo>
                  <a:lnTo>
                    <a:pt x="1643" y="192"/>
                  </a:lnTo>
                  <a:lnTo>
                    <a:pt x="1634" y="190"/>
                  </a:lnTo>
                  <a:lnTo>
                    <a:pt x="1625" y="189"/>
                  </a:lnTo>
                  <a:lnTo>
                    <a:pt x="1608" y="188"/>
                  </a:lnTo>
                  <a:close/>
                  <a:moveTo>
                    <a:pt x="2007" y="344"/>
                  </a:moveTo>
                  <a:lnTo>
                    <a:pt x="1735" y="344"/>
                  </a:lnTo>
                  <a:lnTo>
                    <a:pt x="1736" y="351"/>
                  </a:lnTo>
                  <a:lnTo>
                    <a:pt x="1736" y="359"/>
                  </a:lnTo>
                  <a:lnTo>
                    <a:pt x="1738" y="374"/>
                  </a:lnTo>
                  <a:lnTo>
                    <a:pt x="1740" y="381"/>
                  </a:lnTo>
                  <a:lnTo>
                    <a:pt x="1741" y="388"/>
                  </a:lnTo>
                  <a:lnTo>
                    <a:pt x="1745" y="402"/>
                  </a:lnTo>
                  <a:lnTo>
                    <a:pt x="1748" y="409"/>
                  </a:lnTo>
                  <a:lnTo>
                    <a:pt x="1751" y="416"/>
                  </a:lnTo>
                  <a:lnTo>
                    <a:pt x="1757" y="428"/>
                  </a:lnTo>
                  <a:lnTo>
                    <a:pt x="1764" y="440"/>
                  </a:lnTo>
                  <a:lnTo>
                    <a:pt x="1772" y="450"/>
                  </a:lnTo>
                  <a:lnTo>
                    <a:pt x="1776" y="455"/>
                  </a:lnTo>
                  <a:lnTo>
                    <a:pt x="1780" y="459"/>
                  </a:lnTo>
                  <a:lnTo>
                    <a:pt x="1789" y="466"/>
                  </a:lnTo>
                  <a:lnTo>
                    <a:pt x="1798" y="473"/>
                  </a:lnTo>
                  <a:lnTo>
                    <a:pt x="1808" y="478"/>
                  </a:lnTo>
                  <a:lnTo>
                    <a:pt x="1819" y="482"/>
                  </a:lnTo>
                  <a:lnTo>
                    <a:pt x="1831" y="485"/>
                  </a:lnTo>
                  <a:lnTo>
                    <a:pt x="1844" y="487"/>
                  </a:lnTo>
                  <a:lnTo>
                    <a:pt x="1851" y="488"/>
                  </a:lnTo>
                  <a:lnTo>
                    <a:pt x="1858" y="488"/>
                  </a:lnTo>
                  <a:lnTo>
                    <a:pt x="1870" y="487"/>
                  </a:lnTo>
                  <a:lnTo>
                    <a:pt x="1875" y="487"/>
                  </a:lnTo>
                  <a:lnTo>
                    <a:pt x="1881" y="486"/>
                  </a:lnTo>
                  <a:lnTo>
                    <a:pt x="1891" y="483"/>
                  </a:lnTo>
                  <a:lnTo>
                    <a:pt x="1902" y="480"/>
                  </a:lnTo>
                  <a:lnTo>
                    <a:pt x="1906" y="478"/>
                  </a:lnTo>
                  <a:lnTo>
                    <a:pt x="1911" y="475"/>
                  </a:lnTo>
                  <a:lnTo>
                    <a:pt x="1920" y="470"/>
                  </a:lnTo>
                  <a:lnTo>
                    <a:pt x="1928" y="464"/>
                  </a:lnTo>
                  <a:lnTo>
                    <a:pt x="1932" y="460"/>
                  </a:lnTo>
                  <a:lnTo>
                    <a:pt x="1936" y="457"/>
                  </a:lnTo>
                  <a:lnTo>
                    <a:pt x="1945" y="446"/>
                  </a:lnTo>
                  <a:lnTo>
                    <a:pt x="1952" y="434"/>
                  </a:lnTo>
                  <a:lnTo>
                    <a:pt x="1956" y="428"/>
                  </a:lnTo>
                  <a:lnTo>
                    <a:pt x="1959" y="421"/>
                  </a:lnTo>
                  <a:lnTo>
                    <a:pt x="1961" y="414"/>
                  </a:lnTo>
                  <a:lnTo>
                    <a:pt x="1963" y="406"/>
                  </a:lnTo>
                  <a:lnTo>
                    <a:pt x="2000" y="406"/>
                  </a:lnTo>
                  <a:lnTo>
                    <a:pt x="1997" y="417"/>
                  </a:lnTo>
                  <a:lnTo>
                    <a:pt x="1994" y="428"/>
                  </a:lnTo>
                  <a:lnTo>
                    <a:pt x="1990" y="438"/>
                  </a:lnTo>
                  <a:lnTo>
                    <a:pt x="1985" y="448"/>
                  </a:lnTo>
                  <a:lnTo>
                    <a:pt x="1980" y="457"/>
                  </a:lnTo>
                  <a:lnTo>
                    <a:pt x="1974" y="465"/>
                  </a:lnTo>
                  <a:lnTo>
                    <a:pt x="1971" y="470"/>
                  </a:lnTo>
                  <a:lnTo>
                    <a:pt x="1967" y="473"/>
                  </a:lnTo>
                  <a:lnTo>
                    <a:pt x="1960" y="481"/>
                  </a:lnTo>
                  <a:lnTo>
                    <a:pt x="1955" y="486"/>
                  </a:lnTo>
                  <a:lnTo>
                    <a:pt x="1950" y="490"/>
                  </a:lnTo>
                  <a:lnTo>
                    <a:pt x="1944" y="494"/>
                  </a:lnTo>
                  <a:lnTo>
                    <a:pt x="1939" y="498"/>
                  </a:lnTo>
                  <a:lnTo>
                    <a:pt x="1933" y="502"/>
                  </a:lnTo>
                  <a:lnTo>
                    <a:pt x="1927" y="505"/>
                  </a:lnTo>
                  <a:lnTo>
                    <a:pt x="1921" y="508"/>
                  </a:lnTo>
                  <a:lnTo>
                    <a:pt x="1915" y="511"/>
                  </a:lnTo>
                  <a:lnTo>
                    <a:pt x="1901" y="516"/>
                  </a:lnTo>
                  <a:lnTo>
                    <a:pt x="1888" y="519"/>
                  </a:lnTo>
                  <a:lnTo>
                    <a:pt x="1880" y="521"/>
                  </a:lnTo>
                  <a:lnTo>
                    <a:pt x="1873" y="521"/>
                  </a:lnTo>
                  <a:lnTo>
                    <a:pt x="1858" y="522"/>
                  </a:lnTo>
                  <a:lnTo>
                    <a:pt x="1849" y="522"/>
                  </a:lnTo>
                  <a:lnTo>
                    <a:pt x="1840" y="521"/>
                  </a:lnTo>
                  <a:lnTo>
                    <a:pt x="1831" y="520"/>
                  </a:lnTo>
                  <a:lnTo>
                    <a:pt x="1823" y="518"/>
                  </a:lnTo>
                  <a:lnTo>
                    <a:pt x="1815" y="516"/>
                  </a:lnTo>
                  <a:lnTo>
                    <a:pt x="1807" y="514"/>
                  </a:lnTo>
                  <a:lnTo>
                    <a:pt x="1799" y="511"/>
                  </a:lnTo>
                  <a:lnTo>
                    <a:pt x="1792" y="508"/>
                  </a:lnTo>
                  <a:lnTo>
                    <a:pt x="1785" y="504"/>
                  </a:lnTo>
                  <a:lnTo>
                    <a:pt x="1779" y="500"/>
                  </a:lnTo>
                  <a:lnTo>
                    <a:pt x="1766" y="492"/>
                  </a:lnTo>
                  <a:lnTo>
                    <a:pt x="1761" y="487"/>
                  </a:lnTo>
                  <a:lnTo>
                    <a:pt x="1755" y="482"/>
                  </a:lnTo>
                  <a:lnTo>
                    <a:pt x="1750" y="477"/>
                  </a:lnTo>
                  <a:lnTo>
                    <a:pt x="1745" y="472"/>
                  </a:lnTo>
                  <a:lnTo>
                    <a:pt x="1740" y="465"/>
                  </a:lnTo>
                  <a:lnTo>
                    <a:pt x="1735" y="458"/>
                  </a:lnTo>
                  <a:lnTo>
                    <a:pt x="1730" y="451"/>
                  </a:lnTo>
                  <a:lnTo>
                    <a:pt x="1726" y="444"/>
                  </a:lnTo>
                  <a:lnTo>
                    <a:pt x="1722" y="436"/>
                  </a:lnTo>
                  <a:lnTo>
                    <a:pt x="1718" y="428"/>
                  </a:lnTo>
                  <a:lnTo>
                    <a:pt x="1715" y="420"/>
                  </a:lnTo>
                  <a:lnTo>
                    <a:pt x="1712" y="412"/>
                  </a:lnTo>
                  <a:lnTo>
                    <a:pt x="1709" y="403"/>
                  </a:lnTo>
                  <a:lnTo>
                    <a:pt x="1706" y="394"/>
                  </a:lnTo>
                  <a:lnTo>
                    <a:pt x="1704" y="385"/>
                  </a:lnTo>
                  <a:lnTo>
                    <a:pt x="1703" y="376"/>
                  </a:lnTo>
                  <a:lnTo>
                    <a:pt x="1701" y="366"/>
                  </a:lnTo>
                  <a:lnTo>
                    <a:pt x="1701" y="357"/>
                  </a:lnTo>
                  <a:lnTo>
                    <a:pt x="1700" y="347"/>
                  </a:lnTo>
                  <a:lnTo>
                    <a:pt x="1700" y="337"/>
                  </a:lnTo>
                  <a:lnTo>
                    <a:pt x="1700" y="320"/>
                  </a:lnTo>
                  <a:lnTo>
                    <a:pt x="1701" y="303"/>
                  </a:lnTo>
                  <a:lnTo>
                    <a:pt x="1703" y="287"/>
                  </a:lnTo>
                  <a:lnTo>
                    <a:pt x="1707" y="271"/>
                  </a:lnTo>
                  <a:lnTo>
                    <a:pt x="1711" y="255"/>
                  </a:lnTo>
                  <a:lnTo>
                    <a:pt x="1717" y="239"/>
                  </a:lnTo>
                  <a:lnTo>
                    <a:pt x="1721" y="232"/>
                  </a:lnTo>
                  <a:lnTo>
                    <a:pt x="1725" y="225"/>
                  </a:lnTo>
                  <a:lnTo>
                    <a:pt x="1730" y="217"/>
                  </a:lnTo>
                  <a:lnTo>
                    <a:pt x="1735" y="210"/>
                  </a:lnTo>
                  <a:lnTo>
                    <a:pt x="1740" y="203"/>
                  </a:lnTo>
                  <a:lnTo>
                    <a:pt x="1746" y="196"/>
                  </a:lnTo>
                  <a:lnTo>
                    <a:pt x="1753" y="189"/>
                  </a:lnTo>
                  <a:lnTo>
                    <a:pt x="1759" y="183"/>
                  </a:lnTo>
                  <a:lnTo>
                    <a:pt x="1766" y="178"/>
                  </a:lnTo>
                  <a:lnTo>
                    <a:pt x="1773" y="173"/>
                  </a:lnTo>
                  <a:lnTo>
                    <a:pt x="1780" y="168"/>
                  </a:lnTo>
                  <a:lnTo>
                    <a:pt x="1788" y="164"/>
                  </a:lnTo>
                  <a:lnTo>
                    <a:pt x="1795" y="160"/>
                  </a:lnTo>
                  <a:lnTo>
                    <a:pt x="1803" y="157"/>
                  </a:lnTo>
                  <a:lnTo>
                    <a:pt x="1811" y="154"/>
                  </a:lnTo>
                  <a:lnTo>
                    <a:pt x="1820" y="152"/>
                  </a:lnTo>
                  <a:lnTo>
                    <a:pt x="1828" y="150"/>
                  </a:lnTo>
                  <a:lnTo>
                    <a:pt x="1837" y="149"/>
                  </a:lnTo>
                  <a:lnTo>
                    <a:pt x="1846" y="149"/>
                  </a:lnTo>
                  <a:lnTo>
                    <a:pt x="1855" y="148"/>
                  </a:lnTo>
                  <a:lnTo>
                    <a:pt x="1864" y="148"/>
                  </a:lnTo>
                  <a:lnTo>
                    <a:pt x="1873" y="149"/>
                  </a:lnTo>
                  <a:lnTo>
                    <a:pt x="1881" y="150"/>
                  </a:lnTo>
                  <a:lnTo>
                    <a:pt x="1889" y="152"/>
                  </a:lnTo>
                  <a:lnTo>
                    <a:pt x="1897" y="154"/>
                  </a:lnTo>
                  <a:lnTo>
                    <a:pt x="1905" y="156"/>
                  </a:lnTo>
                  <a:lnTo>
                    <a:pt x="1912" y="159"/>
                  </a:lnTo>
                  <a:lnTo>
                    <a:pt x="1920" y="163"/>
                  </a:lnTo>
                  <a:lnTo>
                    <a:pt x="1927" y="166"/>
                  </a:lnTo>
                  <a:lnTo>
                    <a:pt x="1933" y="170"/>
                  </a:lnTo>
                  <a:lnTo>
                    <a:pt x="1940" y="174"/>
                  </a:lnTo>
                  <a:lnTo>
                    <a:pt x="1946" y="179"/>
                  </a:lnTo>
                  <a:lnTo>
                    <a:pt x="1952" y="184"/>
                  </a:lnTo>
                  <a:lnTo>
                    <a:pt x="1957" y="189"/>
                  </a:lnTo>
                  <a:lnTo>
                    <a:pt x="1962" y="195"/>
                  </a:lnTo>
                  <a:lnTo>
                    <a:pt x="1967" y="201"/>
                  </a:lnTo>
                  <a:lnTo>
                    <a:pt x="1977" y="213"/>
                  </a:lnTo>
                  <a:lnTo>
                    <a:pt x="1981" y="220"/>
                  </a:lnTo>
                  <a:lnTo>
                    <a:pt x="1985" y="226"/>
                  </a:lnTo>
                  <a:lnTo>
                    <a:pt x="1988" y="233"/>
                  </a:lnTo>
                  <a:lnTo>
                    <a:pt x="1992" y="241"/>
                  </a:lnTo>
                  <a:lnTo>
                    <a:pt x="1997" y="256"/>
                  </a:lnTo>
                  <a:lnTo>
                    <a:pt x="2000" y="263"/>
                  </a:lnTo>
                  <a:lnTo>
                    <a:pt x="2002" y="271"/>
                  </a:lnTo>
                  <a:lnTo>
                    <a:pt x="2005" y="287"/>
                  </a:lnTo>
                  <a:lnTo>
                    <a:pt x="2007" y="304"/>
                  </a:lnTo>
                  <a:lnTo>
                    <a:pt x="2007" y="312"/>
                  </a:lnTo>
                  <a:lnTo>
                    <a:pt x="2008" y="320"/>
                  </a:lnTo>
                  <a:lnTo>
                    <a:pt x="2007" y="332"/>
                  </a:lnTo>
                  <a:lnTo>
                    <a:pt x="2007" y="344"/>
                  </a:lnTo>
                  <a:close/>
                  <a:moveTo>
                    <a:pt x="1855" y="182"/>
                  </a:moveTo>
                  <a:lnTo>
                    <a:pt x="1842" y="182"/>
                  </a:lnTo>
                  <a:lnTo>
                    <a:pt x="1836" y="183"/>
                  </a:lnTo>
                  <a:lnTo>
                    <a:pt x="1829" y="184"/>
                  </a:lnTo>
                  <a:lnTo>
                    <a:pt x="1817" y="188"/>
                  </a:lnTo>
                  <a:lnTo>
                    <a:pt x="1811" y="190"/>
                  </a:lnTo>
                  <a:lnTo>
                    <a:pt x="1806" y="192"/>
                  </a:lnTo>
                  <a:lnTo>
                    <a:pt x="1795" y="197"/>
                  </a:lnTo>
                  <a:lnTo>
                    <a:pt x="1785" y="204"/>
                  </a:lnTo>
                  <a:lnTo>
                    <a:pt x="1781" y="208"/>
                  </a:lnTo>
                  <a:lnTo>
                    <a:pt x="1776" y="212"/>
                  </a:lnTo>
                  <a:lnTo>
                    <a:pt x="1768" y="220"/>
                  </a:lnTo>
                  <a:lnTo>
                    <a:pt x="1761" y="229"/>
                  </a:lnTo>
                  <a:lnTo>
                    <a:pt x="1754" y="239"/>
                  </a:lnTo>
                  <a:lnTo>
                    <a:pt x="1749" y="250"/>
                  </a:lnTo>
                  <a:lnTo>
                    <a:pt x="1744" y="261"/>
                  </a:lnTo>
                  <a:lnTo>
                    <a:pt x="1741" y="273"/>
                  </a:lnTo>
                  <a:lnTo>
                    <a:pt x="1739" y="279"/>
                  </a:lnTo>
                  <a:lnTo>
                    <a:pt x="1738" y="285"/>
                  </a:lnTo>
                  <a:lnTo>
                    <a:pt x="1737" y="298"/>
                  </a:lnTo>
                  <a:lnTo>
                    <a:pt x="1736" y="311"/>
                  </a:lnTo>
                  <a:lnTo>
                    <a:pt x="1971" y="311"/>
                  </a:lnTo>
                  <a:lnTo>
                    <a:pt x="1971" y="305"/>
                  </a:lnTo>
                  <a:lnTo>
                    <a:pt x="1971" y="298"/>
                  </a:lnTo>
                  <a:lnTo>
                    <a:pt x="1969" y="286"/>
                  </a:lnTo>
                  <a:lnTo>
                    <a:pt x="1966" y="274"/>
                  </a:lnTo>
                  <a:lnTo>
                    <a:pt x="1963" y="262"/>
                  </a:lnTo>
                  <a:lnTo>
                    <a:pt x="1958" y="251"/>
                  </a:lnTo>
                  <a:lnTo>
                    <a:pt x="1956" y="246"/>
                  </a:lnTo>
                  <a:lnTo>
                    <a:pt x="1953" y="240"/>
                  </a:lnTo>
                  <a:lnTo>
                    <a:pt x="1947" y="230"/>
                  </a:lnTo>
                  <a:lnTo>
                    <a:pt x="1940" y="221"/>
                  </a:lnTo>
                  <a:lnTo>
                    <a:pt x="1932" y="212"/>
                  </a:lnTo>
                  <a:lnTo>
                    <a:pt x="1928" y="209"/>
                  </a:lnTo>
                  <a:lnTo>
                    <a:pt x="1924" y="205"/>
                  </a:lnTo>
                  <a:lnTo>
                    <a:pt x="1919" y="201"/>
                  </a:lnTo>
                  <a:lnTo>
                    <a:pt x="1914" y="198"/>
                  </a:lnTo>
                  <a:lnTo>
                    <a:pt x="1904" y="192"/>
                  </a:lnTo>
                  <a:lnTo>
                    <a:pt x="1898" y="190"/>
                  </a:lnTo>
                  <a:lnTo>
                    <a:pt x="1893" y="188"/>
                  </a:lnTo>
                  <a:lnTo>
                    <a:pt x="1887" y="186"/>
                  </a:lnTo>
                  <a:lnTo>
                    <a:pt x="1881" y="184"/>
                  </a:lnTo>
                  <a:lnTo>
                    <a:pt x="1875" y="183"/>
                  </a:lnTo>
                  <a:lnTo>
                    <a:pt x="1869" y="182"/>
                  </a:lnTo>
                  <a:lnTo>
                    <a:pt x="1855" y="182"/>
                  </a:lnTo>
                  <a:close/>
                  <a:moveTo>
                    <a:pt x="2608" y="513"/>
                  </a:moveTo>
                  <a:lnTo>
                    <a:pt x="2566" y="513"/>
                  </a:lnTo>
                  <a:lnTo>
                    <a:pt x="2461" y="209"/>
                  </a:lnTo>
                  <a:lnTo>
                    <a:pt x="2357" y="513"/>
                  </a:lnTo>
                  <a:lnTo>
                    <a:pt x="2316" y="513"/>
                  </a:lnTo>
                  <a:lnTo>
                    <a:pt x="2227" y="157"/>
                  </a:lnTo>
                  <a:lnTo>
                    <a:pt x="2261" y="157"/>
                  </a:lnTo>
                  <a:lnTo>
                    <a:pt x="2338" y="470"/>
                  </a:lnTo>
                  <a:lnTo>
                    <a:pt x="2443" y="162"/>
                  </a:lnTo>
                  <a:lnTo>
                    <a:pt x="2481" y="162"/>
                  </a:lnTo>
                  <a:lnTo>
                    <a:pt x="2586" y="467"/>
                  </a:lnTo>
                  <a:lnTo>
                    <a:pt x="2663" y="157"/>
                  </a:lnTo>
                  <a:lnTo>
                    <a:pt x="2696" y="157"/>
                  </a:lnTo>
                  <a:lnTo>
                    <a:pt x="2608" y="513"/>
                  </a:lnTo>
                  <a:close/>
                  <a:moveTo>
                    <a:pt x="3072" y="515"/>
                  </a:moveTo>
                  <a:lnTo>
                    <a:pt x="3064" y="515"/>
                  </a:lnTo>
                  <a:lnTo>
                    <a:pt x="3057" y="514"/>
                  </a:lnTo>
                  <a:lnTo>
                    <a:pt x="3050" y="512"/>
                  </a:lnTo>
                  <a:lnTo>
                    <a:pt x="3044" y="509"/>
                  </a:lnTo>
                  <a:lnTo>
                    <a:pt x="3039" y="506"/>
                  </a:lnTo>
                  <a:lnTo>
                    <a:pt x="3037" y="505"/>
                  </a:lnTo>
                  <a:lnTo>
                    <a:pt x="3035" y="503"/>
                  </a:lnTo>
                  <a:lnTo>
                    <a:pt x="3031" y="499"/>
                  </a:lnTo>
                  <a:lnTo>
                    <a:pt x="3027" y="494"/>
                  </a:lnTo>
                  <a:lnTo>
                    <a:pt x="3024" y="489"/>
                  </a:lnTo>
                  <a:lnTo>
                    <a:pt x="3022" y="484"/>
                  </a:lnTo>
                  <a:lnTo>
                    <a:pt x="3020" y="478"/>
                  </a:lnTo>
                  <a:lnTo>
                    <a:pt x="3018" y="472"/>
                  </a:lnTo>
                  <a:lnTo>
                    <a:pt x="3017" y="466"/>
                  </a:lnTo>
                  <a:lnTo>
                    <a:pt x="3016" y="459"/>
                  </a:lnTo>
                  <a:lnTo>
                    <a:pt x="3016" y="452"/>
                  </a:lnTo>
                  <a:lnTo>
                    <a:pt x="3016" y="445"/>
                  </a:lnTo>
                  <a:lnTo>
                    <a:pt x="3012" y="455"/>
                  </a:lnTo>
                  <a:lnTo>
                    <a:pt x="3007" y="463"/>
                  </a:lnTo>
                  <a:lnTo>
                    <a:pt x="3001" y="471"/>
                  </a:lnTo>
                  <a:lnTo>
                    <a:pt x="2995" y="479"/>
                  </a:lnTo>
                  <a:lnTo>
                    <a:pt x="2988" y="486"/>
                  </a:lnTo>
                  <a:lnTo>
                    <a:pt x="2981" y="492"/>
                  </a:lnTo>
                  <a:lnTo>
                    <a:pt x="2973" y="498"/>
                  </a:lnTo>
                  <a:lnTo>
                    <a:pt x="2965" y="503"/>
                  </a:lnTo>
                  <a:lnTo>
                    <a:pt x="2956" y="507"/>
                  </a:lnTo>
                  <a:lnTo>
                    <a:pt x="2947" y="511"/>
                  </a:lnTo>
                  <a:lnTo>
                    <a:pt x="2938" y="514"/>
                  </a:lnTo>
                  <a:lnTo>
                    <a:pt x="2928" y="517"/>
                  </a:lnTo>
                  <a:lnTo>
                    <a:pt x="2918" y="519"/>
                  </a:lnTo>
                  <a:lnTo>
                    <a:pt x="2908" y="521"/>
                  </a:lnTo>
                  <a:lnTo>
                    <a:pt x="2898" y="522"/>
                  </a:lnTo>
                  <a:lnTo>
                    <a:pt x="2888" y="522"/>
                  </a:lnTo>
                  <a:lnTo>
                    <a:pt x="2875" y="522"/>
                  </a:lnTo>
                  <a:lnTo>
                    <a:pt x="2869" y="521"/>
                  </a:lnTo>
                  <a:lnTo>
                    <a:pt x="2863" y="520"/>
                  </a:lnTo>
                  <a:lnTo>
                    <a:pt x="2851" y="518"/>
                  </a:lnTo>
                  <a:lnTo>
                    <a:pt x="2839" y="515"/>
                  </a:lnTo>
                  <a:lnTo>
                    <a:pt x="2834" y="513"/>
                  </a:lnTo>
                  <a:lnTo>
                    <a:pt x="2829" y="510"/>
                  </a:lnTo>
                  <a:lnTo>
                    <a:pt x="2819" y="505"/>
                  </a:lnTo>
                  <a:lnTo>
                    <a:pt x="2809" y="500"/>
                  </a:lnTo>
                  <a:lnTo>
                    <a:pt x="2805" y="496"/>
                  </a:lnTo>
                  <a:lnTo>
                    <a:pt x="2801" y="493"/>
                  </a:lnTo>
                  <a:lnTo>
                    <a:pt x="2797" y="489"/>
                  </a:lnTo>
                  <a:lnTo>
                    <a:pt x="2793" y="486"/>
                  </a:lnTo>
                  <a:lnTo>
                    <a:pt x="2789" y="482"/>
                  </a:lnTo>
                  <a:lnTo>
                    <a:pt x="2786" y="477"/>
                  </a:lnTo>
                  <a:lnTo>
                    <a:pt x="2783" y="473"/>
                  </a:lnTo>
                  <a:lnTo>
                    <a:pt x="2780" y="468"/>
                  </a:lnTo>
                  <a:lnTo>
                    <a:pt x="2775" y="459"/>
                  </a:lnTo>
                  <a:lnTo>
                    <a:pt x="2771" y="448"/>
                  </a:lnTo>
                  <a:lnTo>
                    <a:pt x="2769" y="443"/>
                  </a:lnTo>
                  <a:lnTo>
                    <a:pt x="2768" y="437"/>
                  </a:lnTo>
                  <a:lnTo>
                    <a:pt x="2767" y="431"/>
                  </a:lnTo>
                  <a:lnTo>
                    <a:pt x="2766" y="425"/>
                  </a:lnTo>
                  <a:lnTo>
                    <a:pt x="2766" y="419"/>
                  </a:lnTo>
                  <a:lnTo>
                    <a:pt x="2765" y="413"/>
                  </a:lnTo>
                  <a:lnTo>
                    <a:pt x="2766" y="401"/>
                  </a:lnTo>
                  <a:lnTo>
                    <a:pt x="2768" y="390"/>
                  </a:lnTo>
                  <a:lnTo>
                    <a:pt x="2770" y="380"/>
                  </a:lnTo>
                  <a:lnTo>
                    <a:pt x="2774" y="370"/>
                  </a:lnTo>
                  <a:lnTo>
                    <a:pt x="2779" y="361"/>
                  </a:lnTo>
                  <a:lnTo>
                    <a:pt x="2785" y="353"/>
                  </a:lnTo>
                  <a:lnTo>
                    <a:pt x="2791" y="345"/>
                  </a:lnTo>
                  <a:lnTo>
                    <a:pt x="2795" y="341"/>
                  </a:lnTo>
                  <a:lnTo>
                    <a:pt x="2799" y="338"/>
                  </a:lnTo>
                  <a:lnTo>
                    <a:pt x="2807" y="331"/>
                  </a:lnTo>
                  <a:lnTo>
                    <a:pt x="2816" y="326"/>
                  </a:lnTo>
                  <a:lnTo>
                    <a:pt x="2826" y="321"/>
                  </a:lnTo>
                  <a:lnTo>
                    <a:pt x="2836" y="317"/>
                  </a:lnTo>
                  <a:lnTo>
                    <a:pt x="2848" y="313"/>
                  </a:lnTo>
                  <a:lnTo>
                    <a:pt x="2859" y="310"/>
                  </a:lnTo>
                  <a:lnTo>
                    <a:pt x="2872" y="308"/>
                  </a:lnTo>
                  <a:lnTo>
                    <a:pt x="2885" y="307"/>
                  </a:lnTo>
                  <a:lnTo>
                    <a:pt x="3016" y="298"/>
                  </a:lnTo>
                  <a:lnTo>
                    <a:pt x="3016" y="263"/>
                  </a:lnTo>
                  <a:lnTo>
                    <a:pt x="3015" y="252"/>
                  </a:lnTo>
                  <a:lnTo>
                    <a:pt x="3014" y="242"/>
                  </a:lnTo>
                  <a:lnTo>
                    <a:pt x="3012" y="233"/>
                  </a:lnTo>
                  <a:lnTo>
                    <a:pt x="3009" y="225"/>
                  </a:lnTo>
                  <a:lnTo>
                    <a:pt x="3005" y="218"/>
                  </a:lnTo>
                  <a:lnTo>
                    <a:pt x="3000" y="211"/>
                  </a:lnTo>
                  <a:lnTo>
                    <a:pt x="2995" y="205"/>
                  </a:lnTo>
                  <a:lnTo>
                    <a:pt x="2989" y="200"/>
                  </a:lnTo>
                  <a:lnTo>
                    <a:pt x="2982" y="196"/>
                  </a:lnTo>
                  <a:lnTo>
                    <a:pt x="2979" y="194"/>
                  </a:lnTo>
                  <a:lnTo>
                    <a:pt x="2975" y="192"/>
                  </a:lnTo>
                  <a:lnTo>
                    <a:pt x="2967" y="189"/>
                  </a:lnTo>
                  <a:lnTo>
                    <a:pt x="2959" y="186"/>
                  </a:lnTo>
                  <a:lnTo>
                    <a:pt x="2950" y="184"/>
                  </a:lnTo>
                  <a:lnTo>
                    <a:pt x="2941" y="183"/>
                  </a:lnTo>
                  <a:lnTo>
                    <a:pt x="2932" y="182"/>
                  </a:lnTo>
                  <a:lnTo>
                    <a:pt x="2922" y="182"/>
                  </a:lnTo>
                  <a:lnTo>
                    <a:pt x="2911" y="182"/>
                  </a:lnTo>
                  <a:lnTo>
                    <a:pt x="2901" y="183"/>
                  </a:lnTo>
                  <a:lnTo>
                    <a:pt x="2892" y="184"/>
                  </a:lnTo>
                  <a:lnTo>
                    <a:pt x="2883" y="186"/>
                  </a:lnTo>
                  <a:lnTo>
                    <a:pt x="2874" y="189"/>
                  </a:lnTo>
                  <a:lnTo>
                    <a:pt x="2866" y="193"/>
                  </a:lnTo>
                  <a:lnTo>
                    <a:pt x="2858" y="196"/>
                  </a:lnTo>
                  <a:lnTo>
                    <a:pt x="2851" y="201"/>
                  </a:lnTo>
                  <a:lnTo>
                    <a:pt x="2848" y="204"/>
                  </a:lnTo>
                  <a:lnTo>
                    <a:pt x="2844" y="206"/>
                  </a:lnTo>
                  <a:lnTo>
                    <a:pt x="2839" y="212"/>
                  </a:lnTo>
                  <a:lnTo>
                    <a:pt x="2833" y="218"/>
                  </a:lnTo>
                  <a:lnTo>
                    <a:pt x="2829" y="225"/>
                  </a:lnTo>
                  <a:lnTo>
                    <a:pt x="2825" y="233"/>
                  </a:lnTo>
                  <a:lnTo>
                    <a:pt x="2823" y="241"/>
                  </a:lnTo>
                  <a:lnTo>
                    <a:pt x="2821" y="250"/>
                  </a:lnTo>
                  <a:lnTo>
                    <a:pt x="2820" y="255"/>
                  </a:lnTo>
                  <a:lnTo>
                    <a:pt x="2819" y="260"/>
                  </a:lnTo>
                  <a:lnTo>
                    <a:pt x="2784" y="260"/>
                  </a:lnTo>
                  <a:lnTo>
                    <a:pt x="2784" y="253"/>
                  </a:lnTo>
                  <a:lnTo>
                    <a:pt x="2785" y="247"/>
                  </a:lnTo>
                  <a:lnTo>
                    <a:pt x="2787" y="241"/>
                  </a:lnTo>
                  <a:lnTo>
                    <a:pt x="2788" y="234"/>
                  </a:lnTo>
                  <a:lnTo>
                    <a:pt x="2790" y="229"/>
                  </a:lnTo>
                  <a:lnTo>
                    <a:pt x="2792" y="223"/>
                  </a:lnTo>
                  <a:lnTo>
                    <a:pt x="2797" y="212"/>
                  </a:lnTo>
                  <a:lnTo>
                    <a:pt x="2800" y="207"/>
                  </a:lnTo>
                  <a:lnTo>
                    <a:pt x="2803" y="202"/>
                  </a:lnTo>
                  <a:lnTo>
                    <a:pt x="2806" y="197"/>
                  </a:lnTo>
                  <a:lnTo>
                    <a:pt x="2809" y="193"/>
                  </a:lnTo>
                  <a:lnTo>
                    <a:pt x="2813" y="189"/>
                  </a:lnTo>
                  <a:lnTo>
                    <a:pt x="2817" y="185"/>
                  </a:lnTo>
                  <a:lnTo>
                    <a:pt x="2821" y="181"/>
                  </a:lnTo>
                  <a:lnTo>
                    <a:pt x="2826" y="177"/>
                  </a:lnTo>
                  <a:lnTo>
                    <a:pt x="2835" y="170"/>
                  </a:lnTo>
                  <a:lnTo>
                    <a:pt x="2846" y="165"/>
                  </a:lnTo>
                  <a:lnTo>
                    <a:pt x="2857" y="160"/>
                  </a:lnTo>
                  <a:lnTo>
                    <a:pt x="2869" y="156"/>
                  </a:lnTo>
                  <a:lnTo>
                    <a:pt x="2881" y="152"/>
                  </a:lnTo>
                  <a:lnTo>
                    <a:pt x="2887" y="151"/>
                  </a:lnTo>
                  <a:lnTo>
                    <a:pt x="2894" y="150"/>
                  </a:lnTo>
                  <a:lnTo>
                    <a:pt x="2908" y="149"/>
                  </a:lnTo>
                  <a:lnTo>
                    <a:pt x="2922" y="148"/>
                  </a:lnTo>
                  <a:lnTo>
                    <a:pt x="2940" y="149"/>
                  </a:lnTo>
                  <a:lnTo>
                    <a:pt x="2949" y="150"/>
                  </a:lnTo>
                  <a:lnTo>
                    <a:pt x="2958" y="152"/>
                  </a:lnTo>
                  <a:lnTo>
                    <a:pt x="2967" y="154"/>
                  </a:lnTo>
                  <a:lnTo>
                    <a:pt x="2976" y="156"/>
                  </a:lnTo>
                  <a:lnTo>
                    <a:pt x="2984" y="159"/>
                  </a:lnTo>
                  <a:lnTo>
                    <a:pt x="2993" y="163"/>
                  </a:lnTo>
                  <a:lnTo>
                    <a:pt x="3001" y="167"/>
                  </a:lnTo>
                  <a:lnTo>
                    <a:pt x="3008" y="171"/>
                  </a:lnTo>
                  <a:lnTo>
                    <a:pt x="3015" y="177"/>
                  </a:lnTo>
                  <a:lnTo>
                    <a:pt x="3022" y="183"/>
                  </a:lnTo>
                  <a:lnTo>
                    <a:pt x="3028" y="189"/>
                  </a:lnTo>
                  <a:lnTo>
                    <a:pt x="3033" y="197"/>
                  </a:lnTo>
                  <a:lnTo>
                    <a:pt x="3038" y="205"/>
                  </a:lnTo>
                  <a:lnTo>
                    <a:pt x="3042" y="214"/>
                  </a:lnTo>
                  <a:lnTo>
                    <a:pt x="3045" y="222"/>
                  </a:lnTo>
                  <a:lnTo>
                    <a:pt x="3047" y="230"/>
                  </a:lnTo>
                  <a:lnTo>
                    <a:pt x="3049" y="239"/>
                  </a:lnTo>
                  <a:lnTo>
                    <a:pt x="3050" y="247"/>
                  </a:lnTo>
                  <a:lnTo>
                    <a:pt x="3050" y="256"/>
                  </a:lnTo>
                  <a:lnTo>
                    <a:pt x="3051" y="264"/>
                  </a:lnTo>
                  <a:lnTo>
                    <a:pt x="3051" y="282"/>
                  </a:lnTo>
                  <a:lnTo>
                    <a:pt x="3051" y="444"/>
                  </a:lnTo>
                  <a:lnTo>
                    <a:pt x="3051" y="453"/>
                  </a:lnTo>
                  <a:lnTo>
                    <a:pt x="3052" y="460"/>
                  </a:lnTo>
                  <a:lnTo>
                    <a:pt x="3053" y="464"/>
                  </a:lnTo>
                  <a:lnTo>
                    <a:pt x="3054" y="467"/>
                  </a:lnTo>
                  <a:lnTo>
                    <a:pt x="3056" y="472"/>
                  </a:lnTo>
                  <a:lnTo>
                    <a:pt x="3058" y="475"/>
                  </a:lnTo>
                  <a:lnTo>
                    <a:pt x="3059" y="477"/>
                  </a:lnTo>
                  <a:lnTo>
                    <a:pt x="3064" y="480"/>
                  </a:lnTo>
                  <a:lnTo>
                    <a:pt x="3071" y="482"/>
                  </a:lnTo>
                  <a:lnTo>
                    <a:pt x="3075" y="482"/>
                  </a:lnTo>
                  <a:lnTo>
                    <a:pt x="3079" y="482"/>
                  </a:lnTo>
                  <a:lnTo>
                    <a:pt x="3084" y="482"/>
                  </a:lnTo>
                  <a:lnTo>
                    <a:pt x="3089" y="482"/>
                  </a:lnTo>
                  <a:lnTo>
                    <a:pt x="3089" y="513"/>
                  </a:lnTo>
                  <a:lnTo>
                    <a:pt x="3080" y="514"/>
                  </a:lnTo>
                  <a:lnTo>
                    <a:pt x="3072" y="515"/>
                  </a:lnTo>
                  <a:close/>
                  <a:moveTo>
                    <a:pt x="3016" y="330"/>
                  </a:moveTo>
                  <a:lnTo>
                    <a:pt x="2888" y="338"/>
                  </a:lnTo>
                  <a:lnTo>
                    <a:pt x="2879" y="339"/>
                  </a:lnTo>
                  <a:lnTo>
                    <a:pt x="2870" y="340"/>
                  </a:lnTo>
                  <a:lnTo>
                    <a:pt x="2861" y="343"/>
                  </a:lnTo>
                  <a:lnTo>
                    <a:pt x="2853" y="345"/>
                  </a:lnTo>
                  <a:lnTo>
                    <a:pt x="2845" y="348"/>
                  </a:lnTo>
                  <a:lnTo>
                    <a:pt x="2838" y="352"/>
                  </a:lnTo>
                  <a:lnTo>
                    <a:pt x="2831" y="356"/>
                  </a:lnTo>
                  <a:lnTo>
                    <a:pt x="2825" y="360"/>
                  </a:lnTo>
                  <a:lnTo>
                    <a:pt x="2823" y="363"/>
                  </a:lnTo>
                  <a:lnTo>
                    <a:pt x="2820" y="365"/>
                  </a:lnTo>
                  <a:lnTo>
                    <a:pt x="2815" y="371"/>
                  </a:lnTo>
                  <a:lnTo>
                    <a:pt x="2811" y="377"/>
                  </a:lnTo>
                  <a:lnTo>
                    <a:pt x="2808" y="383"/>
                  </a:lnTo>
                  <a:lnTo>
                    <a:pt x="2805" y="390"/>
                  </a:lnTo>
                  <a:lnTo>
                    <a:pt x="2803" y="397"/>
                  </a:lnTo>
                  <a:lnTo>
                    <a:pt x="2802" y="405"/>
                  </a:lnTo>
                  <a:lnTo>
                    <a:pt x="2802" y="413"/>
                  </a:lnTo>
                  <a:lnTo>
                    <a:pt x="2802" y="422"/>
                  </a:lnTo>
                  <a:lnTo>
                    <a:pt x="2803" y="431"/>
                  </a:lnTo>
                  <a:lnTo>
                    <a:pt x="2804" y="435"/>
                  </a:lnTo>
                  <a:lnTo>
                    <a:pt x="2806" y="439"/>
                  </a:lnTo>
                  <a:lnTo>
                    <a:pt x="2808" y="446"/>
                  </a:lnTo>
                  <a:lnTo>
                    <a:pt x="2810" y="450"/>
                  </a:lnTo>
                  <a:lnTo>
                    <a:pt x="2812" y="453"/>
                  </a:lnTo>
                  <a:lnTo>
                    <a:pt x="2816" y="459"/>
                  </a:lnTo>
                  <a:lnTo>
                    <a:pt x="2821" y="465"/>
                  </a:lnTo>
                  <a:lnTo>
                    <a:pt x="2827" y="470"/>
                  </a:lnTo>
                  <a:lnTo>
                    <a:pt x="2833" y="475"/>
                  </a:lnTo>
                  <a:lnTo>
                    <a:pt x="2840" y="479"/>
                  </a:lnTo>
                  <a:lnTo>
                    <a:pt x="2848" y="482"/>
                  </a:lnTo>
                  <a:lnTo>
                    <a:pt x="2855" y="485"/>
                  </a:lnTo>
                  <a:lnTo>
                    <a:pt x="2864" y="487"/>
                  </a:lnTo>
                  <a:lnTo>
                    <a:pt x="2872" y="488"/>
                  </a:lnTo>
                  <a:lnTo>
                    <a:pt x="2881" y="489"/>
                  </a:lnTo>
                  <a:lnTo>
                    <a:pt x="2890" y="489"/>
                  </a:lnTo>
                  <a:lnTo>
                    <a:pt x="2907" y="489"/>
                  </a:lnTo>
                  <a:lnTo>
                    <a:pt x="2914" y="488"/>
                  </a:lnTo>
                  <a:lnTo>
                    <a:pt x="2918" y="487"/>
                  </a:lnTo>
                  <a:lnTo>
                    <a:pt x="2922" y="486"/>
                  </a:lnTo>
                  <a:lnTo>
                    <a:pt x="2929" y="484"/>
                  </a:lnTo>
                  <a:lnTo>
                    <a:pt x="2935" y="482"/>
                  </a:lnTo>
                  <a:lnTo>
                    <a:pt x="2942" y="480"/>
                  </a:lnTo>
                  <a:lnTo>
                    <a:pt x="2948" y="477"/>
                  </a:lnTo>
                  <a:lnTo>
                    <a:pt x="2959" y="471"/>
                  </a:lnTo>
                  <a:lnTo>
                    <a:pt x="2964" y="467"/>
                  </a:lnTo>
                  <a:lnTo>
                    <a:pt x="2969" y="463"/>
                  </a:lnTo>
                  <a:lnTo>
                    <a:pt x="2974" y="459"/>
                  </a:lnTo>
                  <a:lnTo>
                    <a:pt x="2979" y="454"/>
                  </a:lnTo>
                  <a:lnTo>
                    <a:pt x="2987" y="445"/>
                  </a:lnTo>
                  <a:lnTo>
                    <a:pt x="2994" y="434"/>
                  </a:lnTo>
                  <a:lnTo>
                    <a:pt x="2997" y="429"/>
                  </a:lnTo>
                  <a:lnTo>
                    <a:pt x="3000" y="423"/>
                  </a:lnTo>
                  <a:lnTo>
                    <a:pt x="3005" y="412"/>
                  </a:lnTo>
                  <a:lnTo>
                    <a:pt x="3009" y="399"/>
                  </a:lnTo>
                  <a:lnTo>
                    <a:pt x="3010" y="393"/>
                  </a:lnTo>
                  <a:lnTo>
                    <a:pt x="3012" y="387"/>
                  </a:lnTo>
                  <a:lnTo>
                    <a:pt x="3014" y="374"/>
                  </a:lnTo>
                  <a:lnTo>
                    <a:pt x="3015" y="362"/>
                  </a:lnTo>
                  <a:lnTo>
                    <a:pt x="3016" y="349"/>
                  </a:lnTo>
                  <a:lnTo>
                    <a:pt x="3016" y="330"/>
                  </a:lnTo>
                  <a:close/>
                  <a:moveTo>
                    <a:pt x="3300" y="518"/>
                  </a:moveTo>
                  <a:lnTo>
                    <a:pt x="3288" y="517"/>
                  </a:lnTo>
                  <a:lnTo>
                    <a:pt x="3282" y="517"/>
                  </a:lnTo>
                  <a:lnTo>
                    <a:pt x="3277" y="516"/>
                  </a:lnTo>
                  <a:lnTo>
                    <a:pt x="3267" y="514"/>
                  </a:lnTo>
                  <a:lnTo>
                    <a:pt x="3258" y="510"/>
                  </a:lnTo>
                  <a:lnTo>
                    <a:pt x="3249" y="506"/>
                  </a:lnTo>
                  <a:lnTo>
                    <a:pt x="3242" y="501"/>
                  </a:lnTo>
                  <a:lnTo>
                    <a:pt x="3235" y="496"/>
                  </a:lnTo>
                  <a:lnTo>
                    <a:pt x="3229" y="489"/>
                  </a:lnTo>
                  <a:lnTo>
                    <a:pt x="3224" y="482"/>
                  </a:lnTo>
                  <a:lnTo>
                    <a:pt x="3220" y="474"/>
                  </a:lnTo>
                  <a:lnTo>
                    <a:pt x="3216" y="466"/>
                  </a:lnTo>
                  <a:lnTo>
                    <a:pt x="3213" y="456"/>
                  </a:lnTo>
                  <a:lnTo>
                    <a:pt x="3211" y="447"/>
                  </a:lnTo>
                  <a:lnTo>
                    <a:pt x="3210" y="442"/>
                  </a:lnTo>
                  <a:lnTo>
                    <a:pt x="3209" y="436"/>
                  </a:lnTo>
                  <a:lnTo>
                    <a:pt x="3208" y="425"/>
                  </a:lnTo>
                  <a:lnTo>
                    <a:pt x="3208" y="414"/>
                  </a:lnTo>
                  <a:lnTo>
                    <a:pt x="3208" y="190"/>
                  </a:lnTo>
                  <a:lnTo>
                    <a:pt x="3137" y="190"/>
                  </a:lnTo>
                  <a:lnTo>
                    <a:pt x="3137" y="157"/>
                  </a:lnTo>
                  <a:lnTo>
                    <a:pt x="3208" y="157"/>
                  </a:lnTo>
                  <a:lnTo>
                    <a:pt x="3208" y="59"/>
                  </a:lnTo>
                  <a:lnTo>
                    <a:pt x="3244" y="51"/>
                  </a:lnTo>
                  <a:lnTo>
                    <a:pt x="3244" y="157"/>
                  </a:lnTo>
                  <a:lnTo>
                    <a:pt x="3354" y="157"/>
                  </a:lnTo>
                  <a:lnTo>
                    <a:pt x="3354" y="190"/>
                  </a:lnTo>
                  <a:lnTo>
                    <a:pt x="3244" y="190"/>
                  </a:lnTo>
                  <a:lnTo>
                    <a:pt x="3244" y="413"/>
                  </a:lnTo>
                  <a:lnTo>
                    <a:pt x="3244" y="428"/>
                  </a:lnTo>
                  <a:lnTo>
                    <a:pt x="3245" y="435"/>
                  </a:lnTo>
                  <a:lnTo>
                    <a:pt x="3246" y="442"/>
                  </a:lnTo>
                  <a:lnTo>
                    <a:pt x="3248" y="448"/>
                  </a:lnTo>
                  <a:lnTo>
                    <a:pt x="3250" y="454"/>
                  </a:lnTo>
                  <a:lnTo>
                    <a:pt x="3252" y="459"/>
                  </a:lnTo>
                  <a:lnTo>
                    <a:pt x="3255" y="464"/>
                  </a:lnTo>
                  <a:lnTo>
                    <a:pt x="3259" y="469"/>
                  </a:lnTo>
                  <a:lnTo>
                    <a:pt x="3263" y="473"/>
                  </a:lnTo>
                  <a:lnTo>
                    <a:pt x="3268" y="476"/>
                  </a:lnTo>
                  <a:lnTo>
                    <a:pt x="3273" y="479"/>
                  </a:lnTo>
                  <a:lnTo>
                    <a:pt x="3276" y="480"/>
                  </a:lnTo>
                  <a:lnTo>
                    <a:pt x="3280" y="481"/>
                  </a:lnTo>
                  <a:lnTo>
                    <a:pt x="3286" y="483"/>
                  </a:lnTo>
                  <a:lnTo>
                    <a:pt x="3294" y="484"/>
                  </a:lnTo>
                  <a:lnTo>
                    <a:pt x="3303" y="484"/>
                  </a:lnTo>
                  <a:lnTo>
                    <a:pt x="3317" y="484"/>
                  </a:lnTo>
                  <a:lnTo>
                    <a:pt x="3331" y="483"/>
                  </a:lnTo>
                  <a:lnTo>
                    <a:pt x="3359" y="478"/>
                  </a:lnTo>
                  <a:lnTo>
                    <a:pt x="3359" y="509"/>
                  </a:lnTo>
                  <a:lnTo>
                    <a:pt x="3344" y="512"/>
                  </a:lnTo>
                  <a:lnTo>
                    <a:pt x="3329" y="515"/>
                  </a:lnTo>
                  <a:lnTo>
                    <a:pt x="3315" y="517"/>
                  </a:lnTo>
                  <a:lnTo>
                    <a:pt x="3300" y="518"/>
                  </a:lnTo>
                  <a:close/>
                  <a:moveTo>
                    <a:pt x="3725" y="344"/>
                  </a:moveTo>
                  <a:lnTo>
                    <a:pt x="3453" y="344"/>
                  </a:lnTo>
                  <a:lnTo>
                    <a:pt x="3453" y="351"/>
                  </a:lnTo>
                  <a:lnTo>
                    <a:pt x="3454" y="359"/>
                  </a:lnTo>
                  <a:lnTo>
                    <a:pt x="3456" y="374"/>
                  </a:lnTo>
                  <a:lnTo>
                    <a:pt x="3457" y="381"/>
                  </a:lnTo>
                  <a:lnTo>
                    <a:pt x="3459" y="388"/>
                  </a:lnTo>
                  <a:lnTo>
                    <a:pt x="3463" y="402"/>
                  </a:lnTo>
                  <a:lnTo>
                    <a:pt x="3465" y="409"/>
                  </a:lnTo>
                  <a:lnTo>
                    <a:pt x="3468" y="416"/>
                  </a:lnTo>
                  <a:lnTo>
                    <a:pt x="3474" y="428"/>
                  </a:lnTo>
                  <a:lnTo>
                    <a:pt x="3483" y="440"/>
                  </a:lnTo>
                  <a:lnTo>
                    <a:pt x="3491" y="450"/>
                  </a:lnTo>
                  <a:lnTo>
                    <a:pt x="3494" y="455"/>
                  </a:lnTo>
                  <a:lnTo>
                    <a:pt x="3498" y="459"/>
                  </a:lnTo>
                  <a:lnTo>
                    <a:pt x="3507" y="466"/>
                  </a:lnTo>
                  <a:lnTo>
                    <a:pt x="3516" y="473"/>
                  </a:lnTo>
                  <a:lnTo>
                    <a:pt x="3527" y="478"/>
                  </a:lnTo>
                  <a:lnTo>
                    <a:pt x="3538" y="482"/>
                  </a:lnTo>
                  <a:lnTo>
                    <a:pt x="3550" y="485"/>
                  </a:lnTo>
                  <a:lnTo>
                    <a:pt x="3563" y="487"/>
                  </a:lnTo>
                  <a:lnTo>
                    <a:pt x="3570" y="488"/>
                  </a:lnTo>
                  <a:lnTo>
                    <a:pt x="3577" y="488"/>
                  </a:lnTo>
                  <a:lnTo>
                    <a:pt x="3588" y="487"/>
                  </a:lnTo>
                  <a:lnTo>
                    <a:pt x="3594" y="487"/>
                  </a:lnTo>
                  <a:lnTo>
                    <a:pt x="3599" y="486"/>
                  </a:lnTo>
                  <a:lnTo>
                    <a:pt x="3610" y="483"/>
                  </a:lnTo>
                  <a:lnTo>
                    <a:pt x="3620" y="480"/>
                  </a:lnTo>
                  <a:lnTo>
                    <a:pt x="3625" y="478"/>
                  </a:lnTo>
                  <a:lnTo>
                    <a:pt x="3629" y="475"/>
                  </a:lnTo>
                  <a:lnTo>
                    <a:pt x="3638" y="470"/>
                  </a:lnTo>
                  <a:lnTo>
                    <a:pt x="3647" y="464"/>
                  </a:lnTo>
                  <a:lnTo>
                    <a:pt x="3650" y="460"/>
                  </a:lnTo>
                  <a:lnTo>
                    <a:pt x="3654" y="457"/>
                  </a:lnTo>
                  <a:lnTo>
                    <a:pt x="3663" y="446"/>
                  </a:lnTo>
                  <a:lnTo>
                    <a:pt x="3667" y="440"/>
                  </a:lnTo>
                  <a:lnTo>
                    <a:pt x="3671" y="434"/>
                  </a:lnTo>
                  <a:lnTo>
                    <a:pt x="3674" y="428"/>
                  </a:lnTo>
                  <a:lnTo>
                    <a:pt x="3677" y="421"/>
                  </a:lnTo>
                  <a:lnTo>
                    <a:pt x="3679" y="414"/>
                  </a:lnTo>
                  <a:lnTo>
                    <a:pt x="3681" y="406"/>
                  </a:lnTo>
                  <a:lnTo>
                    <a:pt x="3718" y="406"/>
                  </a:lnTo>
                  <a:lnTo>
                    <a:pt x="3716" y="417"/>
                  </a:lnTo>
                  <a:lnTo>
                    <a:pt x="3713" y="428"/>
                  </a:lnTo>
                  <a:lnTo>
                    <a:pt x="3709" y="438"/>
                  </a:lnTo>
                  <a:lnTo>
                    <a:pt x="3704" y="448"/>
                  </a:lnTo>
                  <a:lnTo>
                    <a:pt x="3698" y="457"/>
                  </a:lnTo>
                  <a:lnTo>
                    <a:pt x="3692" y="465"/>
                  </a:lnTo>
                  <a:lnTo>
                    <a:pt x="3685" y="473"/>
                  </a:lnTo>
                  <a:lnTo>
                    <a:pt x="3678" y="481"/>
                  </a:lnTo>
                  <a:lnTo>
                    <a:pt x="3673" y="486"/>
                  </a:lnTo>
                  <a:lnTo>
                    <a:pt x="3668" y="490"/>
                  </a:lnTo>
                  <a:lnTo>
                    <a:pt x="3663" y="494"/>
                  </a:lnTo>
                  <a:lnTo>
                    <a:pt x="3657" y="498"/>
                  </a:lnTo>
                  <a:lnTo>
                    <a:pt x="3652" y="502"/>
                  </a:lnTo>
                  <a:lnTo>
                    <a:pt x="3646" y="505"/>
                  </a:lnTo>
                  <a:lnTo>
                    <a:pt x="3639" y="508"/>
                  </a:lnTo>
                  <a:lnTo>
                    <a:pt x="3633" y="511"/>
                  </a:lnTo>
                  <a:lnTo>
                    <a:pt x="3620" y="516"/>
                  </a:lnTo>
                  <a:lnTo>
                    <a:pt x="3606" y="519"/>
                  </a:lnTo>
                  <a:lnTo>
                    <a:pt x="3599" y="521"/>
                  </a:lnTo>
                  <a:lnTo>
                    <a:pt x="3592" y="521"/>
                  </a:lnTo>
                  <a:lnTo>
                    <a:pt x="3577" y="522"/>
                  </a:lnTo>
                  <a:lnTo>
                    <a:pt x="3567" y="522"/>
                  </a:lnTo>
                  <a:lnTo>
                    <a:pt x="3558" y="521"/>
                  </a:lnTo>
                  <a:lnTo>
                    <a:pt x="3549" y="520"/>
                  </a:lnTo>
                  <a:lnTo>
                    <a:pt x="3541" y="518"/>
                  </a:lnTo>
                  <a:lnTo>
                    <a:pt x="3533" y="516"/>
                  </a:lnTo>
                  <a:lnTo>
                    <a:pt x="3525" y="514"/>
                  </a:lnTo>
                  <a:lnTo>
                    <a:pt x="3518" y="511"/>
                  </a:lnTo>
                  <a:lnTo>
                    <a:pt x="3511" y="508"/>
                  </a:lnTo>
                  <a:lnTo>
                    <a:pt x="3504" y="504"/>
                  </a:lnTo>
                  <a:lnTo>
                    <a:pt x="3497" y="500"/>
                  </a:lnTo>
                  <a:lnTo>
                    <a:pt x="3485" y="492"/>
                  </a:lnTo>
                  <a:lnTo>
                    <a:pt x="3478" y="487"/>
                  </a:lnTo>
                  <a:lnTo>
                    <a:pt x="3473" y="482"/>
                  </a:lnTo>
                  <a:lnTo>
                    <a:pt x="3468" y="477"/>
                  </a:lnTo>
                  <a:lnTo>
                    <a:pt x="3463" y="472"/>
                  </a:lnTo>
                  <a:lnTo>
                    <a:pt x="3457" y="465"/>
                  </a:lnTo>
                  <a:lnTo>
                    <a:pt x="3452" y="458"/>
                  </a:lnTo>
                  <a:lnTo>
                    <a:pt x="3448" y="451"/>
                  </a:lnTo>
                  <a:lnTo>
                    <a:pt x="3443" y="444"/>
                  </a:lnTo>
                  <a:lnTo>
                    <a:pt x="3439" y="436"/>
                  </a:lnTo>
                  <a:lnTo>
                    <a:pt x="3435" y="428"/>
                  </a:lnTo>
                  <a:lnTo>
                    <a:pt x="3432" y="420"/>
                  </a:lnTo>
                  <a:lnTo>
                    <a:pt x="3429" y="412"/>
                  </a:lnTo>
                  <a:lnTo>
                    <a:pt x="3426" y="403"/>
                  </a:lnTo>
                  <a:lnTo>
                    <a:pt x="3424" y="394"/>
                  </a:lnTo>
                  <a:lnTo>
                    <a:pt x="3422" y="385"/>
                  </a:lnTo>
                  <a:lnTo>
                    <a:pt x="3420" y="376"/>
                  </a:lnTo>
                  <a:lnTo>
                    <a:pt x="3419" y="366"/>
                  </a:lnTo>
                  <a:lnTo>
                    <a:pt x="3418" y="357"/>
                  </a:lnTo>
                  <a:lnTo>
                    <a:pt x="3417" y="347"/>
                  </a:lnTo>
                  <a:lnTo>
                    <a:pt x="3417" y="337"/>
                  </a:lnTo>
                  <a:lnTo>
                    <a:pt x="3417" y="320"/>
                  </a:lnTo>
                  <a:lnTo>
                    <a:pt x="3419" y="303"/>
                  </a:lnTo>
                  <a:lnTo>
                    <a:pt x="3421" y="287"/>
                  </a:lnTo>
                  <a:lnTo>
                    <a:pt x="3424" y="271"/>
                  </a:lnTo>
                  <a:lnTo>
                    <a:pt x="3429" y="255"/>
                  </a:lnTo>
                  <a:lnTo>
                    <a:pt x="3435" y="239"/>
                  </a:lnTo>
                  <a:lnTo>
                    <a:pt x="3438" y="232"/>
                  </a:lnTo>
                  <a:lnTo>
                    <a:pt x="3442" y="225"/>
                  </a:lnTo>
                  <a:lnTo>
                    <a:pt x="3447" y="217"/>
                  </a:lnTo>
                  <a:lnTo>
                    <a:pt x="3452" y="210"/>
                  </a:lnTo>
                  <a:lnTo>
                    <a:pt x="3458" y="203"/>
                  </a:lnTo>
                  <a:lnTo>
                    <a:pt x="3464" y="196"/>
                  </a:lnTo>
                  <a:lnTo>
                    <a:pt x="3470" y="189"/>
                  </a:lnTo>
                  <a:lnTo>
                    <a:pt x="3476" y="183"/>
                  </a:lnTo>
                  <a:lnTo>
                    <a:pt x="3484" y="178"/>
                  </a:lnTo>
                  <a:lnTo>
                    <a:pt x="3491" y="173"/>
                  </a:lnTo>
                  <a:lnTo>
                    <a:pt x="3498" y="168"/>
                  </a:lnTo>
                  <a:lnTo>
                    <a:pt x="3506" y="164"/>
                  </a:lnTo>
                  <a:lnTo>
                    <a:pt x="3514" y="160"/>
                  </a:lnTo>
                  <a:lnTo>
                    <a:pt x="3522" y="157"/>
                  </a:lnTo>
                  <a:lnTo>
                    <a:pt x="3530" y="154"/>
                  </a:lnTo>
                  <a:lnTo>
                    <a:pt x="3538" y="152"/>
                  </a:lnTo>
                  <a:lnTo>
                    <a:pt x="3547" y="150"/>
                  </a:lnTo>
                  <a:lnTo>
                    <a:pt x="3556" y="149"/>
                  </a:lnTo>
                  <a:lnTo>
                    <a:pt x="3565" y="149"/>
                  </a:lnTo>
                  <a:lnTo>
                    <a:pt x="3574" y="148"/>
                  </a:lnTo>
                  <a:lnTo>
                    <a:pt x="3583" y="148"/>
                  </a:lnTo>
                  <a:lnTo>
                    <a:pt x="3591" y="149"/>
                  </a:lnTo>
                  <a:lnTo>
                    <a:pt x="3600" y="150"/>
                  </a:lnTo>
                  <a:lnTo>
                    <a:pt x="3608" y="152"/>
                  </a:lnTo>
                  <a:lnTo>
                    <a:pt x="3616" y="154"/>
                  </a:lnTo>
                  <a:lnTo>
                    <a:pt x="3623" y="156"/>
                  </a:lnTo>
                  <a:lnTo>
                    <a:pt x="3631" y="159"/>
                  </a:lnTo>
                  <a:lnTo>
                    <a:pt x="3638" y="163"/>
                  </a:lnTo>
                  <a:lnTo>
                    <a:pt x="3645" y="166"/>
                  </a:lnTo>
                  <a:lnTo>
                    <a:pt x="3652" y="170"/>
                  </a:lnTo>
                  <a:lnTo>
                    <a:pt x="3658" y="174"/>
                  </a:lnTo>
                  <a:lnTo>
                    <a:pt x="3664" y="179"/>
                  </a:lnTo>
                  <a:lnTo>
                    <a:pt x="3670" y="184"/>
                  </a:lnTo>
                  <a:lnTo>
                    <a:pt x="3675" y="189"/>
                  </a:lnTo>
                  <a:lnTo>
                    <a:pt x="3681" y="195"/>
                  </a:lnTo>
                  <a:lnTo>
                    <a:pt x="3686" y="201"/>
                  </a:lnTo>
                  <a:lnTo>
                    <a:pt x="3695" y="213"/>
                  </a:lnTo>
                  <a:lnTo>
                    <a:pt x="3703" y="226"/>
                  </a:lnTo>
                  <a:lnTo>
                    <a:pt x="3707" y="233"/>
                  </a:lnTo>
                  <a:lnTo>
                    <a:pt x="3710" y="241"/>
                  </a:lnTo>
                  <a:lnTo>
                    <a:pt x="3716" y="256"/>
                  </a:lnTo>
                  <a:lnTo>
                    <a:pt x="3718" y="263"/>
                  </a:lnTo>
                  <a:lnTo>
                    <a:pt x="3720" y="271"/>
                  </a:lnTo>
                  <a:lnTo>
                    <a:pt x="3723" y="287"/>
                  </a:lnTo>
                  <a:lnTo>
                    <a:pt x="3725" y="304"/>
                  </a:lnTo>
                  <a:lnTo>
                    <a:pt x="3726" y="312"/>
                  </a:lnTo>
                  <a:lnTo>
                    <a:pt x="3726" y="320"/>
                  </a:lnTo>
                  <a:lnTo>
                    <a:pt x="3726" y="332"/>
                  </a:lnTo>
                  <a:lnTo>
                    <a:pt x="3725" y="344"/>
                  </a:lnTo>
                  <a:close/>
                  <a:moveTo>
                    <a:pt x="3574" y="182"/>
                  </a:moveTo>
                  <a:lnTo>
                    <a:pt x="3560" y="182"/>
                  </a:lnTo>
                  <a:lnTo>
                    <a:pt x="3554" y="183"/>
                  </a:lnTo>
                  <a:lnTo>
                    <a:pt x="3548" y="184"/>
                  </a:lnTo>
                  <a:lnTo>
                    <a:pt x="3536" y="188"/>
                  </a:lnTo>
                  <a:lnTo>
                    <a:pt x="3530" y="190"/>
                  </a:lnTo>
                  <a:lnTo>
                    <a:pt x="3524" y="192"/>
                  </a:lnTo>
                  <a:lnTo>
                    <a:pt x="3514" y="197"/>
                  </a:lnTo>
                  <a:lnTo>
                    <a:pt x="3504" y="204"/>
                  </a:lnTo>
                  <a:lnTo>
                    <a:pt x="3499" y="208"/>
                  </a:lnTo>
                  <a:lnTo>
                    <a:pt x="3495" y="212"/>
                  </a:lnTo>
                  <a:lnTo>
                    <a:pt x="3487" y="220"/>
                  </a:lnTo>
                  <a:lnTo>
                    <a:pt x="3478" y="229"/>
                  </a:lnTo>
                  <a:lnTo>
                    <a:pt x="3472" y="239"/>
                  </a:lnTo>
                  <a:lnTo>
                    <a:pt x="3466" y="250"/>
                  </a:lnTo>
                  <a:lnTo>
                    <a:pt x="3462" y="261"/>
                  </a:lnTo>
                  <a:lnTo>
                    <a:pt x="3458" y="273"/>
                  </a:lnTo>
                  <a:lnTo>
                    <a:pt x="3457" y="279"/>
                  </a:lnTo>
                  <a:lnTo>
                    <a:pt x="3456" y="285"/>
                  </a:lnTo>
                  <a:lnTo>
                    <a:pt x="3454" y="298"/>
                  </a:lnTo>
                  <a:lnTo>
                    <a:pt x="3453" y="311"/>
                  </a:lnTo>
                  <a:lnTo>
                    <a:pt x="3690" y="311"/>
                  </a:lnTo>
                  <a:lnTo>
                    <a:pt x="3689" y="305"/>
                  </a:lnTo>
                  <a:lnTo>
                    <a:pt x="3689" y="298"/>
                  </a:lnTo>
                  <a:lnTo>
                    <a:pt x="3687" y="286"/>
                  </a:lnTo>
                  <a:lnTo>
                    <a:pt x="3685" y="274"/>
                  </a:lnTo>
                  <a:lnTo>
                    <a:pt x="3681" y="262"/>
                  </a:lnTo>
                  <a:lnTo>
                    <a:pt x="3677" y="251"/>
                  </a:lnTo>
                  <a:lnTo>
                    <a:pt x="3674" y="246"/>
                  </a:lnTo>
                  <a:lnTo>
                    <a:pt x="3671" y="240"/>
                  </a:lnTo>
                  <a:lnTo>
                    <a:pt x="3665" y="230"/>
                  </a:lnTo>
                  <a:lnTo>
                    <a:pt x="3658" y="221"/>
                  </a:lnTo>
                  <a:lnTo>
                    <a:pt x="3651" y="212"/>
                  </a:lnTo>
                  <a:lnTo>
                    <a:pt x="3646" y="209"/>
                  </a:lnTo>
                  <a:lnTo>
                    <a:pt x="3642" y="205"/>
                  </a:lnTo>
                  <a:lnTo>
                    <a:pt x="3637" y="201"/>
                  </a:lnTo>
                  <a:lnTo>
                    <a:pt x="3633" y="198"/>
                  </a:lnTo>
                  <a:lnTo>
                    <a:pt x="3622" y="192"/>
                  </a:lnTo>
                  <a:lnTo>
                    <a:pt x="3617" y="190"/>
                  </a:lnTo>
                  <a:lnTo>
                    <a:pt x="3611" y="188"/>
                  </a:lnTo>
                  <a:lnTo>
                    <a:pt x="3606" y="186"/>
                  </a:lnTo>
                  <a:lnTo>
                    <a:pt x="3600" y="184"/>
                  </a:lnTo>
                  <a:lnTo>
                    <a:pt x="3593" y="183"/>
                  </a:lnTo>
                  <a:lnTo>
                    <a:pt x="3587" y="182"/>
                  </a:lnTo>
                  <a:lnTo>
                    <a:pt x="3574" y="182"/>
                  </a:lnTo>
                  <a:close/>
                  <a:moveTo>
                    <a:pt x="3982" y="188"/>
                  </a:moveTo>
                  <a:lnTo>
                    <a:pt x="3974" y="188"/>
                  </a:lnTo>
                  <a:lnTo>
                    <a:pt x="3967" y="189"/>
                  </a:lnTo>
                  <a:lnTo>
                    <a:pt x="3959" y="190"/>
                  </a:lnTo>
                  <a:lnTo>
                    <a:pt x="3952" y="192"/>
                  </a:lnTo>
                  <a:lnTo>
                    <a:pt x="3945" y="194"/>
                  </a:lnTo>
                  <a:lnTo>
                    <a:pt x="3939" y="196"/>
                  </a:lnTo>
                  <a:lnTo>
                    <a:pt x="3933" y="199"/>
                  </a:lnTo>
                  <a:lnTo>
                    <a:pt x="3927" y="202"/>
                  </a:lnTo>
                  <a:lnTo>
                    <a:pt x="3922" y="205"/>
                  </a:lnTo>
                  <a:lnTo>
                    <a:pt x="3917" y="209"/>
                  </a:lnTo>
                  <a:lnTo>
                    <a:pt x="3912" y="213"/>
                  </a:lnTo>
                  <a:lnTo>
                    <a:pt x="3908" y="217"/>
                  </a:lnTo>
                  <a:lnTo>
                    <a:pt x="3903" y="222"/>
                  </a:lnTo>
                  <a:lnTo>
                    <a:pt x="3900" y="227"/>
                  </a:lnTo>
                  <a:lnTo>
                    <a:pt x="3893" y="237"/>
                  </a:lnTo>
                  <a:lnTo>
                    <a:pt x="3887" y="249"/>
                  </a:lnTo>
                  <a:lnTo>
                    <a:pt x="3882" y="261"/>
                  </a:lnTo>
                  <a:lnTo>
                    <a:pt x="3878" y="273"/>
                  </a:lnTo>
                  <a:lnTo>
                    <a:pt x="3875" y="287"/>
                  </a:lnTo>
                  <a:lnTo>
                    <a:pt x="3873" y="293"/>
                  </a:lnTo>
                  <a:lnTo>
                    <a:pt x="3872" y="300"/>
                  </a:lnTo>
                  <a:lnTo>
                    <a:pt x="3871" y="307"/>
                  </a:lnTo>
                  <a:lnTo>
                    <a:pt x="3871" y="314"/>
                  </a:lnTo>
                  <a:lnTo>
                    <a:pt x="3870" y="328"/>
                  </a:lnTo>
                  <a:lnTo>
                    <a:pt x="3869" y="342"/>
                  </a:lnTo>
                  <a:lnTo>
                    <a:pt x="3869" y="513"/>
                  </a:lnTo>
                  <a:lnTo>
                    <a:pt x="3834" y="513"/>
                  </a:lnTo>
                  <a:lnTo>
                    <a:pt x="3834" y="157"/>
                  </a:lnTo>
                  <a:lnTo>
                    <a:pt x="3865" y="157"/>
                  </a:lnTo>
                  <a:lnTo>
                    <a:pt x="3869" y="229"/>
                  </a:lnTo>
                  <a:lnTo>
                    <a:pt x="3873" y="220"/>
                  </a:lnTo>
                  <a:lnTo>
                    <a:pt x="3877" y="212"/>
                  </a:lnTo>
                  <a:lnTo>
                    <a:pt x="3881" y="204"/>
                  </a:lnTo>
                  <a:lnTo>
                    <a:pt x="3887" y="197"/>
                  </a:lnTo>
                  <a:lnTo>
                    <a:pt x="3893" y="190"/>
                  </a:lnTo>
                  <a:lnTo>
                    <a:pt x="3899" y="184"/>
                  </a:lnTo>
                  <a:lnTo>
                    <a:pt x="3906" y="178"/>
                  </a:lnTo>
                  <a:lnTo>
                    <a:pt x="3913" y="173"/>
                  </a:lnTo>
                  <a:lnTo>
                    <a:pt x="3921" y="169"/>
                  </a:lnTo>
                  <a:lnTo>
                    <a:pt x="3929" y="165"/>
                  </a:lnTo>
                  <a:lnTo>
                    <a:pt x="3937" y="162"/>
                  </a:lnTo>
                  <a:lnTo>
                    <a:pt x="3946" y="159"/>
                  </a:lnTo>
                  <a:lnTo>
                    <a:pt x="3955" y="157"/>
                  </a:lnTo>
                  <a:lnTo>
                    <a:pt x="3964" y="155"/>
                  </a:lnTo>
                  <a:lnTo>
                    <a:pt x="3973" y="154"/>
                  </a:lnTo>
                  <a:lnTo>
                    <a:pt x="3982" y="154"/>
                  </a:lnTo>
                  <a:lnTo>
                    <a:pt x="4000" y="154"/>
                  </a:lnTo>
                  <a:lnTo>
                    <a:pt x="4009" y="155"/>
                  </a:lnTo>
                  <a:lnTo>
                    <a:pt x="4017" y="156"/>
                  </a:lnTo>
                  <a:lnTo>
                    <a:pt x="4017" y="192"/>
                  </a:lnTo>
                  <a:lnTo>
                    <a:pt x="4009" y="190"/>
                  </a:lnTo>
                  <a:lnTo>
                    <a:pt x="4000" y="189"/>
                  </a:lnTo>
                  <a:lnTo>
                    <a:pt x="3982" y="188"/>
                  </a:lnTo>
                  <a:close/>
                  <a:moveTo>
                    <a:pt x="453" y="1222"/>
                  </a:moveTo>
                  <a:lnTo>
                    <a:pt x="453" y="989"/>
                  </a:lnTo>
                  <a:lnTo>
                    <a:pt x="453" y="978"/>
                  </a:lnTo>
                  <a:lnTo>
                    <a:pt x="452" y="967"/>
                  </a:lnTo>
                  <a:lnTo>
                    <a:pt x="451" y="962"/>
                  </a:lnTo>
                  <a:lnTo>
                    <a:pt x="450" y="957"/>
                  </a:lnTo>
                  <a:lnTo>
                    <a:pt x="448" y="948"/>
                  </a:lnTo>
                  <a:lnTo>
                    <a:pt x="446" y="939"/>
                  </a:lnTo>
                  <a:lnTo>
                    <a:pt x="442" y="931"/>
                  </a:lnTo>
                  <a:lnTo>
                    <a:pt x="438" y="923"/>
                  </a:lnTo>
                  <a:lnTo>
                    <a:pt x="434" y="917"/>
                  </a:lnTo>
                  <a:lnTo>
                    <a:pt x="428" y="911"/>
                  </a:lnTo>
                  <a:lnTo>
                    <a:pt x="425" y="908"/>
                  </a:lnTo>
                  <a:lnTo>
                    <a:pt x="422" y="905"/>
                  </a:lnTo>
                  <a:lnTo>
                    <a:pt x="419" y="903"/>
                  </a:lnTo>
                  <a:lnTo>
                    <a:pt x="415" y="901"/>
                  </a:lnTo>
                  <a:lnTo>
                    <a:pt x="408" y="897"/>
                  </a:lnTo>
                  <a:lnTo>
                    <a:pt x="399" y="894"/>
                  </a:lnTo>
                  <a:lnTo>
                    <a:pt x="390" y="892"/>
                  </a:lnTo>
                  <a:lnTo>
                    <a:pt x="379" y="891"/>
                  </a:lnTo>
                  <a:lnTo>
                    <a:pt x="368" y="890"/>
                  </a:lnTo>
                  <a:lnTo>
                    <a:pt x="359" y="891"/>
                  </a:lnTo>
                  <a:lnTo>
                    <a:pt x="349" y="892"/>
                  </a:lnTo>
                  <a:lnTo>
                    <a:pt x="341" y="894"/>
                  </a:lnTo>
                  <a:lnTo>
                    <a:pt x="333" y="897"/>
                  </a:lnTo>
                  <a:lnTo>
                    <a:pt x="325" y="900"/>
                  </a:lnTo>
                  <a:lnTo>
                    <a:pt x="318" y="904"/>
                  </a:lnTo>
                  <a:lnTo>
                    <a:pt x="311" y="909"/>
                  </a:lnTo>
                  <a:lnTo>
                    <a:pt x="305" y="915"/>
                  </a:lnTo>
                  <a:lnTo>
                    <a:pt x="300" y="920"/>
                  </a:lnTo>
                  <a:lnTo>
                    <a:pt x="295" y="925"/>
                  </a:lnTo>
                  <a:lnTo>
                    <a:pt x="291" y="930"/>
                  </a:lnTo>
                  <a:lnTo>
                    <a:pt x="287" y="936"/>
                  </a:lnTo>
                  <a:lnTo>
                    <a:pt x="280" y="948"/>
                  </a:lnTo>
                  <a:lnTo>
                    <a:pt x="276" y="955"/>
                  </a:lnTo>
                  <a:lnTo>
                    <a:pt x="274" y="961"/>
                  </a:lnTo>
                  <a:lnTo>
                    <a:pt x="271" y="968"/>
                  </a:lnTo>
                  <a:lnTo>
                    <a:pt x="269" y="975"/>
                  </a:lnTo>
                  <a:lnTo>
                    <a:pt x="267" y="982"/>
                  </a:lnTo>
                  <a:lnTo>
                    <a:pt x="266" y="990"/>
                  </a:lnTo>
                  <a:lnTo>
                    <a:pt x="265" y="997"/>
                  </a:lnTo>
                  <a:lnTo>
                    <a:pt x="264" y="1005"/>
                  </a:lnTo>
                  <a:lnTo>
                    <a:pt x="263" y="1020"/>
                  </a:lnTo>
                  <a:lnTo>
                    <a:pt x="263" y="1222"/>
                  </a:lnTo>
                  <a:lnTo>
                    <a:pt x="227" y="1222"/>
                  </a:lnTo>
                  <a:lnTo>
                    <a:pt x="227" y="989"/>
                  </a:lnTo>
                  <a:lnTo>
                    <a:pt x="227" y="978"/>
                  </a:lnTo>
                  <a:lnTo>
                    <a:pt x="226" y="967"/>
                  </a:lnTo>
                  <a:lnTo>
                    <a:pt x="224" y="957"/>
                  </a:lnTo>
                  <a:lnTo>
                    <a:pt x="222" y="948"/>
                  </a:lnTo>
                  <a:lnTo>
                    <a:pt x="220" y="939"/>
                  </a:lnTo>
                  <a:lnTo>
                    <a:pt x="216" y="931"/>
                  </a:lnTo>
                  <a:lnTo>
                    <a:pt x="212" y="923"/>
                  </a:lnTo>
                  <a:lnTo>
                    <a:pt x="207" y="917"/>
                  </a:lnTo>
                  <a:lnTo>
                    <a:pt x="202" y="911"/>
                  </a:lnTo>
                  <a:lnTo>
                    <a:pt x="199" y="908"/>
                  </a:lnTo>
                  <a:lnTo>
                    <a:pt x="196" y="905"/>
                  </a:lnTo>
                  <a:lnTo>
                    <a:pt x="192" y="903"/>
                  </a:lnTo>
                  <a:lnTo>
                    <a:pt x="189" y="901"/>
                  </a:lnTo>
                  <a:lnTo>
                    <a:pt x="181" y="897"/>
                  </a:lnTo>
                  <a:lnTo>
                    <a:pt x="172" y="894"/>
                  </a:lnTo>
                  <a:lnTo>
                    <a:pt x="163" y="892"/>
                  </a:lnTo>
                  <a:lnTo>
                    <a:pt x="153" y="891"/>
                  </a:lnTo>
                  <a:lnTo>
                    <a:pt x="142" y="890"/>
                  </a:lnTo>
                  <a:lnTo>
                    <a:pt x="132" y="891"/>
                  </a:lnTo>
                  <a:lnTo>
                    <a:pt x="122" y="892"/>
                  </a:lnTo>
                  <a:lnTo>
                    <a:pt x="114" y="894"/>
                  </a:lnTo>
                  <a:lnTo>
                    <a:pt x="106" y="897"/>
                  </a:lnTo>
                  <a:lnTo>
                    <a:pt x="98" y="900"/>
                  </a:lnTo>
                  <a:lnTo>
                    <a:pt x="91" y="904"/>
                  </a:lnTo>
                  <a:lnTo>
                    <a:pt x="84" y="909"/>
                  </a:lnTo>
                  <a:lnTo>
                    <a:pt x="78" y="915"/>
                  </a:lnTo>
                  <a:lnTo>
                    <a:pt x="73" y="920"/>
                  </a:lnTo>
                  <a:lnTo>
                    <a:pt x="67" y="927"/>
                  </a:lnTo>
                  <a:lnTo>
                    <a:pt x="63" y="933"/>
                  </a:lnTo>
                  <a:lnTo>
                    <a:pt x="58" y="940"/>
                  </a:lnTo>
                  <a:lnTo>
                    <a:pt x="54" y="948"/>
                  </a:lnTo>
                  <a:lnTo>
                    <a:pt x="51" y="955"/>
                  </a:lnTo>
                  <a:lnTo>
                    <a:pt x="48" y="963"/>
                  </a:lnTo>
                  <a:lnTo>
                    <a:pt x="45" y="971"/>
                  </a:lnTo>
                  <a:lnTo>
                    <a:pt x="43" y="980"/>
                  </a:lnTo>
                  <a:lnTo>
                    <a:pt x="41" y="989"/>
                  </a:lnTo>
                  <a:lnTo>
                    <a:pt x="39" y="998"/>
                  </a:lnTo>
                  <a:lnTo>
                    <a:pt x="38" y="1007"/>
                  </a:lnTo>
                  <a:lnTo>
                    <a:pt x="36" y="1025"/>
                  </a:lnTo>
                  <a:lnTo>
                    <a:pt x="36" y="1044"/>
                  </a:lnTo>
                  <a:lnTo>
                    <a:pt x="36" y="1222"/>
                  </a:lnTo>
                  <a:lnTo>
                    <a:pt x="0" y="1222"/>
                  </a:lnTo>
                  <a:lnTo>
                    <a:pt x="0" y="866"/>
                  </a:lnTo>
                  <a:lnTo>
                    <a:pt x="31" y="866"/>
                  </a:lnTo>
                  <a:lnTo>
                    <a:pt x="36" y="927"/>
                  </a:lnTo>
                  <a:lnTo>
                    <a:pt x="39" y="920"/>
                  </a:lnTo>
                  <a:lnTo>
                    <a:pt x="44" y="913"/>
                  </a:lnTo>
                  <a:lnTo>
                    <a:pt x="48" y="906"/>
                  </a:lnTo>
                  <a:lnTo>
                    <a:pt x="53" y="899"/>
                  </a:lnTo>
                  <a:lnTo>
                    <a:pt x="59" y="893"/>
                  </a:lnTo>
                  <a:lnTo>
                    <a:pt x="64" y="887"/>
                  </a:lnTo>
                  <a:lnTo>
                    <a:pt x="71" y="882"/>
                  </a:lnTo>
                  <a:lnTo>
                    <a:pt x="77" y="877"/>
                  </a:lnTo>
                  <a:lnTo>
                    <a:pt x="84" y="872"/>
                  </a:lnTo>
                  <a:lnTo>
                    <a:pt x="92" y="869"/>
                  </a:lnTo>
                  <a:lnTo>
                    <a:pt x="100" y="865"/>
                  </a:lnTo>
                  <a:lnTo>
                    <a:pt x="108" y="862"/>
                  </a:lnTo>
                  <a:lnTo>
                    <a:pt x="116" y="860"/>
                  </a:lnTo>
                  <a:lnTo>
                    <a:pt x="125" y="858"/>
                  </a:lnTo>
                  <a:lnTo>
                    <a:pt x="134" y="857"/>
                  </a:lnTo>
                  <a:lnTo>
                    <a:pt x="144" y="857"/>
                  </a:lnTo>
                  <a:lnTo>
                    <a:pt x="155" y="857"/>
                  </a:lnTo>
                  <a:lnTo>
                    <a:pt x="166" y="858"/>
                  </a:lnTo>
                  <a:lnTo>
                    <a:pt x="176" y="860"/>
                  </a:lnTo>
                  <a:lnTo>
                    <a:pt x="185" y="862"/>
                  </a:lnTo>
                  <a:lnTo>
                    <a:pt x="194" y="865"/>
                  </a:lnTo>
                  <a:lnTo>
                    <a:pt x="203" y="869"/>
                  </a:lnTo>
                  <a:lnTo>
                    <a:pt x="210" y="873"/>
                  </a:lnTo>
                  <a:lnTo>
                    <a:pt x="218" y="878"/>
                  </a:lnTo>
                  <a:lnTo>
                    <a:pt x="224" y="883"/>
                  </a:lnTo>
                  <a:lnTo>
                    <a:pt x="231" y="889"/>
                  </a:lnTo>
                  <a:lnTo>
                    <a:pt x="236" y="895"/>
                  </a:lnTo>
                  <a:lnTo>
                    <a:pt x="241" y="902"/>
                  </a:lnTo>
                  <a:lnTo>
                    <a:pt x="246" y="909"/>
                  </a:lnTo>
                  <a:lnTo>
                    <a:pt x="250" y="917"/>
                  </a:lnTo>
                  <a:lnTo>
                    <a:pt x="253" y="925"/>
                  </a:lnTo>
                  <a:lnTo>
                    <a:pt x="256" y="934"/>
                  </a:lnTo>
                  <a:lnTo>
                    <a:pt x="260" y="926"/>
                  </a:lnTo>
                  <a:lnTo>
                    <a:pt x="264" y="918"/>
                  </a:lnTo>
                  <a:lnTo>
                    <a:pt x="268" y="910"/>
                  </a:lnTo>
                  <a:lnTo>
                    <a:pt x="273" y="903"/>
                  </a:lnTo>
                  <a:lnTo>
                    <a:pt x="279" y="896"/>
                  </a:lnTo>
                  <a:lnTo>
                    <a:pt x="285" y="890"/>
                  </a:lnTo>
                  <a:lnTo>
                    <a:pt x="291" y="884"/>
                  </a:lnTo>
                  <a:lnTo>
                    <a:pt x="298" y="879"/>
                  </a:lnTo>
                  <a:lnTo>
                    <a:pt x="306" y="874"/>
                  </a:lnTo>
                  <a:lnTo>
                    <a:pt x="313" y="870"/>
                  </a:lnTo>
                  <a:lnTo>
                    <a:pt x="322" y="866"/>
                  </a:lnTo>
                  <a:lnTo>
                    <a:pt x="331" y="863"/>
                  </a:lnTo>
                  <a:lnTo>
                    <a:pt x="340" y="860"/>
                  </a:lnTo>
                  <a:lnTo>
                    <a:pt x="350" y="858"/>
                  </a:lnTo>
                  <a:lnTo>
                    <a:pt x="360" y="857"/>
                  </a:lnTo>
                  <a:lnTo>
                    <a:pt x="370" y="857"/>
                  </a:lnTo>
                  <a:lnTo>
                    <a:pt x="378" y="857"/>
                  </a:lnTo>
                  <a:lnTo>
                    <a:pt x="385" y="858"/>
                  </a:lnTo>
                  <a:lnTo>
                    <a:pt x="399" y="859"/>
                  </a:lnTo>
                  <a:lnTo>
                    <a:pt x="406" y="861"/>
                  </a:lnTo>
                  <a:lnTo>
                    <a:pt x="412" y="862"/>
                  </a:lnTo>
                  <a:lnTo>
                    <a:pt x="418" y="864"/>
                  </a:lnTo>
                  <a:lnTo>
                    <a:pt x="424" y="867"/>
                  </a:lnTo>
                  <a:lnTo>
                    <a:pt x="429" y="869"/>
                  </a:lnTo>
                  <a:lnTo>
                    <a:pt x="435" y="872"/>
                  </a:lnTo>
                  <a:lnTo>
                    <a:pt x="444" y="878"/>
                  </a:lnTo>
                  <a:lnTo>
                    <a:pt x="453" y="885"/>
                  </a:lnTo>
                  <a:lnTo>
                    <a:pt x="457" y="889"/>
                  </a:lnTo>
                  <a:lnTo>
                    <a:pt x="461" y="893"/>
                  </a:lnTo>
                  <a:lnTo>
                    <a:pt x="467" y="903"/>
                  </a:lnTo>
                  <a:lnTo>
                    <a:pt x="473" y="912"/>
                  </a:lnTo>
                  <a:lnTo>
                    <a:pt x="478" y="923"/>
                  </a:lnTo>
                  <a:lnTo>
                    <a:pt x="480" y="929"/>
                  </a:lnTo>
                  <a:lnTo>
                    <a:pt x="482" y="935"/>
                  </a:lnTo>
                  <a:lnTo>
                    <a:pt x="483" y="941"/>
                  </a:lnTo>
                  <a:lnTo>
                    <a:pt x="485" y="947"/>
                  </a:lnTo>
                  <a:lnTo>
                    <a:pt x="487" y="960"/>
                  </a:lnTo>
                  <a:lnTo>
                    <a:pt x="488" y="973"/>
                  </a:lnTo>
                  <a:lnTo>
                    <a:pt x="488" y="987"/>
                  </a:lnTo>
                  <a:lnTo>
                    <a:pt x="488" y="1222"/>
                  </a:lnTo>
                  <a:lnTo>
                    <a:pt x="453" y="1222"/>
                  </a:lnTo>
                  <a:close/>
                  <a:moveTo>
                    <a:pt x="903" y="1052"/>
                  </a:moveTo>
                  <a:lnTo>
                    <a:pt x="631" y="1052"/>
                  </a:lnTo>
                  <a:lnTo>
                    <a:pt x="631" y="1060"/>
                  </a:lnTo>
                  <a:lnTo>
                    <a:pt x="631" y="1068"/>
                  </a:lnTo>
                  <a:lnTo>
                    <a:pt x="633" y="1083"/>
                  </a:lnTo>
                  <a:lnTo>
                    <a:pt x="635" y="1090"/>
                  </a:lnTo>
                  <a:lnTo>
                    <a:pt x="637" y="1097"/>
                  </a:lnTo>
                  <a:lnTo>
                    <a:pt x="641" y="1111"/>
                  </a:lnTo>
                  <a:lnTo>
                    <a:pt x="643" y="1118"/>
                  </a:lnTo>
                  <a:lnTo>
                    <a:pt x="646" y="1124"/>
                  </a:lnTo>
                  <a:lnTo>
                    <a:pt x="652" y="1137"/>
                  </a:lnTo>
                  <a:lnTo>
                    <a:pt x="659" y="1148"/>
                  </a:lnTo>
                  <a:lnTo>
                    <a:pt x="667" y="1159"/>
                  </a:lnTo>
                  <a:lnTo>
                    <a:pt x="671" y="1163"/>
                  </a:lnTo>
                  <a:lnTo>
                    <a:pt x="675" y="1167"/>
                  </a:lnTo>
                  <a:lnTo>
                    <a:pt x="684" y="1175"/>
                  </a:lnTo>
                  <a:lnTo>
                    <a:pt x="693" y="1181"/>
                  </a:lnTo>
                  <a:lnTo>
                    <a:pt x="705" y="1187"/>
                  </a:lnTo>
                  <a:lnTo>
                    <a:pt x="716" y="1191"/>
                  </a:lnTo>
                  <a:lnTo>
                    <a:pt x="728" y="1194"/>
                  </a:lnTo>
                  <a:lnTo>
                    <a:pt x="741" y="1196"/>
                  </a:lnTo>
                  <a:lnTo>
                    <a:pt x="747" y="1197"/>
                  </a:lnTo>
                  <a:lnTo>
                    <a:pt x="755" y="1197"/>
                  </a:lnTo>
                  <a:lnTo>
                    <a:pt x="766" y="1196"/>
                  </a:lnTo>
                  <a:lnTo>
                    <a:pt x="772" y="1196"/>
                  </a:lnTo>
                  <a:lnTo>
                    <a:pt x="777" y="1195"/>
                  </a:lnTo>
                  <a:lnTo>
                    <a:pt x="788" y="1192"/>
                  </a:lnTo>
                  <a:lnTo>
                    <a:pt x="798" y="1189"/>
                  </a:lnTo>
                  <a:lnTo>
                    <a:pt x="803" y="1186"/>
                  </a:lnTo>
                  <a:lnTo>
                    <a:pt x="807" y="1184"/>
                  </a:lnTo>
                  <a:lnTo>
                    <a:pt x="816" y="1179"/>
                  </a:lnTo>
                  <a:lnTo>
                    <a:pt x="824" y="1172"/>
                  </a:lnTo>
                  <a:lnTo>
                    <a:pt x="828" y="1169"/>
                  </a:lnTo>
                  <a:lnTo>
                    <a:pt x="832" y="1165"/>
                  </a:lnTo>
                  <a:lnTo>
                    <a:pt x="841" y="1155"/>
                  </a:lnTo>
                  <a:lnTo>
                    <a:pt x="845" y="1149"/>
                  </a:lnTo>
                  <a:lnTo>
                    <a:pt x="849" y="1143"/>
                  </a:lnTo>
                  <a:lnTo>
                    <a:pt x="852" y="1137"/>
                  </a:lnTo>
                  <a:lnTo>
                    <a:pt x="855" y="1130"/>
                  </a:lnTo>
                  <a:lnTo>
                    <a:pt x="857" y="1123"/>
                  </a:lnTo>
                  <a:lnTo>
                    <a:pt x="859" y="1115"/>
                  </a:lnTo>
                  <a:lnTo>
                    <a:pt x="896" y="1115"/>
                  </a:lnTo>
                  <a:lnTo>
                    <a:pt x="894" y="1126"/>
                  </a:lnTo>
                  <a:lnTo>
                    <a:pt x="890" y="1137"/>
                  </a:lnTo>
                  <a:lnTo>
                    <a:pt x="886" y="1147"/>
                  </a:lnTo>
                  <a:lnTo>
                    <a:pt x="882" y="1157"/>
                  </a:lnTo>
                  <a:lnTo>
                    <a:pt x="876" y="1166"/>
                  </a:lnTo>
                  <a:lnTo>
                    <a:pt x="870" y="1174"/>
                  </a:lnTo>
                  <a:lnTo>
                    <a:pt x="867" y="1178"/>
                  </a:lnTo>
                  <a:lnTo>
                    <a:pt x="863" y="1182"/>
                  </a:lnTo>
                  <a:lnTo>
                    <a:pt x="856" y="1190"/>
                  </a:lnTo>
                  <a:lnTo>
                    <a:pt x="851" y="1194"/>
                  </a:lnTo>
                  <a:lnTo>
                    <a:pt x="846" y="1199"/>
                  </a:lnTo>
                  <a:lnTo>
                    <a:pt x="841" y="1203"/>
                  </a:lnTo>
                  <a:lnTo>
                    <a:pt x="835" y="1207"/>
                  </a:lnTo>
                  <a:lnTo>
                    <a:pt x="829" y="1210"/>
                  </a:lnTo>
                  <a:lnTo>
                    <a:pt x="823" y="1214"/>
                  </a:lnTo>
                  <a:lnTo>
                    <a:pt x="817" y="1217"/>
                  </a:lnTo>
                  <a:lnTo>
                    <a:pt x="811" y="1220"/>
                  </a:lnTo>
                  <a:lnTo>
                    <a:pt x="798" y="1225"/>
                  </a:lnTo>
                  <a:lnTo>
                    <a:pt x="784" y="1228"/>
                  </a:lnTo>
                  <a:lnTo>
                    <a:pt x="777" y="1229"/>
                  </a:lnTo>
                  <a:lnTo>
                    <a:pt x="769" y="1230"/>
                  </a:lnTo>
                  <a:lnTo>
                    <a:pt x="755" y="1231"/>
                  </a:lnTo>
                  <a:lnTo>
                    <a:pt x="745" y="1231"/>
                  </a:lnTo>
                  <a:lnTo>
                    <a:pt x="736" y="1230"/>
                  </a:lnTo>
                  <a:lnTo>
                    <a:pt x="727" y="1229"/>
                  </a:lnTo>
                  <a:lnTo>
                    <a:pt x="719" y="1227"/>
                  </a:lnTo>
                  <a:lnTo>
                    <a:pt x="711" y="1225"/>
                  </a:lnTo>
                  <a:lnTo>
                    <a:pt x="703" y="1223"/>
                  </a:lnTo>
                  <a:lnTo>
                    <a:pt x="695" y="1220"/>
                  </a:lnTo>
                  <a:lnTo>
                    <a:pt x="687" y="1217"/>
                  </a:lnTo>
                  <a:lnTo>
                    <a:pt x="681" y="1213"/>
                  </a:lnTo>
                  <a:lnTo>
                    <a:pt x="674" y="1209"/>
                  </a:lnTo>
                  <a:lnTo>
                    <a:pt x="662" y="1201"/>
                  </a:lnTo>
                  <a:lnTo>
                    <a:pt x="656" y="1196"/>
                  </a:lnTo>
                  <a:lnTo>
                    <a:pt x="651" y="1191"/>
                  </a:lnTo>
                  <a:lnTo>
                    <a:pt x="645" y="1186"/>
                  </a:lnTo>
                  <a:lnTo>
                    <a:pt x="640" y="1180"/>
                  </a:lnTo>
                  <a:lnTo>
                    <a:pt x="635" y="1174"/>
                  </a:lnTo>
                  <a:lnTo>
                    <a:pt x="630" y="1167"/>
                  </a:lnTo>
                  <a:lnTo>
                    <a:pt x="625" y="1160"/>
                  </a:lnTo>
                  <a:lnTo>
                    <a:pt x="621" y="1152"/>
                  </a:lnTo>
                  <a:lnTo>
                    <a:pt x="617" y="1145"/>
                  </a:lnTo>
                  <a:lnTo>
                    <a:pt x="613" y="1137"/>
                  </a:lnTo>
                  <a:lnTo>
                    <a:pt x="610" y="1129"/>
                  </a:lnTo>
                  <a:lnTo>
                    <a:pt x="607" y="1120"/>
                  </a:lnTo>
                  <a:lnTo>
                    <a:pt x="604" y="1112"/>
                  </a:lnTo>
                  <a:lnTo>
                    <a:pt x="602" y="1103"/>
                  </a:lnTo>
                  <a:lnTo>
                    <a:pt x="600" y="1094"/>
                  </a:lnTo>
                  <a:lnTo>
                    <a:pt x="598" y="1084"/>
                  </a:lnTo>
                  <a:lnTo>
                    <a:pt x="597" y="1075"/>
                  </a:lnTo>
                  <a:lnTo>
                    <a:pt x="596" y="1065"/>
                  </a:lnTo>
                  <a:lnTo>
                    <a:pt x="595" y="1055"/>
                  </a:lnTo>
                  <a:lnTo>
                    <a:pt x="595" y="1045"/>
                  </a:lnTo>
                  <a:lnTo>
                    <a:pt x="595" y="1029"/>
                  </a:lnTo>
                  <a:lnTo>
                    <a:pt x="597" y="1012"/>
                  </a:lnTo>
                  <a:lnTo>
                    <a:pt x="599" y="996"/>
                  </a:lnTo>
                  <a:lnTo>
                    <a:pt x="602" y="979"/>
                  </a:lnTo>
                  <a:lnTo>
                    <a:pt x="607" y="964"/>
                  </a:lnTo>
                  <a:lnTo>
                    <a:pt x="613" y="948"/>
                  </a:lnTo>
                  <a:lnTo>
                    <a:pt x="616" y="941"/>
                  </a:lnTo>
                  <a:lnTo>
                    <a:pt x="620" y="933"/>
                  </a:lnTo>
                  <a:lnTo>
                    <a:pt x="625" y="926"/>
                  </a:lnTo>
                  <a:lnTo>
                    <a:pt x="630" y="919"/>
                  </a:lnTo>
                  <a:lnTo>
                    <a:pt x="636" y="911"/>
                  </a:lnTo>
                  <a:lnTo>
                    <a:pt x="642" y="904"/>
                  </a:lnTo>
                  <a:lnTo>
                    <a:pt x="648" y="898"/>
                  </a:lnTo>
                  <a:lnTo>
                    <a:pt x="654" y="892"/>
                  </a:lnTo>
                  <a:lnTo>
                    <a:pt x="661" y="886"/>
                  </a:lnTo>
                  <a:lnTo>
                    <a:pt x="668" y="881"/>
                  </a:lnTo>
                  <a:lnTo>
                    <a:pt x="675" y="877"/>
                  </a:lnTo>
                  <a:lnTo>
                    <a:pt x="683" y="873"/>
                  </a:lnTo>
                  <a:lnTo>
                    <a:pt x="690" y="869"/>
                  </a:lnTo>
                  <a:lnTo>
                    <a:pt x="699" y="866"/>
                  </a:lnTo>
                  <a:lnTo>
                    <a:pt x="708" y="863"/>
                  </a:lnTo>
                  <a:lnTo>
                    <a:pt x="716" y="861"/>
                  </a:lnTo>
                  <a:lnTo>
                    <a:pt x="725" y="859"/>
                  </a:lnTo>
                  <a:lnTo>
                    <a:pt x="733" y="858"/>
                  </a:lnTo>
                  <a:lnTo>
                    <a:pt x="742" y="857"/>
                  </a:lnTo>
                  <a:lnTo>
                    <a:pt x="752" y="857"/>
                  </a:lnTo>
                  <a:lnTo>
                    <a:pt x="761" y="857"/>
                  </a:lnTo>
                  <a:lnTo>
                    <a:pt x="769" y="858"/>
                  </a:lnTo>
                  <a:lnTo>
                    <a:pt x="778" y="859"/>
                  </a:lnTo>
                  <a:lnTo>
                    <a:pt x="786" y="861"/>
                  </a:lnTo>
                  <a:lnTo>
                    <a:pt x="794" y="863"/>
                  </a:lnTo>
                  <a:lnTo>
                    <a:pt x="801" y="865"/>
                  </a:lnTo>
                  <a:lnTo>
                    <a:pt x="809" y="868"/>
                  </a:lnTo>
                  <a:lnTo>
                    <a:pt x="816" y="871"/>
                  </a:lnTo>
                  <a:lnTo>
                    <a:pt x="823" y="875"/>
                  </a:lnTo>
                  <a:lnTo>
                    <a:pt x="829" y="879"/>
                  </a:lnTo>
                  <a:lnTo>
                    <a:pt x="836" y="883"/>
                  </a:lnTo>
                  <a:lnTo>
                    <a:pt x="842" y="888"/>
                  </a:lnTo>
                  <a:lnTo>
                    <a:pt x="848" y="893"/>
                  </a:lnTo>
                  <a:lnTo>
                    <a:pt x="853" y="898"/>
                  </a:lnTo>
                  <a:lnTo>
                    <a:pt x="859" y="904"/>
                  </a:lnTo>
                  <a:lnTo>
                    <a:pt x="864" y="909"/>
                  </a:lnTo>
                  <a:lnTo>
                    <a:pt x="873" y="922"/>
                  </a:lnTo>
                  <a:lnTo>
                    <a:pt x="877" y="928"/>
                  </a:lnTo>
                  <a:lnTo>
                    <a:pt x="881" y="935"/>
                  </a:lnTo>
                  <a:lnTo>
                    <a:pt x="888" y="949"/>
                  </a:lnTo>
                  <a:lnTo>
                    <a:pt x="893" y="964"/>
                  </a:lnTo>
                  <a:lnTo>
                    <a:pt x="896" y="972"/>
                  </a:lnTo>
                  <a:lnTo>
                    <a:pt x="898" y="980"/>
                  </a:lnTo>
                  <a:lnTo>
                    <a:pt x="901" y="996"/>
                  </a:lnTo>
                  <a:lnTo>
                    <a:pt x="903" y="1012"/>
                  </a:lnTo>
                  <a:lnTo>
                    <a:pt x="904" y="1021"/>
                  </a:lnTo>
                  <a:lnTo>
                    <a:pt x="904" y="1029"/>
                  </a:lnTo>
                  <a:lnTo>
                    <a:pt x="903" y="1041"/>
                  </a:lnTo>
                  <a:lnTo>
                    <a:pt x="903" y="1052"/>
                  </a:lnTo>
                  <a:close/>
                  <a:moveTo>
                    <a:pt x="752" y="890"/>
                  </a:moveTo>
                  <a:lnTo>
                    <a:pt x="738" y="891"/>
                  </a:lnTo>
                  <a:lnTo>
                    <a:pt x="732" y="892"/>
                  </a:lnTo>
                  <a:lnTo>
                    <a:pt x="726" y="893"/>
                  </a:lnTo>
                  <a:lnTo>
                    <a:pt x="713" y="896"/>
                  </a:lnTo>
                  <a:lnTo>
                    <a:pt x="708" y="898"/>
                  </a:lnTo>
                  <a:lnTo>
                    <a:pt x="702" y="901"/>
                  </a:lnTo>
                  <a:lnTo>
                    <a:pt x="691" y="906"/>
                  </a:lnTo>
                  <a:lnTo>
                    <a:pt x="681" y="913"/>
                  </a:lnTo>
                  <a:lnTo>
                    <a:pt x="676" y="916"/>
                  </a:lnTo>
                  <a:lnTo>
                    <a:pt x="672" y="920"/>
                  </a:lnTo>
                  <a:lnTo>
                    <a:pt x="664" y="929"/>
                  </a:lnTo>
                  <a:lnTo>
                    <a:pt x="656" y="938"/>
                  </a:lnTo>
                  <a:lnTo>
                    <a:pt x="650" y="948"/>
                  </a:lnTo>
                  <a:lnTo>
                    <a:pt x="644" y="959"/>
                  </a:lnTo>
                  <a:lnTo>
                    <a:pt x="640" y="970"/>
                  </a:lnTo>
                  <a:lnTo>
                    <a:pt x="636" y="982"/>
                  </a:lnTo>
                  <a:lnTo>
                    <a:pt x="635" y="988"/>
                  </a:lnTo>
                  <a:lnTo>
                    <a:pt x="633" y="994"/>
                  </a:lnTo>
                  <a:lnTo>
                    <a:pt x="632" y="1007"/>
                  </a:lnTo>
                  <a:lnTo>
                    <a:pt x="631" y="1020"/>
                  </a:lnTo>
                  <a:lnTo>
                    <a:pt x="868" y="1020"/>
                  </a:lnTo>
                  <a:lnTo>
                    <a:pt x="867" y="1013"/>
                  </a:lnTo>
                  <a:lnTo>
                    <a:pt x="867" y="1007"/>
                  </a:lnTo>
                  <a:lnTo>
                    <a:pt x="865" y="995"/>
                  </a:lnTo>
                  <a:lnTo>
                    <a:pt x="863" y="983"/>
                  </a:lnTo>
                  <a:lnTo>
                    <a:pt x="859" y="971"/>
                  </a:lnTo>
                  <a:lnTo>
                    <a:pt x="855" y="960"/>
                  </a:lnTo>
                  <a:lnTo>
                    <a:pt x="852" y="954"/>
                  </a:lnTo>
                  <a:lnTo>
                    <a:pt x="849" y="949"/>
                  </a:lnTo>
                  <a:lnTo>
                    <a:pt x="843" y="939"/>
                  </a:lnTo>
                  <a:lnTo>
                    <a:pt x="836" y="930"/>
                  </a:lnTo>
                  <a:lnTo>
                    <a:pt x="828" y="921"/>
                  </a:lnTo>
                  <a:lnTo>
                    <a:pt x="824" y="917"/>
                  </a:lnTo>
                  <a:lnTo>
                    <a:pt x="820" y="913"/>
                  </a:lnTo>
                  <a:lnTo>
                    <a:pt x="815" y="910"/>
                  </a:lnTo>
                  <a:lnTo>
                    <a:pt x="810" y="907"/>
                  </a:lnTo>
                  <a:lnTo>
                    <a:pt x="800" y="901"/>
                  </a:lnTo>
                  <a:lnTo>
                    <a:pt x="795" y="899"/>
                  </a:lnTo>
                  <a:lnTo>
                    <a:pt x="789" y="896"/>
                  </a:lnTo>
                  <a:lnTo>
                    <a:pt x="783" y="895"/>
                  </a:lnTo>
                  <a:lnTo>
                    <a:pt x="777" y="893"/>
                  </a:lnTo>
                  <a:lnTo>
                    <a:pt x="771" y="892"/>
                  </a:lnTo>
                  <a:lnTo>
                    <a:pt x="765" y="891"/>
                  </a:lnTo>
                  <a:lnTo>
                    <a:pt x="752" y="890"/>
                  </a:lnTo>
                  <a:close/>
                  <a:moveTo>
                    <a:pt x="1297" y="1052"/>
                  </a:moveTo>
                  <a:lnTo>
                    <a:pt x="1025" y="1052"/>
                  </a:lnTo>
                  <a:lnTo>
                    <a:pt x="1026" y="1060"/>
                  </a:lnTo>
                  <a:lnTo>
                    <a:pt x="1026" y="1068"/>
                  </a:lnTo>
                  <a:lnTo>
                    <a:pt x="1028" y="1083"/>
                  </a:lnTo>
                  <a:lnTo>
                    <a:pt x="1030" y="1090"/>
                  </a:lnTo>
                  <a:lnTo>
                    <a:pt x="1031" y="1097"/>
                  </a:lnTo>
                  <a:lnTo>
                    <a:pt x="1035" y="1111"/>
                  </a:lnTo>
                  <a:lnTo>
                    <a:pt x="1038" y="1118"/>
                  </a:lnTo>
                  <a:lnTo>
                    <a:pt x="1041" y="1124"/>
                  </a:lnTo>
                  <a:lnTo>
                    <a:pt x="1047" y="1137"/>
                  </a:lnTo>
                  <a:lnTo>
                    <a:pt x="1054" y="1148"/>
                  </a:lnTo>
                  <a:lnTo>
                    <a:pt x="1062" y="1159"/>
                  </a:lnTo>
                  <a:lnTo>
                    <a:pt x="1066" y="1163"/>
                  </a:lnTo>
                  <a:lnTo>
                    <a:pt x="1070" y="1167"/>
                  </a:lnTo>
                  <a:lnTo>
                    <a:pt x="1079" y="1175"/>
                  </a:lnTo>
                  <a:lnTo>
                    <a:pt x="1088" y="1181"/>
                  </a:lnTo>
                  <a:lnTo>
                    <a:pt x="1098" y="1187"/>
                  </a:lnTo>
                  <a:lnTo>
                    <a:pt x="1109" y="1191"/>
                  </a:lnTo>
                  <a:lnTo>
                    <a:pt x="1121" y="1194"/>
                  </a:lnTo>
                  <a:lnTo>
                    <a:pt x="1134" y="1196"/>
                  </a:lnTo>
                  <a:lnTo>
                    <a:pt x="1141" y="1197"/>
                  </a:lnTo>
                  <a:lnTo>
                    <a:pt x="1148" y="1197"/>
                  </a:lnTo>
                  <a:lnTo>
                    <a:pt x="1160" y="1196"/>
                  </a:lnTo>
                  <a:lnTo>
                    <a:pt x="1165" y="1196"/>
                  </a:lnTo>
                  <a:lnTo>
                    <a:pt x="1171" y="1195"/>
                  </a:lnTo>
                  <a:lnTo>
                    <a:pt x="1181" y="1192"/>
                  </a:lnTo>
                  <a:lnTo>
                    <a:pt x="1192" y="1189"/>
                  </a:lnTo>
                  <a:lnTo>
                    <a:pt x="1196" y="1186"/>
                  </a:lnTo>
                  <a:lnTo>
                    <a:pt x="1201" y="1184"/>
                  </a:lnTo>
                  <a:lnTo>
                    <a:pt x="1210" y="1179"/>
                  </a:lnTo>
                  <a:lnTo>
                    <a:pt x="1218" y="1172"/>
                  </a:lnTo>
                  <a:lnTo>
                    <a:pt x="1222" y="1169"/>
                  </a:lnTo>
                  <a:lnTo>
                    <a:pt x="1226" y="1165"/>
                  </a:lnTo>
                  <a:lnTo>
                    <a:pt x="1235" y="1155"/>
                  </a:lnTo>
                  <a:lnTo>
                    <a:pt x="1239" y="1149"/>
                  </a:lnTo>
                  <a:lnTo>
                    <a:pt x="1242" y="1143"/>
                  </a:lnTo>
                  <a:lnTo>
                    <a:pt x="1246" y="1137"/>
                  </a:lnTo>
                  <a:lnTo>
                    <a:pt x="1249" y="1130"/>
                  </a:lnTo>
                  <a:lnTo>
                    <a:pt x="1251" y="1123"/>
                  </a:lnTo>
                  <a:lnTo>
                    <a:pt x="1253" y="1115"/>
                  </a:lnTo>
                  <a:lnTo>
                    <a:pt x="1290" y="1115"/>
                  </a:lnTo>
                  <a:lnTo>
                    <a:pt x="1287" y="1126"/>
                  </a:lnTo>
                  <a:lnTo>
                    <a:pt x="1284" y="1137"/>
                  </a:lnTo>
                  <a:lnTo>
                    <a:pt x="1280" y="1147"/>
                  </a:lnTo>
                  <a:lnTo>
                    <a:pt x="1275" y="1157"/>
                  </a:lnTo>
                  <a:lnTo>
                    <a:pt x="1270" y="1166"/>
                  </a:lnTo>
                  <a:lnTo>
                    <a:pt x="1264" y="1174"/>
                  </a:lnTo>
                  <a:lnTo>
                    <a:pt x="1261" y="1178"/>
                  </a:lnTo>
                  <a:lnTo>
                    <a:pt x="1257" y="1182"/>
                  </a:lnTo>
                  <a:lnTo>
                    <a:pt x="1250" y="1190"/>
                  </a:lnTo>
                  <a:lnTo>
                    <a:pt x="1245" y="1194"/>
                  </a:lnTo>
                  <a:lnTo>
                    <a:pt x="1240" y="1199"/>
                  </a:lnTo>
                  <a:lnTo>
                    <a:pt x="1234" y="1203"/>
                  </a:lnTo>
                  <a:lnTo>
                    <a:pt x="1229" y="1207"/>
                  </a:lnTo>
                  <a:lnTo>
                    <a:pt x="1223" y="1210"/>
                  </a:lnTo>
                  <a:lnTo>
                    <a:pt x="1217" y="1214"/>
                  </a:lnTo>
                  <a:lnTo>
                    <a:pt x="1211" y="1217"/>
                  </a:lnTo>
                  <a:lnTo>
                    <a:pt x="1205" y="1220"/>
                  </a:lnTo>
                  <a:lnTo>
                    <a:pt x="1191" y="1225"/>
                  </a:lnTo>
                  <a:lnTo>
                    <a:pt x="1178" y="1228"/>
                  </a:lnTo>
                  <a:lnTo>
                    <a:pt x="1170" y="1229"/>
                  </a:lnTo>
                  <a:lnTo>
                    <a:pt x="1163" y="1230"/>
                  </a:lnTo>
                  <a:lnTo>
                    <a:pt x="1148" y="1231"/>
                  </a:lnTo>
                  <a:lnTo>
                    <a:pt x="1139" y="1231"/>
                  </a:lnTo>
                  <a:lnTo>
                    <a:pt x="1130" y="1230"/>
                  </a:lnTo>
                  <a:lnTo>
                    <a:pt x="1121" y="1229"/>
                  </a:lnTo>
                  <a:lnTo>
                    <a:pt x="1113" y="1227"/>
                  </a:lnTo>
                  <a:lnTo>
                    <a:pt x="1105" y="1225"/>
                  </a:lnTo>
                  <a:lnTo>
                    <a:pt x="1097" y="1223"/>
                  </a:lnTo>
                  <a:lnTo>
                    <a:pt x="1089" y="1220"/>
                  </a:lnTo>
                  <a:lnTo>
                    <a:pt x="1082" y="1217"/>
                  </a:lnTo>
                  <a:lnTo>
                    <a:pt x="1075" y="1213"/>
                  </a:lnTo>
                  <a:lnTo>
                    <a:pt x="1069" y="1209"/>
                  </a:lnTo>
                  <a:lnTo>
                    <a:pt x="1056" y="1201"/>
                  </a:lnTo>
                  <a:lnTo>
                    <a:pt x="1051" y="1196"/>
                  </a:lnTo>
                  <a:lnTo>
                    <a:pt x="1045" y="1191"/>
                  </a:lnTo>
                  <a:lnTo>
                    <a:pt x="1040" y="1186"/>
                  </a:lnTo>
                  <a:lnTo>
                    <a:pt x="1035" y="1180"/>
                  </a:lnTo>
                  <a:lnTo>
                    <a:pt x="1030" y="1174"/>
                  </a:lnTo>
                  <a:lnTo>
                    <a:pt x="1025" y="1167"/>
                  </a:lnTo>
                  <a:lnTo>
                    <a:pt x="1020" y="1160"/>
                  </a:lnTo>
                  <a:lnTo>
                    <a:pt x="1016" y="1152"/>
                  </a:lnTo>
                  <a:lnTo>
                    <a:pt x="1012" y="1145"/>
                  </a:lnTo>
                  <a:lnTo>
                    <a:pt x="1008" y="1137"/>
                  </a:lnTo>
                  <a:lnTo>
                    <a:pt x="1005" y="1129"/>
                  </a:lnTo>
                  <a:lnTo>
                    <a:pt x="1002" y="1120"/>
                  </a:lnTo>
                  <a:lnTo>
                    <a:pt x="999" y="1112"/>
                  </a:lnTo>
                  <a:lnTo>
                    <a:pt x="996" y="1103"/>
                  </a:lnTo>
                  <a:lnTo>
                    <a:pt x="994" y="1094"/>
                  </a:lnTo>
                  <a:lnTo>
                    <a:pt x="993" y="1084"/>
                  </a:lnTo>
                  <a:lnTo>
                    <a:pt x="991" y="1075"/>
                  </a:lnTo>
                  <a:lnTo>
                    <a:pt x="990" y="1065"/>
                  </a:lnTo>
                  <a:lnTo>
                    <a:pt x="990" y="1055"/>
                  </a:lnTo>
                  <a:lnTo>
                    <a:pt x="990" y="1045"/>
                  </a:lnTo>
                  <a:lnTo>
                    <a:pt x="990" y="1029"/>
                  </a:lnTo>
                  <a:lnTo>
                    <a:pt x="991" y="1012"/>
                  </a:lnTo>
                  <a:lnTo>
                    <a:pt x="993" y="996"/>
                  </a:lnTo>
                  <a:lnTo>
                    <a:pt x="997" y="979"/>
                  </a:lnTo>
                  <a:lnTo>
                    <a:pt x="1001" y="964"/>
                  </a:lnTo>
                  <a:lnTo>
                    <a:pt x="1007" y="948"/>
                  </a:lnTo>
                  <a:lnTo>
                    <a:pt x="1011" y="941"/>
                  </a:lnTo>
                  <a:lnTo>
                    <a:pt x="1015" y="933"/>
                  </a:lnTo>
                  <a:lnTo>
                    <a:pt x="1020" y="926"/>
                  </a:lnTo>
                  <a:lnTo>
                    <a:pt x="1025" y="919"/>
                  </a:lnTo>
                  <a:lnTo>
                    <a:pt x="1030" y="911"/>
                  </a:lnTo>
                  <a:lnTo>
                    <a:pt x="1036" y="904"/>
                  </a:lnTo>
                  <a:lnTo>
                    <a:pt x="1043" y="898"/>
                  </a:lnTo>
                  <a:lnTo>
                    <a:pt x="1049" y="892"/>
                  </a:lnTo>
                  <a:lnTo>
                    <a:pt x="1056" y="886"/>
                  </a:lnTo>
                  <a:lnTo>
                    <a:pt x="1063" y="881"/>
                  </a:lnTo>
                  <a:lnTo>
                    <a:pt x="1070" y="877"/>
                  </a:lnTo>
                  <a:lnTo>
                    <a:pt x="1078" y="873"/>
                  </a:lnTo>
                  <a:lnTo>
                    <a:pt x="1085" y="869"/>
                  </a:lnTo>
                  <a:lnTo>
                    <a:pt x="1093" y="866"/>
                  </a:lnTo>
                  <a:lnTo>
                    <a:pt x="1101" y="863"/>
                  </a:lnTo>
                  <a:lnTo>
                    <a:pt x="1110" y="861"/>
                  </a:lnTo>
                  <a:lnTo>
                    <a:pt x="1118" y="859"/>
                  </a:lnTo>
                  <a:lnTo>
                    <a:pt x="1127" y="858"/>
                  </a:lnTo>
                  <a:lnTo>
                    <a:pt x="1136" y="857"/>
                  </a:lnTo>
                  <a:lnTo>
                    <a:pt x="1145" y="857"/>
                  </a:lnTo>
                  <a:lnTo>
                    <a:pt x="1154" y="857"/>
                  </a:lnTo>
                  <a:lnTo>
                    <a:pt x="1163" y="858"/>
                  </a:lnTo>
                  <a:lnTo>
                    <a:pt x="1171" y="859"/>
                  </a:lnTo>
                  <a:lnTo>
                    <a:pt x="1179" y="861"/>
                  </a:lnTo>
                  <a:lnTo>
                    <a:pt x="1187" y="863"/>
                  </a:lnTo>
                  <a:lnTo>
                    <a:pt x="1195" y="865"/>
                  </a:lnTo>
                  <a:lnTo>
                    <a:pt x="1202" y="868"/>
                  </a:lnTo>
                  <a:lnTo>
                    <a:pt x="1210" y="871"/>
                  </a:lnTo>
                  <a:lnTo>
                    <a:pt x="1217" y="875"/>
                  </a:lnTo>
                  <a:lnTo>
                    <a:pt x="1223" y="879"/>
                  </a:lnTo>
                  <a:lnTo>
                    <a:pt x="1230" y="883"/>
                  </a:lnTo>
                  <a:lnTo>
                    <a:pt x="1236" y="888"/>
                  </a:lnTo>
                  <a:lnTo>
                    <a:pt x="1242" y="893"/>
                  </a:lnTo>
                  <a:lnTo>
                    <a:pt x="1247" y="898"/>
                  </a:lnTo>
                  <a:lnTo>
                    <a:pt x="1252" y="904"/>
                  </a:lnTo>
                  <a:lnTo>
                    <a:pt x="1257" y="909"/>
                  </a:lnTo>
                  <a:lnTo>
                    <a:pt x="1267" y="922"/>
                  </a:lnTo>
                  <a:lnTo>
                    <a:pt x="1271" y="928"/>
                  </a:lnTo>
                  <a:lnTo>
                    <a:pt x="1275" y="935"/>
                  </a:lnTo>
                  <a:lnTo>
                    <a:pt x="1278" y="942"/>
                  </a:lnTo>
                  <a:lnTo>
                    <a:pt x="1282" y="949"/>
                  </a:lnTo>
                  <a:lnTo>
                    <a:pt x="1287" y="964"/>
                  </a:lnTo>
                  <a:lnTo>
                    <a:pt x="1290" y="972"/>
                  </a:lnTo>
                  <a:lnTo>
                    <a:pt x="1292" y="980"/>
                  </a:lnTo>
                  <a:lnTo>
                    <a:pt x="1295" y="996"/>
                  </a:lnTo>
                  <a:lnTo>
                    <a:pt x="1297" y="1012"/>
                  </a:lnTo>
                  <a:lnTo>
                    <a:pt x="1297" y="1021"/>
                  </a:lnTo>
                  <a:lnTo>
                    <a:pt x="1298" y="1029"/>
                  </a:lnTo>
                  <a:lnTo>
                    <a:pt x="1297" y="1041"/>
                  </a:lnTo>
                  <a:lnTo>
                    <a:pt x="1297" y="1052"/>
                  </a:lnTo>
                  <a:close/>
                  <a:moveTo>
                    <a:pt x="1145" y="890"/>
                  </a:moveTo>
                  <a:lnTo>
                    <a:pt x="1132" y="891"/>
                  </a:lnTo>
                  <a:lnTo>
                    <a:pt x="1126" y="892"/>
                  </a:lnTo>
                  <a:lnTo>
                    <a:pt x="1119" y="893"/>
                  </a:lnTo>
                  <a:lnTo>
                    <a:pt x="1107" y="896"/>
                  </a:lnTo>
                  <a:lnTo>
                    <a:pt x="1101" y="898"/>
                  </a:lnTo>
                  <a:lnTo>
                    <a:pt x="1096" y="901"/>
                  </a:lnTo>
                  <a:lnTo>
                    <a:pt x="1085" y="906"/>
                  </a:lnTo>
                  <a:lnTo>
                    <a:pt x="1075" y="913"/>
                  </a:lnTo>
                  <a:lnTo>
                    <a:pt x="1071" y="916"/>
                  </a:lnTo>
                  <a:lnTo>
                    <a:pt x="1066" y="920"/>
                  </a:lnTo>
                  <a:lnTo>
                    <a:pt x="1058" y="929"/>
                  </a:lnTo>
                  <a:lnTo>
                    <a:pt x="1051" y="938"/>
                  </a:lnTo>
                  <a:lnTo>
                    <a:pt x="1044" y="948"/>
                  </a:lnTo>
                  <a:lnTo>
                    <a:pt x="1039" y="959"/>
                  </a:lnTo>
                  <a:lnTo>
                    <a:pt x="1034" y="970"/>
                  </a:lnTo>
                  <a:lnTo>
                    <a:pt x="1031" y="982"/>
                  </a:lnTo>
                  <a:lnTo>
                    <a:pt x="1029" y="988"/>
                  </a:lnTo>
                  <a:lnTo>
                    <a:pt x="1028" y="994"/>
                  </a:lnTo>
                  <a:lnTo>
                    <a:pt x="1027" y="1007"/>
                  </a:lnTo>
                  <a:lnTo>
                    <a:pt x="1026" y="1020"/>
                  </a:lnTo>
                  <a:lnTo>
                    <a:pt x="1261" y="1020"/>
                  </a:lnTo>
                  <a:lnTo>
                    <a:pt x="1261" y="1013"/>
                  </a:lnTo>
                  <a:lnTo>
                    <a:pt x="1261" y="1007"/>
                  </a:lnTo>
                  <a:lnTo>
                    <a:pt x="1259" y="995"/>
                  </a:lnTo>
                  <a:lnTo>
                    <a:pt x="1256" y="983"/>
                  </a:lnTo>
                  <a:lnTo>
                    <a:pt x="1253" y="971"/>
                  </a:lnTo>
                  <a:lnTo>
                    <a:pt x="1248" y="960"/>
                  </a:lnTo>
                  <a:lnTo>
                    <a:pt x="1246" y="954"/>
                  </a:lnTo>
                  <a:lnTo>
                    <a:pt x="1243" y="949"/>
                  </a:lnTo>
                  <a:lnTo>
                    <a:pt x="1237" y="939"/>
                  </a:lnTo>
                  <a:lnTo>
                    <a:pt x="1230" y="930"/>
                  </a:lnTo>
                  <a:lnTo>
                    <a:pt x="1222" y="921"/>
                  </a:lnTo>
                  <a:lnTo>
                    <a:pt x="1218" y="917"/>
                  </a:lnTo>
                  <a:lnTo>
                    <a:pt x="1214" y="913"/>
                  </a:lnTo>
                  <a:lnTo>
                    <a:pt x="1209" y="910"/>
                  </a:lnTo>
                  <a:lnTo>
                    <a:pt x="1204" y="907"/>
                  </a:lnTo>
                  <a:lnTo>
                    <a:pt x="1194" y="901"/>
                  </a:lnTo>
                  <a:lnTo>
                    <a:pt x="1188" y="899"/>
                  </a:lnTo>
                  <a:lnTo>
                    <a:pt x="1183" y="896"/>
                  </a:lnTo>
                  <a:lnTo>
                    <a:pt x="1177" y="895"/>
                  </a:lnTo>
                  <a:lnTo>
                    <a:pt x="1171" y="893"/>
                  </a:lnTo>
                  <a:lnTo>
                    <a:pt x="1165" y="892"/>
                  </a:lnTo>
                  <a:lnTo>
                    <a:pt x="1159" y="891"/>
                  </a:lnTo>
                  <a:lnTo>
                    <a:pt x="1145" y="890"/>
                  </a:lnTo>
                  <a:close/>
                  <a:moveTo>
                    <a:pt x="1516" y="1227"/>
                  </a:moveTo>
                  <a:lnTo>
                    <a:pt x="1504" y="1226"/>
                  </a:lnTo>
                  <a:lnTo>
                    <a:pt x="1498" y="1225"/>
                  </a:lnTo>
                  <a:lnTo>
                    <a:pt x="1493" y="1225"/>
                  </a:lnTo>
                  <a:lnTo>
                    <a:pt x="1483" y="1222"/>
                  </a:lnTo>
                  <a:lnTo>
                    <a:pt x="1473" y="1219"/>
                  </a:lnTo>
                  <a:lnTo>
                    <a:pt x="1465" y="1215"/>
                  </a:lnTo>
                  <a:lnTo>
                    <a:pt x="1458" y="1210"/>
                  </a:lnTo>
                  <a:lnTo>
                    <a:pt x="1451" y="1204"/>
                  </a:lnTo>
                  <a:lnTo>
                    <a:pt x="1445" y="1198"/>
                  </a:lnTo>
                  <a:lnTo>
                    <a:pt x="1440" y="1191"/>
                  </a:lnTo>
                  <a:lnTo>
                    <a:pt x="1436" y="1183"/>
                  </a:lnTo>
                  <a:lnTo>
                    <a:pt x="1432" y="1174"/>
                  </a:lnTo>
                  <a:lnTo>
                    <a:pt x="1429" y="1165"/>
                  </a:lnTo>
                  <a:lnTo>
                    <a:pt x="1427" y="1155"/>
                  </a:lnTo>
                  <a:lnTo>
                    <a:pt x="1426" y="1150"/>
                  </a:lnTo>
                  <a:lnTo>
                    <a:pt x="1425" y="1145"/>
                  </a:lnTo>
                  <a:lnTo>
                    <a:pt x="1424" y="1134"/>
                  </a:lnTo>
                  <a:lnTo>
                    <a:pt x="1424" y="1123"/>
                  </a:lnTo>
                  <a:lnTo>
                    <a:pt x="1424" y="899"/>
                  </a:lnTo>
                  <a:lnTo>
                    <a:pt x="1353" y="899"/>
                  </a:lnTo>
                  <a:lnTo>
                    <a:pt x="1353" y="866"/>
                  </a:lnTo>
                  <a:lnTo>
                    <a:pt x="1424" y="866"/>
                  </a:lnTo>
                  <a:lnTo>
                    <a:pt x="1424" y="768"/>
                  </a:lnTo>
                  <a:lnTo>
                    <a:pt x="1460" y="760"/>
                  </a:lnTo>
                  <a:lnTo>
                    <a:pt x="1460" y="866"/>
                  </a:lnTo>
                  <a:lnTo>
                    <a:pt x="1570" y="866"/>
                  </a:lnTo>
                  <a:lnTo>
                    <a:pt x="1570" y="899"/>
                  </a:lnTo>
                  <a:lnTo>
                    <a:pt x="1460" y="899"/>
                  </a:lnTo>
                  <a:lnTo>
                    <a:pt x="1460" y="1121"/>
                  </a:lnTo>
                  <a:lnTo>
                    <a:pt x="1460" y="1136"/>
                  </a:lnTo>
                  <a:lnTo>
                    <a:pt x="1461" y="1144"/>
                  </a:lnTo>
                  <a:lnTo>
                    <a:pt x="1462" y="1150"/>
                  </a:lnTo>
                  <a:lnTo>
                    <a:pt x="1464" y="1157"/>
                  </a:lnTo>
                  <a:lnTo>
                    <a:pt x="1466" y="1162"/>
                  </a:lnTo>
                  <a:lnTo>
                    <a:pt x="1468" y="1168"/>
                  </a:lnTo>
                  <a:lnTo>
                    <a:pt x="1471" y="1173"/>
                  </a:lnTo>
                  <a:lnTo>
                    <a:pt x="1475" y="1177"/>
                  </a:lnTo>
                  <a:lnTo>
                    <a:pt x="1479" y="1181"/>
                  </a:lnTo>
                  <a:lnTo>
                    <a:pt x="1484" y="1185"/>
                  </a:lnTo>
                  <a:lnTo>
                    <a:pt x="1489" y="1188"/>
                  </a:lnTo>
                  <a:lnTo>
                    <a:pt x="1492" y="1189"/>
                  </a:lnTo>
                  <a:lnTo>
                    <a:pt x="1495" y="1190"/>
                  </a:lnTo>
                  <a:lnTo>
                    <a:pt x="1502" y="1192"/>
                  </a:lnTo>
                  <a:lnTo>
                    <a:pt x="1510" y="1193"/>
                  </a:lnTo>
                  <a:lnTo>
                    <a:pt x="1519" y="1193"/>
                  </a:lnTo>
                  <a:lnTo>
                    <a:pt x="1533" y="1193"/>
                  </a:lnTo>
                  <a:lnTo>
                    <a:pt x="1547" y="1191"/>
                  </a:lnTo>
                  <a:lnTo>
                    <a:pt x="1575" y="1187"/>
                  </a:lnTo>
                  <a:lnTo>
                    <a:pt x="1575" y="1218"/>
                  </a:lnTo>
                  <a:lnTo>
                    <a:pt x="1560" y="1221"/>
                  </a:lnTo>
                  <a:lnTo>
                    <a:pt x="1545" y="1224"/>
                  </a:lnTo>
                  <a:lnTo>
                    <a:pt x="1530" y="1226"/>
                  </a:lnTo>
                  <a:lnTo>
                    <a:pt x="1516" y="1227"/>
                  </a:lnTo>
                  <a:close/>
                  <a:moveTo>
                    <a:pt x="1902" y="1188"/>
                  </a:moveTo>
                  <a:lnTo>
                    <a:pt x="1897" y="1193"/>
                  </a:lnTo>
                  <a:lnTo>
                    <a:pt x="1892" y="1198"/>
                  </a:lnTo>
                  <a:lnTo>
                    <a:pt x="1880" y="1207"/>
                  </a:lnTo>
                  <a:lnTo>
                    <a:pt x="1874" y="1211"/>
                  </a:lnTo>
                  <a:lnTo>
                    <a:pt x="1867" y="1214"/>
                  </a:lnTo>
                  <a:lnTo>
                    <a:pt x="1860" y="1217"/>
                  </a:lnTo>
                  <a:lnTo>
                    <a:pt x="1853" y="1220"/>
                  </a:lnTo>
                  <a:lnTo>
                    <a:pt x="1837" y="1225"/>
                  </a:lnTo>
                  <a:lnTo>
                    <a:pt x="1830" y="1227"/>
                  </a:lnTo>
                  <a:lnTo>
                    <a:pt x="1821" y="1228"/>
                  </a:lnTo>
                  <a:lnTo>
                    <a:pt x="1813" y="1229"/>
                  </a:lnTo>
                  <a:lnTo>
                    <a:pt x="1805" y="1230"/>
                  </a:lnTo>
                  <a:lnTo>
                    <a:pt x="1787" y="1231"/>
                  </a:lnTo>
                  <a:lnTo>
                    <a:pt x="1769" y="1230"/>
                  </a:lnTo>
                  <a:lnTo>
                    <a:pt x="1752" y="1228"/>
                  </a:lnTo>
                  <a:lnTo>
                    <a:pt x="1744" y="1226"/>
                  </a:lnTo>
                  <a:lnTo>
                    <a:pt x="1736" y="1224"/>
                  </a:lnTo>
                  <a:lnTo>
                    <a:pt x="1728" y="1222"/>
                  </a:lnTo>
                  <a:lnTo>
                    <a:pt x="1721" y="1220"/>
                  </a:lnTo>
                  <a:lnTo>
                    <a:pt x="1714" y="1217"/>
                  </a:lnTo>
                  <a:lnTo>
                    <a:pt x="1707" y="1213"/>
                  </a:lnTo>
                  <a:lnTo>
                    <a:pt x="1700" y="1209"/>
                  </a:lnTo>
                  <a:lnTo>
                    <a:pt x="1693" y="1205"/>
                  </a:lnTo>
                  <a:lnTo>
                    <a:pt x="1687" y="1201"/>
                  </a:lnTo>
                  <a:lnTo>
                    <a:pt x="1681" y="1196"/>
                  </a:lnTo>
                  <a:lnTo>
                    <a:pt x="1676" y="1191"/>
                  </a:lnTo>
                  <a:lnTo>
                    <a:pt x="1671" y="1185"/>
                  </a:lnTo>
                  <a:lnTo>
                    <a:pt x="1664" y="1177"/>
                  </a:lnTo>
                  <a:lnTo>
                    <a:pt x="1658" y="1169"/>
                  </a:lnTo>
                  <a:lnTo>
                    <a:pt x="1653" y="1160"/>
                  </a:lnTo>
                  <a:lnTo>
                    <a:pt x="1649" y="1152"/>
                  </a:lnTo>
                  <a:lnTo>
                    <a:pt x="1646" y="1143"/>
                  </a:lnTo>
                  <a:lnTo>
                    <a:pt x="1644" y="1139"/>
                  </a:lnTo>
                  <a:lnTo>
                    <a:pt x="1643" y="1134"/>
                  </a:lnTo>
                  <a:lnTo>
                    <a:pt x="1642" y="1124"/>
                  </a:lnTo>
                  <a:lnTo>
                    <a:pt x="1641" y="1114"/>
                  </a:lnTo>
                  <a:lnTo>
                    <a:pt x="1677" y="1114"/>
                  </a:lnTo>
                  <a:lnTo>
                    <a:pt x="1678" y="1121"/>
                  </a:lnTo>
                  <a:lnTo>
                    <a:pt x="1680" y="1129"/>
                  </a:lnTo>
                  <a:lnTo>
                    <a:pt x="1682" y="1136"/>
                  </a:lnTo>
                  <a:lnTo>
                    <a:pt x="1685" y="1143"/>
                  </a:lnTo>
                  <a:lnTo>
                    <a:pt x="1689" y="1150"/>
                  </a:lnTo>
                  <a:lnTo>
                    <a:pt x="1693" y="1156"/>
                  </a:lnTo>
                  <a:lnTo>
                    <a:pt x="1698" y="1162"/>
                  </a:lnTo>
                  <a:lnTo>
                    <a:pt x="1703" y="1168"/>
                  </a:lnTo>
                  <a:lnTo>
                    <a:pt x="1711" y="1175"/>
                  </a:lnTo>
                  <a:lnTo>
                    <a:pt x="1716" y="1178"/>
                  </a:lnTo>
                  <a:lnTo>
                    <a:pt x="1720" y="1181"/>
                  </a:lnTo>
                  <a:lnTo>
                    <a:pt x="1730" y="1186"/>
                  </a:lnTo>
                  <a:lnTo>
                    <a:pt x="1740" y="1190"/>
                  </a:lnTo>
                  <a:lnTo>
                    <a:pt x="1746" y="1192"/>
                  </a:lnTo>
                  <a:lnTo>
                    <a:pt x="1751" y="1193"/>
                  </a:lnTo>
                  <a:lnTo>
                    <a:pt x="1763" y="1195"/>
                  </a:lnTo>
                  <a:lnTo>
                    <a:pt x="1775" y="1196"/>
                  </a:lnTo>
                  <a:lnTo>
                    <a:pt x="1787" y="1197"/>
                  </a:lnTo>
                  <a:lnTo>
                    <a:pt x="1801" y="1196"/>
                  </a:lnTo>
                  <a:lnTo>
                    <a:pt x="1813" y="1195"/>
                  </a:lnTo>
                  <a:lnTo>
                    <a:pt x="1825" y="1193"/>
                  </a:lnTo>
                  <a:lnTo>
                    <a:pt x="1836" y="1190"/>
                  </a:lnTo>
                  <a:lnTo>
                    <a:pt x="1841" y="1188"/>
                  </a:lnTo>
                  <a:lnTo>
                    <a:pt x="1846" y="1187"/>
                  </a:lnTo>
                  <a:lnTo>
                    <a:pt x="1851" y="1184"/>
                  </a:lnTo>
                  <a:lnTo>
                    <a:pt x="1856" y="1182"/>
                  </a:lnTo>
                  <a:lnTo>
                    <a:pt x="1864" y="1177"/>
                  </a:lnTo>
                  <a:lnTo>
                    <a:pt x="1871" y="1170"/>
                  </a:lnTo>
                  <a:lnTo>
                    <a:pt x="1876" y="1166"/>
                  </a:lnTo>
                  <a:lnTo>
                    <a:pt x="1879" y="1161"/>
                  </a:lnTo>
                  <a:lnTo>
                    <a:pt x="1883" y="1156"/>
                  </a:lnTo>
                  <a:lnTo>
                    <a:pt x="1885" y="1151"/>
                  </a:lnTo>
                  <a:lnTo>
                    <a:pt x="1888" y="1145"/>
                  </a:lnTo>
                  <a:lnTo>
                    <a:pt x="1889" y="1139"/>
                  </a:lnTo>
                  <a:lnTo>
                    <a:pt x="1890" y="1132"/>
                  </a:lnTo>
                  <a:lnTo>
                    <a:pt x="1890" y="1125"/>
                  </a:lnTo>
                  <a:lnTo>
                    <a:pt x="1890" y="1119"/>
                  </a:lnTo>
                  <a:lnTo>
                    <a:pt x="1889" y="1113"/>
                  </a:lnTo>
                  <a:lnTo>
                    <a:pt x="1888" y="1108"/>
                  </a:lnTo>
                  <a:lnTo>
                    <a:pt x="1886" y="1102"/>
                  </a:lnTo>
                  <a:lnTo>
                    <a:pt x="1884" y="1097"/>
                  </a:lnTo>
                  <a:lnTo>
                    <a:pt x="1881" y="1092"/>
                  </a:lnTo>
                  <a:lnTo>
                    <a:pt x="1877" y="1087"/>
                  </a:lnTo>
                  <a:lnTo>
                    <a:pt x="1874" y="1083"/>
                  </a:lnTo>
                  <a:lnTo>
                    <a:pt x="1869" y="1079"/>
                  </a:lnTo>
                  <a:lnTo>
                    <a:pt x="1864" y="1075"/>
                  </a:lnTo>
                  <a:lnTo>
                    <a:pt x="1859" y="1071"/>
                  </a:lnTo>
                  <a:lnTo>
                    <a:pt x="1853" y="1068"/>
                  </a:lnTo>
                  <a:lnTo>
                    <a:pt x="1847" y="1066"/>
                  </a:lnTo>
                  <a:lnTo>
                    <a:pt x="1840" y="1063"/>
                  </a:lnTo>
                  <a:lnTo>
                    <a:pt x="1833" y="1062"/>
                  </a:lnTo>
                  <a:lnTo>
                    <a:pt x="1825" y="1060"/>
                  </a:lnTo>
                  <a:lnTo>
                    <a:pt x="1756" y="1051"/>
                  </a:lnTo>
                  <a:lnTo>
                    <a:pt x="1734" y="1047"/>
                  </a:lnTo>
                  <a:lnTo>
                    <a:pt x="1723" y="1044"/>
                  </a:lnTo>
                  <a:lnTo>
                    <a:pt x="1712" y="1040"/>
                  </a:lnTo>
                  <a:lnTo>
                    <a:pt x="1702" y="1036"/>
                  </a:lnTo>
                  <a:lnTo>
                    <a:pt x="1697" y="1033"/>
                  </a:lnTo>
                  <a:lnTo>
                    <a:pt x="1692" y="1030"/>
                  </a:lnTo>
                  <a:lnTo>
                    <a:pt x="1684" y="1023"/>
                  </a:lnTo>
                  <a:lnTo>
                    <a:pt x="1679" y="1020"/>
                  </a:lnTo>
                  <a:lnTo>
                    <a:pt x="1676" y="1015"/>
                  </a:lnTo>
                  <a:lnTo>
                    <a:pt x="1671" y="1010"/>
                  </a:lnTo>
                  <a:lnTo>
                    <a:pt x="1667" y="1004"/>
                  </a:lnTo>
                  <a:lnTo>
                    <a:pt x="1664" y="997"/>
                  </a:lnTo>
                  <a:lnTo>
                    <a:pt x="1661" y="990"/>
                  </a:lnTo>
                  <a:lnTo>
                    <a:pt x="1659" y="983"/>
                  </a:lnTo>
                  <a:lnTo>
                    <a:pt x="1657" y="976"/>
                  </a:lnTo>
                  <a:lnTo>
                    <a:pt x="1656" y="968"/>
                  </a:lnTo>
                  <a:lnTo>
                    <a:pt x="1656" y="959"/>
                  </a:lnTo>
                  <a:lnTo>
                    <a:pt x="1656" y="949"/>
                  </a:lnTo>
                  <a:lnTo>
                    <a:pt x="1657" y="944"/>
                  </a:lnTo>
                  <a:lnTo>
                    <a:pt x="1658" y="939"/>
                  </a:lnTo>
                  <a:lnTo>
                    <a:pt x="1660" y="929"/>
                  </a:lnTo>
                  <a:lnTo>
                    <a:pt x="1664" y="921"/>
                  </a:lnTo>
                  <a:lnTo>
                    <a:pt x="1666" y="916"/>
                  </a:lnTo>
                  <a:lnTo>
                    <a:pt x="1668" y="912"/>
                  </a:lnTo>
                  <a:lnTo>
                    <a:pt x="1671" y="908"/>
                  </a:lnTo>
                  <a:lnTo>
                    <a:pt x="1674" y="904"/>
                  </a:lnTo>
                  <a:lnTo>
                    <a:pt x="1677" y="901"/>
                  </a:lnTo>
                  <a:lnTo>
                    <a:pt x="1680" y="897"/>
                  </a:lnTo>
                  <a:lnTo>
                    <a:pt x="1686" y="890"/>
                  </a:lnTo>
                  <a:lnTo>
                    <a:pt x="1691" y="886"/>
                  </a:lnTo>
                  <a:lnTo>
                    <a:pt x="1696" y="882"/>
                  </a:lnTo>
                  <a:lnTo>
                    <a:pt x="1707" y="875"/>
                  </a:lnTo>
                  <a:lnTo>
                    <a:pt x="1719" y="869"/>
                  </a:lnTo>
                  <a:lnTo>
                    <a:pt x="1731" y="865"/>
                  </a:lnTo>
                  <a:lnTo>
                    <a:pt x="1743" y="861"/>
                  </a:lnTo>
                  <a:lnTo>
                    <a:pt x="1756" y="859"/>
                  </a:lnTo>
                  <a:lnTo>
                    <a:pt x="1770" y="857"/>
                  </a:lnTo>
                  <a:lnTo>
                    <a:pt x="1784" y="857"/>
                  </a:lnTo>
                  <a:lnTo>
                    <a:pt x="1792" y="857"/>
                  </a:lnTo>
                  <a:lnTo>
                    <a:pt x="1799" y="858"/>
                  </a:lnTo>
                  <a:lnTo>
                    <a:pt x="1807" y="858"/>
                  </a:lnTo>
                  <a:lnTo>
                    <a:pt x="1815" y="860"/>
                  </a:lnTo>
                  <a:lnTo>
                    <a:pt x="1823" y="861"/>
                  </a:lnTo>
                  <a:lnTo>
                    <a:pt x="1830" y="863"/>
                  </a:lnTo>
                  <a:lnTo>
                    <a:pt x="1837" y="865"/>
                  </a:lnTo>
                  <a:lnTo>
                    <a:pt x="1844" y="867"/>
                  </a:lnTo>
                  <a:lnTo>
                    <a:pt x="1858" y="873"/>
                  </a:lnTo>
                  <a:lnTo>
                    <a:pt x="1864" y="877"/>
                  </a:lnTo>
                  <a:lnTo>
                    <a:pt x="1870" y="880"/>
                  </a:lnTo>
                  <a:lnTo>
                    <a:pt x="1876" y="884"/>
                  </a:lnTo>
                  <a:lnTo>
                    <a:pt x="1881" y="889"/>
                  </a:lnTo>
                  <a:lnTo>
                    <a:pt x="1886" y="894"/>
                  </a:lnTo>
                  <a:lnTo>
                    <a:pt x="1891" y="899"/>
                  </a:lnTo>
                  <a:lnTo>
                    <a:pt x="1894" y="903"/>
                  </a:lnTo>
                  <a:lnTo>
                    <a:pt x="1897" y="906"/>
                  </a:lnTo>
                  <a:lnTo>
                    <a:pt x="1902" y="914"/>
                  </a:lnTo>
                  <a:lnTo>
                    <a:pt x="1906" y="922"/>
                  </a:lnTo>
                  <a:lnTo>
                    <a:pt x="1910" y="930"/>
                  </a:lnTo>
                  <a:lnTo>
                    <a:pt x="1912" y="934"/>
                  </a:lnTo>
                  <a:lnTo>
                    <a:pt x="1913" y="939"/>
                  </a:lnTo>
                  <a:lnTo>
                    <a:pt x="1916" y="947"/>
                  </a:lnTo>
                  <a:lnTo>
                    <a:pt x="1917" y="956"/>
                  </a:lnTo>
                  <a:lnTo>
                    <a:pt x="1918" y="964"/>
                  </a:lnTo>
                  <a:lnTo>
                    <a:pt x="1882" y="964"/>
                  </a:lnTo>
                  <a:lnTo>
                    <a:pt x="1881" y="955"/>
                  </a:lnTo>
                  <a:lnTo>
                    <a:pt x="1879" y="949"/>
                  </a:lnTo>
                  <a:lnTo>
                    <a:pt x="1877" y="944"/>
                  </a:lnTo>
                  <a:lnTo>
                    <a:pt x="1872" y="932"/>
                  </a:lnTo>
                  <a:lnTo>
                    <a:pt x="1869" y="927"/>
                  </a:lnTo>
                  <a:lnTo>
                    <a:pt x="1865" y="922"/>
                  </a:lnTo>
                  <a:lnTo>
                    <a:pt x="1861" y="918"/>
                  </a:lnTo>
                  <a:lnTo>
                    <a:pt x="1858" y="915"/>
                  </a:lnTo>
                  <a:lnTo>
                    <a:pt x="1850" y="909"/>
                  </a:lnTo>
                  <a:lnTo>
                    <a:pt x="1846" y="906"/>
                  </a:lnTo>
                  <a:lnTo>
                    <a:pt x="1842" y="903"/>
                  </a:lnTo>
                  <a:lnTo>
                    <a:pt x="1837" y="901"/>
                  </a:lnTo>
                  <a:lnTo>
                    <a:pt x="1832" y="899"/>
                  </a:lnTo>
                  <a:lnTo>
                    <a:pt x="1821" y="895"/>
                  </a:lnTo>
                  <a:lnTo>
                    <a:pt x="1810" y="893"/>
                  </a:lnTo>
                  <a:lnTo>
                    <a:pt x="1797" y="891"/>
                  </a:lnTo>
                  <a:lnTo>
                    <a:pt x="1784" y="890"/>
                  </a:lnTo>
                  <a:lnTo>
                    <a:pt x="1774" y="891"/>
                  </a:lnTo>
                  <a:lnTo>
                    <a:pt x="1764" y="891"/>
                  </a:lnTo>
                  <a:lnTo>
                    <a:pt x="1755" y="893"/>
                  </a:lnTo>
                  <a:lnTo>
                    <a:pt x="1747" y="894"/>
                  </a:lnTo>
                  <a:lnTo>
                    <a:pt x="1739" y="897"/>
                  </a:lnTo>
                  <a:lnTo>
                    <a:pt x="1732" y="899"/>
                  </a:lnTo>
                  <a:lnTo>
                    <a:pt x="1726" y="903"/>
                  </a:lnTo>
                  <a:lnTo>
                    <a:pt x="1720" y="907"/>
                  </a:lnTo>
                  <a:lnTo>
                    <a:pt x="1713" y="912"/>
                  </a:lnTo>
                  <a:lnTo>
                    <a:pt x="1708" y="917"/>
                  </a:lnTo>
                  <a:lnTo>
                    <a:pt x="1703" y="923"/>
                  </a:lnTo>
                  <a:lnTo>
                    <a:pt x="1699" y="929"/>
                  </a:lnTo>
                  <a:lnTo>
                    <a:pt x="1696" y="935"/>
                  </a:lnTo>
                  <a:lnTo>
                    <a:pt x="1694" y="942"/>
                  </a:lnTo>
                  <a:lnTo>
                    <a:pt x="1692" y="949"/>
                  </a:lnTo>
                  <a:lnTo>
                    <a:pt x="1692" y="956"/>
                  </a:lnTo>
                  <a:lnTo>
                    <a:pt x="1692" y="961"/>
                  </a:lnTo>
                  <a:lnTo>
                    <a:pt x="1693" y="967"/>
                  </a:lnTo>
                  <a:lnTo>
                    <a:pt x="1694" y="972"/>
                  </a:lnTo>
                  <a:lnTo>
                    <a:pt x="1695" y="977"/>
                  </a:lnTo>
                  <a:lnTo>
                    <a:pt x="1697" y="981"/>
                  </a:lnTo>
                  <a:lnTo>
                    <a:pt x="1699" y="986"/>
                  </a:lnTo>
                  <a:lnTo>
                    <a:pt x="1703" y="990"/>
                  </a:lnTo>
                  <a:lnTo>
                    <a:pt x="1706" y="994"/>
                  </a:lnTo>
                  <a:lnTo>
                    <a:pt x="1710" y="998"/>
                  </a:lnTo>
                  <a:lnTo>
                    <a:pt x="1715" y="1001"/>
                  </a:lnTo>
                  <a:lnTo>
                    <a:pt x="1721" y="1004"/>
                  </a:lnTo>
                  <a:lnTo>
                    <a:pt x="1727" y="1007"/>
                  </a:lnTo>
                  <a:lnTo>
                    <a:pt x="1734" y="1010"/>
                  </a:lnTo>
                  <a:lnTo>
                    <a:pt x="1742" y="1012"/>
                  </a:lnTo>
                  <a:lnTo>
                    <a:pt x="1751" y="1014"/>
                  </a:lnTo>
                  <a:lnTo>
                    <a:pt x="1761" y="1015"/>
                  </a:lnTo>
                  <a:lnTo>
                    <a:pt x="1828" y="1025"/>
                  </a:lnTo>
                  <a:lnTo>
                    <a:pt x="1835" y="1026"/>
                  </a:lnTo>
                  <a:lnTo>
                    <a:pt x="1840" y="1027"/>
                  </a:lnTo>
                  <a:lnTo>
                    <a:pt x="1846" y="1028"/>
                  </a:lnTo>
                  <a:lnTo>
                    <a:pt x="1852" y="1030"/>
                  </a:lnTo>
                  <a:lnTo>
                    <a:pt x="1862" y="1033"/>
                  </a:lnTo>
                  <a:lnTo>
                    <a:pt x="1872" y="1038"/>
                  </a:lnTo>
                  <a:lnTo>
                    <a:pt x="1881" y="1043"/>
                  </a:lnTo>
                  <a:lnTo>
                    <a:pt x="1889" y="1048"/>
                  </a:lnTo>
                  <a:lnTo>
                    <a:pt x="1896" y="1054"/>
                  </a:lnTo>
                  <a:lnTo>
                    <a:pt x="1902" y="1061"/>
                  </a:lnTo>
                  <a:lnTo>
                    <a:pt x="1908" y="1068"/>
                  </a:lnTo>
                  <a:lnTo>
                    <a:pt x="1913" y="1075"/>
                  </a:lnTo>
                  <a:lnTo>
                    <a:pt x="1917" y="1083"/>
                  </a:lnTo>
                  <a:lnTo>
                    <a:pt x="1921" y="1090"/>
                  </a:lnTo>
                  <a:lnTo>
                    <a:pt x="1923" y="1098"/>
                  </a:lnTo>
                  <a:lnTo>
                    <a:pt x="1925" y="1106"/>
                  </a:lnTo>
                  <a:lnTo>
                    <a:pt x="1926" y="1115"/>
                  </a:lnTo>
                  <a:lnTo>
                    <a:pt x="1926" y="1123"/>
                  </a:lnTo>
                  <a:lnTo>
                    <a:pt x="1926" y="1132"/>
                  </a:lnTo>
                  <a:lnTo>
                    <a:pt x="1925" y="1142"/>
                  </a:lnTo>
                  <a:lnTo>
                    <a:pt x="1923" y="1150"/>
                  </a:lnTo>
                  <a:lnTo>
                    <a:pt x="1920" y="1159"/>
                  </a:lnTo>
                  <a:lnTo>
                    <a:pt x="1917" y="1167"/>
                  </a:lnTo>
                  <a:lnTo>
                    <a:pt x="1913" y="1174"/>
                  </a:lnTo>
                  <a:lnTo>
                    <a:pt x="1908" y="1181"/>
                  </a:lnTo>
                  <a:lnTo>
                    <a:pt x="1902" y="1188"/>
                  </a:lnTo>
                  <a:close/>
                  <a:moveTo>
                    <a:pt x="2314" y="1231"/>
                  </a:moveTo>
                  <a:lnTo>
                    <a:pt x="2306" y="1231"/>
                  </a:lnTo>
                  <a:lnTo>
                    <a:pt x="2298" y="1230"/>
                  </a:lnTo>
                  <a:lnTo>
                    <a:pt x="2290" y="1229"/>
                  </a:lnTo>
                  <a:lnTo>
                    <a:pt x="2283" y="1228"/>
                  </a:lnTo>
                  <a:lnTo>
                    <a:pt x="2275" y="1226"/>
                  </a:lnTo>
                  <a:lnTo>
                    <a:pt x="2268" y="1224"/>
                  </a:lnTo>
                  <a:lnTo>
                    <a:pt x="2261" y="1222"/>
                  </a:lnTo>
                  <a:lnTo>
                    <a:pt x="2255" y="1219"/>
                  </a:lnTo>
                  <a:lnTo>
                    <a:pt x="2248" y="1216"/>
                  </a:lnTo>
                  <a:lnTo>
                    <a:pt x="2242" y="1213"/>
                  </a:lnTo>
                  <a:lnTo>
                    <a:pt x="2236" y="1210"/>
                  </a:lnTo>
                  <a:lnTo>
                    <a:pt x="2230" y="1206"/>
                  </a:lnTo>
                  <a:lnTo>
                    <a:pt x="2219" y="1198"/>
                  </a:lnTo>
                  <a:lnTo>
                    <a:pt x="2214" y="1193"/>
                  </a:lnTo>
                  <a:lnTo>
                    <a:pt x="2210" y="1189"/>
                  </a:lnTo>
                  <a:lnTo>
                    <a:pt x="2203" y="1182"/>
                  </a:lnTo>
                  <a:lnTo>
                    <a:pt x="2197" y="1175"/>
                  </a:lnTo>
                  <a:lnTo>
                    <a:pt x="2191" y="1167"/>
                  </a:lnTo>
                  <a:lnTo>
                    <a:pt x="2186" y="1159"/>
                  </a:lnTo>
                  <a:lnTo>
                    <a:pt x="2182" y="1151"/>
                  </a:lnTo>
                  <a:lnTo>
                    <a:pt x="2178" y="1143"/>
                  </a:lnTo>
                  <a:lnTo>
                    <a:pt x="2174" y="1134"/>
                  </a:lnTo>
                  <a:lnTo>
                    <a:pt x="2171" y="1125"/>
                  </a:lnTo>
                  <a:lnTo>
                    <a:pt x="2168" y="1116"/>
                  </a:lnTo>
                  <a:lnTo>
                    <a:pt x="2166" y="1107"/>
                  </a:lnTo>
                  <a:lnTo>
                    <a:pt x="2164" y="1097"/>
                  </a:lnTo>
                  <a:lnTo>
                    <a:pt x="2162" y="1087"/>
                  </a:lnTo>
                  <a:lnTo>
                    <a:pt x="2161" y="1077"/>
                  </a:lnTo>
                  <a:lnTo>
                    <a:pt x="2160" y="1066"/>
                  </a:lnTo>
                  <a:lnTo>
                    <a:pt x="2160" y="1055"/>
                  </a:lnTo>
                  <a:lnTo>
                    <a:pt x="2160" y="1044"/>
                  </a:lnTo>
                  <a:lnTo>
                    <a:pt x="2160" y="1022"/>
                  </a:lnTo>
                  <a:lnTo>
                    <a:pt x="2161" y="1011"/>
                  </a:lnTo>
                  <a:lnTo>
                    <a:pt x="2162" y="1001"/>
                  </a:lnTo>
                  <a:lnTo>
                    <a:pt x="2164" y="991"/>
                  </a:lnTo>
                  <a:lnTo>
                    <a:pt x="2166" y="981"/>
                  </a:lnTo>
                  <a:lnTo>
                    <a:pt x="2168" y="972"/>
                  </a:lnTo>
                  <a:lnTo>
                    <a:pt x="2171" y="963"/>
                  </a:lnTo>
                  <a:lnTo>
                    <a:pt x="2174" y="954"/>
                  </a:lnTo>
                  <a:lnTo>
                    <a:pt x="2178" y="945"/>
                  </a:lnTo>
                  <a:lnTo>
                    <a:pt x="2182" y="937"/>
                  </a:lnTo>
                  <a:lnTo>
                    <a:pt x="2186" y="929"/>
                  </a:lnTo>
                  <a:lnTo>
                    <a:pt x="2191" y="921"/>
                  </a:lnTo>
                  <a:lnTo>
                    <a:pt x="2197" y="913"/>
                  </a:lnTo>
                  <a:lnTo>
                    <a:pt x="2203" y="906"/>
                  </a:lnTo>
                  <a:lnTo>
                    <a:pt x="2206" y="902"/>
                  </a:lnTo>
                  <a:lnTo>
                    <a:pt x="2210" y="899"/>
                  </a:lnTo>
                  <a:lnTo>
                    <a:pt x="2219" y="890"/>
                  </a:lnTo>
                  <a:lnTo>
                    <a:pt x="2230" y="882"/>
                  </a:lnTo>
                  <a:lnTo>
                    <a:pt x="2242" y="875"/>
                  </a:lnTo>
                  <a:lnTo>
                    <a:pt x="2248" y="871"/>
                  </a:lnTo>
                  <a:lnTo>
                    <a:pt x="2255" y="869"/>
                  </a:lnTo>
                  <a:lnTo>
                    <a:pt x="2268" y="864"/>
                  </a:lnTo>
                  <a:lnTo>
                    <a:pt x="2275" y="862"/>
                  </a:lnTo>
                  <a:lnTo>
                    <a:pt x="2283" y="860"/>
                  </a:lnTo>
                  <a:lnTo>
                    <a:pt x="2290" y="859"/>
                  </a:lnTo>
                  <a:lnTo>
                    <a:pt x="2298" y="858"/>
                  </a:lnTo>
                  <a:lnTo>
                    <a:pt x="2314" y="857"/>
                  </a:lnTo>
                  <a:lnTo>
                    <a:pt x="2328" y="858"/>
                  </a:lnTo>
                  <a:lnTo>
                    <a:pt x="2334" y="858"/>
                  </a:lnTo>
                  <a:lnTo>
                    <a:pt x="2341" y="859"/>
                  </a:lnTo>
                  <a:lnTo>
                    <a:pt x="2353" y="862"/>
                  </a:lnTo>
                  <a:lnTo>
                    <a:pt x="2360" y="864"/>
                  </a:lnTo>
                  <a:lnTo>
                    <a:pt x="2366" y="866"/>
                  </a:lnTo>
                  <a:lnTo>
                    <a:pt x="2377" y="870"/>
                  </a:lnTo>
                  <a:lnTo>
                    <a:pt x="2388" y="876"/>
                  </a:lnTo>
                  <a:lnTo>
                    <a:pt x="2398" y="883"/>
                  </a:lnTo>
                  <a:lnTo>
                    <a:pt x="2403" y="886"/>
                  </a:lnTo>
                  <a:lnTo>
                    <a:pt x="2407" y="890"/>
                  </a:lnTo>
                  <a:lnTo>
                    <a:pt x="2416" y="898"/>
                  </a:lnTo>
                  <a:lnTo>
                    <a:pt x="2424" y="908"/>
                  </a:lnTo>
                  <a:lnTo>
                    <a:pt x="2431" y="917"/>
                  </a:lnTo>
                  <a:lnTo>
                    <a:pt x="2437" y="928"/>
                  </a:lnTo>
                  <a:lnTo>
                    <a:pt x="2442" y="939"/>
                  </a:lnTo>
                  <a:lnTo>
                    <a:pt x="2446" y="951"/>
                  </a:lnTo>
                  <a:lnTo>
                    <a:pt x="2449" y="964"/>
                  </a:lnTo>
                  <a:lnTo>
                    <a:pt x="2450" y="970"/>
                  </a:lnTo>
                  <a:lnTo>
                    <a:pt x="2451" y="977"/>
                  </a:lnTo>
                  <a:lnTo>
                    <a:pt x="2414" y="977"/>
                  </a:lnTo>
                  <a:lnTo>
                    <a:pt x="2412" y="968"/>
                  </a:lnTo>
                  <a:lnTo>
                    <a:pt x="2410" y="959"/>
                  </a:lnTo>
                  <a:lnTo>
                    <a:pt x="2407" y="951"/>
                  </a:lnTo>
                  <a:lnTo>
                    <a:pt x="2403" y="943"/>
                  </a:lnTo>
                  <a:lnTo>
                    <a:pt x="2398" y="936"/>
                  </a:lnTo>
                  <a:lnTo>
                    <a:pt x="2393" y="929"/>
                  </a:lnTo>
                  <a:lnTo>
                    <a:pt x="2388" y="922"/>
                  </a:lnTo>
                  <a:lnTo>
                    <a:pt x="2382" y="916"/>
                  </a:lnTo>
                  <a:lnTo>
                    <a:pt x="2375" y="911"/>
                  </a:lnTo>
                  <a:lnTo>
                    <a:pt x="2367" y="906"/>
                  </a:lnTo>
                  <a:lnTo>
                    <a:pt x="2360" y="902"/>
                  </a:lnTo>
                  <a:lnTo>
                    <a:pt x="2351" y="898"/>
                  </a:lnTo>
                  <a:lnTo>
                    <a:pt x="2343" y="895"/>
                  </a:lnTo>
                  <a:lnTo>
                    <a:pt x="2334" y="893"/>
                  </a:lnTo>
                  <a:lnTo>
                    <a:pt x="2324" y="892"/>
                  </a:lnTo>
                  <a:lnTo>
                    <a:pt x="2314" y="892"/>
                  </a:lnTo>
                  <a:lnTo>
                    <a:pt x="2302" y="892"/>
                  </a:lnTo>
                  <a:lnTo>
                    <a:pt x="2296" y="893"/>
                  </a:lnTo>
                  <a:lnTo>
                    <a:pt x="2290" y="894"/>
                  </a:lnTo>
                  <a:lnTo>
                    <a:pt x="2279" y="896"/>
                  </a:lnTo>
                  <a:lnTo>
                    <a:pt x="2269" y="900"/>
                  </a:lnTo>
                  <a:lnTo>
                    <a:pt x="2259" y="904"/>
                  </a:lnTo>
                  <a:lnTo>
                    <a:pt x="2255" y="907"/>
                  </a:lnTo>
                  <a:lnTo>
                    <a:pt x="2251" y="909"/>
                  </a:lnTo>
                  <a:lnTo>
                    <a:pt x="2242" y="916"/>
                  </a:lnTo>
                  <a:lnTo>
                    <a:pt x="2235" y="922"/>
                  </a:lnTo>
                  <a:lnTo>
                    <a:pt x="2229" y="929"/>
                  </a:lnTo>
                  <a:lnTo>
                    <a:pt x="2224" y="935"/>
                  </a:lnTo>
                  <a:lnTo>
                    <a:pt x="2220" y="942"/>
                  </a:lnTo>
                  <a:lnTo>
                    <a:pt x="2216" y="949"/>
                  </a:lnTo>
                  <a:lnTo>
                    <a:pt x="2209" y="963"/>
                  </a:lnTo>
                  <a:lnTo>
                    <a:pt x="2206" y="971"/>
                  </a:lnTo>
                  <a:lnTo>
                    <a:pt x="2204" y="978"/>
                  </a:lnTo>
                  <a:lnTo>
                    <a:pt x="2202" y="986"/>
                  </a:lnTo>
                  <a:lnTo>
                    <a:pt x="2200" y="994"/>
                  </a:lnTo>
                  <a:lnTo>
                    <a:pt x="2199" y="1002"/>
                  </a:lnTo>
                  <a:lnTo>
                    <a:pt x="2198" y="1010"/>
                  </a:lnTo>
                  <a:lnTo>
                    <a:pt x="2196" y="1027"/>
                  </a:lnTo>
                  <a:lnTo>
                    <a:pt x="2196" y="1044"/>
                  </a:lnTo>
                  <a:lnTo>
                    <a:pt x="2196" y="1061"/>
                  </a:lnTo>
                  <a:lnTo>
                    <a:pt x="2198" y="1078"/>
                  </a:lnTo>
                  <a:lnTo>
                    <a:pt x="2199" y="1086"/>
                  </a:lnTo>
                  <a:lnTo>
                    <a:pt x="2200" y="1094"/>
                  </a:lnTo>
                  <a:lnTo>
                    <a:pt x="2204" y="1110"/>
                  </a:lnTo>
                  <a:lnTo>
                    <a:pt x="2209" y="1125"/>
                  </a:lnTo>
                  <a:lnTo>
                    <a:pt x="2212" y="1132"/>
                  </a:lnTo>
                  <a:lnTo>
                    <a:pt x="2216" y="1139"/>
                  </a:lnTo>
                  <a:lnTo>
                    <a:pt x="2220" y="1146"/>
                  </a:lnTo>
                  <a:lnTo>
                    <a:pt x="2224" y="1153"/>
                  </a:lnTo>
                  <a:lnTo>
                    <a:pt x="2227" y="1157"/>
                  </a:lnTo>
                  <a:lnTo>
                    <a:pt x="2229" y="1160"/>
                  </a:lnTo>
                  <a:lnTo>
                    <a:pt x="2235" y="1166"/>
                  </a:lnTo>
                  <a:lnTo>
                    <a:pt x="2239" y="1170"/>
                  </a:lnTo>
                  <a:lnTo>
                    <a:pt x="2242" y="1173"/>
                  </a:lnTo>
                  <a:lnTo>
                    <a:pt x="2246" y="1176"/>
                  </a:lnTo>
                  <a:lnTo>
                    <a:pt x="2251" y="1179"/>
                  </a:lnTo>
                  <a:lnTo>
                    <a:pt x="2259" y="1184"/>
                  </a:lnTo>
                  <a:lnTo>
                    <a:pt x="2269" y="1188"/>
                  </a:lnTo>
                  <a:lnTo>
                    <a:pt x="2274" y="1190"/>
                  </a:lnTo>
                  <a:lnTo>
                    <a:pt x="2279" y="1192"/>
                  </a:lnTo>
                  <a:lnTo>
                    <a:pt x="2290" y="1194"/>
                  </a:lnTo>
                  <a:lnTo>
                    <a:pt x="2296" y="1195"/>
                  </a:lnTo>
                  <a:lnTo>
                    <a:pt x="2302" y="1195"/>
                  </a:lnTo>
                  <a:lnTo>
                    <a:pt x="2314" y="1196"/>
                  </a:lnTo>
                  <a:lnTo>
                    <a:pt x="2324" y="1196"/>
                  </a:lnTo>
                  <a:lnTo>
                    <a:pt x="2334" y="1194"/>
                  </a:lnTo>
                  <a:lnTo>
                    <a:pt x="2343" y="1192"/>
                  </a:lnTo>
                  <a:lnTo>
                    <a:pt x="2347" y="1191"/>
                  </a:lnTo>
                  <a:lnTo>
                    <a:pt x="2352" y="1189"/>
                  </a:lnTo>
                  <a:lnTo>
                    <a:pt x="2360" y="1186"/>
                  </a:lnTo>
                  <a:lnTo>
                    <a:pt x="2368" y="1181"/>
                  </a:lnTo>
                  <a:lnTo>
                    <a:pt x="2375" y="1176"/>
                  </a:lnTo>
                  <a:lnTo>
                    <a:pt x="2382" y="1171"/>
                  </a:lnTo>
                  <a:lnTo>
                    <a:pt x="2388" y="1165"/>
                  </a:lnTo>
                  <a:lnTo>
                    <a:pt x="2394" y="1158"/>
                  </a:lnTo>
                  <a:lnTo>
                    <a:pt x="2399" y="1151"/>
                  </a:lnTo>
                  <a:lnTo>
                    <a:pt x="2403" y="1143"/>
                  </a:lnTo>
                  <a:lnTo>
                    <a:pt x="2407" y="1135"/>
                  </a:lnTo>
                  <a:lnTo>
                    <a:pt x="2410" y="1127"/>
                  </a:lnTo>
                  <a:lnTo>
                    <a:pt x="2413" y="1118"/>
                  </a:lnTo>
                  <a:lnTo>
                    <a:pt x="2415" y="1109"/>
                  </a:lnTo>
                  <a:lnTo>
                    <a:pt x="2453" y="1109"/>
                  </a:lnTo>
                  <a:lnTo>
                    <a:pt x="2450" y="1122"/>
                  </a:lnTo>
                  <a:lnTo>
                    <a:pt x="2447" y="1134"/>
                  </a:lnTo>
                  <a:lnTo>
                    <a:pt x="2443" y="1146"/>
                  </a:lnTo>
                  <a:lnTo>
                    <a:pt x="2438" y="1157"/>
                  </a:lnTo>
                  <a:lnTo>
                    <a:pt x="2431" y="1168"/>
                  </a:lnTo>
                  <a:lnTo>
                    <a:pt x="2424" y="1178"/>
                  </a:lnTo>
                  <a:lnTo>
                    <a:pt x="2417" y="1187"/>
                  </a:lnTo>
                  <a:lnTo>
                    <a:pt x="2408" y="1196"/>
                  </a:lnTo>
                  <a:lnTo>
                    <a:pt x="2398" y="1204"/>
                  </a:lnTo>
                  <a:lnTo>
                    <a:pt x="2388" y="1211"/>
                  </a:lnTo>
                  <a:lnTo>
                    <a:pt x="2377" y="1217"/>
                  </a:lnTo>
                  <a:lnTo>
                    <a:pt x="2366" y="1222"/>
                  </a:lnTo>
                  <a:lnTo>
                    <a:pt x="2354" y="1225"/>
                  </a:lnTo>
                  <a:lnTo>
                    <a:pt x="2341" y="1228"/>
                  </a:lnTo>
                  <a:lnTo>
                    <a:pt x="2335" y="1229"/>
                  </a:lnTo>
                  <a:lnTo>
                    <a:pt x="2328" y="1230"/>
                  </a:lnTo>
                  <a:lnTo>
                    <a:pt x="2321" y="1231"/>
                  </a:lnTo>
                  <a:lnTo>
                    <a:pt x="2314" y="1231"/>
                  </a:lnTo>
                  <a:close/>
                  <a:moveTo>
                    <a:pt x="2802" y="1222"/>
                  </a:moveTo>
                  <a:lnTo>
                    <a:pt x="2802" y="989"/>
                  </a:lnTo>
                  <a:lnTo>
                    <a:pt x="2801" y="978"/>
                  </a:lnTo>
                  <a:lnTo>
                    <a:pt x="2800" y="967"/>
                  </a:lnTo>
                  <a:lnTo>
                    <a:pt x="2799" y="957"/>
                  </a:lnTo>
                  <a:lnTo>
                    <a:pt x="2796" y="948"/>
                  </a:lnTo>
                  <a:lnTo>
                    <a:pt x="2793" y="939"/>
                  </a:lnTo>
                  <a:lnTo>
                    <a:pt x="2792" y="935"/>
                  </a:lnTo>
                  <a:lnTo>
                    <a:pt x="2790" y="931"/>
                  </a:lnTo>
                  <a:lnTo>
                    <a:pt x="2785" y="923"/>
                  </a:lnTo>
                  <a:lnTo>
                    <a:pt x="2780" y="917"/>
                  </a:lnTo>
                  <a:lnTo>
                    <a:pt x="2774" y="911"/>
                  </a:lnTo>
                  <a:lnTo>
                    <a:pt x="2771" y="908"/>
                  </a:lnTo>
                  <a:lnTo>
                    <a:pt x="2767" y="905"/>
                  </a:lnTo>
                  <a:lnTo>
                    <a:pt x="2764" y="903"/>
                  </a:lnTo>
                  <a:lnTo>
                    <a:pt x="2760" y="901"/>
                  </a:lnTo>
                  <a:lnTo>
                    <a:pt x="2752" y="897"/>
                  </a:lnTo>
                  <a:lnTo>
                    <a:pt x="2742" y="894"/>
                  </a:lnTo>
                  <a:lnTo>
                    <a:pt x="2732" y="892"/>
                  </a:lnTo>
                  <a:lnTo>
                    <a:pt x="2722" y="891"/>
                  </a:lnTo>
                  <a:lnTo>
                    <a:pt x="2710" y="890"/>
                  </a:lnTo>
                  <a:lnTo>
                    <a:pt x="2702" y="891"/>
                  </a:lnTo>
                  <a:lnTo>
                    <a:pt x="2694" y="891"/>
                  </a:lnTo>
                  <a:lnTo>
                    <a:pt x="2687" y="892"/>
                  </a:lnTo>
                  <a:lnTo>
                    <a:pt x="2680" y="894"/>
                  </a:lnTo>
                  <a:lnTo>
                    <a:pt x="2673" y="896"/>
                  </a:lnTo>
                  <a:lnTo>
                    <a:pt x="2667" y="898"/>
                  </a:lnTo>
                  <a:lnTo>
                    <a:pt x="2655" y="904"/>
                  </a:lnTo>
                  <a:lnTo>
                    <a:pt x="2649" y="907"/>
                  </a:lnTo>
                  <a:lnTo>
                    <a:pt x="2644" y="910"/>
                  </a:lnTo>
                  <a:lnTo>
                    <a:pt x="2639" y="914"/>
                  </a:lnTo>
                  <a:lnTo>
                    <a:pt x="2634" y="919"/>
                  </a:lnTo>
                  <a:lnTo>
                    <a:pt x="2630" y="923"/>
                  </a:lnTo>
                  <a:lnTo>
                    <a:pt x="2626" y="928"/>
                  </a:lnTo>
                  <a:lnTo>
                    <a:pt x="2622" y="933"/>
                  </a:lnTo>
                  <a:lnTo>
                    <a:pt x="2618" y="938"/>
                  </a:lnTo>
                  <a:lnTo>
                    <a:pt x="2612" y="950"/>
                  </a:lnTo>
                  <a:lnTo>
                    <a:pt x="2606" y="962"/>
                  </a:lnTo>
                  <a:lnTo>
                    <a:pt x="2604" y="968"/>
                  </a:lnTo>
                  <a:lnTo>
                    <a:pt x="2602" y="974"/>
                  </a:lnTo>
                  <a:lnTo>
                    <a:pt x="2598" y="988"/>
                  </a:lnTo>
                  <a:lnTo>
                    <a:pt x="2595" y="1001"/>
                  </a:lnTo>
                  <a:lnTo>
                    <a:pt x="2593" y="1015"/>
                  </a:lnTo>
                  <a:lnTo>
                    <a:pt x="2592" y="1030"/>
                  </a:lnTo>
                  <a:lnTo>
                    <a:pt x="2592" y="1044"/>
                  </a:lnTo>
                  <a:lnTo>
                    <a:pt x="2592" y="1222"/>
                  </a:lnTo>
                  <a:lnTo>
                    <a:pt x="2556" y="1222"/>
                  </a:lnTo>
                  <a:lnTo>
                    <a:pt x="2556" y="708"/>
                  </a:lnTo>
                  <a:lnTo>
                    <a:pt x="2592" y="708"/>
                  </a:lnTo>
                  <a:lnTo>
                    <a:pt x="2592" y="932"/>
                  </a:lnTo>
                  <a:lnTo>
                    <a:pt x="2596" y="923"/>
                  </a:lnTo>
                  <a:lnTo>
                    <a:pt x="2601" y="915"/>
                  </a:lnTo>
                  <a:lnTo>
                    <a:pt x="2606" y="908"/>
                  </a:lnTo>
                  <a:lnTo>
                    <a:pt x="2612" y="901"/>
                  </a:lnTo>
                  <a:lnTo>
                    <a:pt x="2619" y="894"/>
                  </a:lnTo>
                  <a:lnTo>
                    <a:pt x="2626" y="888"/>
                  </a:lnTo>
                  <a:lnTo>
                    <a:pt x="2633" y="882"/>
                  </a:lnTo>
                  <a:lnTo>
                    <a:pt x="2641" y="877"/>
                  </a:lnTo>
                  <a:lnTo>
                    <a:pt x="2649" y="873"/>
                  </a:lnTo>
                  <a:lnTo>
                    <a:pt x="2657" y="869"/>
                  </a:lnTo>
                  <a:lnTo>
                    <a:pt x="2666" y="865"/>
                  </a:lnTo>
                  <a:lnTo>
                    <a:pt x="2675" y="862"/>
                  </a:lnTo>
                  <a:lnTo>
                    <a:pt x="2684" y="860"/>
                  </a:lnTo>
                  <a:lnTo>
                    <a:pt x="2693" y="858"/>
                  </a:lnTo>
                  <a:lnTo>
                    <a:pt x="2703" y="857"/>
                  </a:lnTo>
                  <a:lnTo>
                    <a:pt x="2712" y="857"/>
                  </a:lnTo>
                  <a:lnTo>
                    <a:pt x="2727" y="858"/>
                  </a:lnTo>
                  <a:lnTo>
                    <a:pt x="2741" y="859"/>
                  </a:lnTo>
                  <a:lnTo>
                    <a:pt x="2754" y="862"/>
                  </a:lnTo>
                  <a:lnTo>
                    <a:pt x="2766" y="866"/>
                  </a:lnTo>
                  <a:lnTo>
                    <a:pt x="2777" y="871"/>
                  </a:lnTo>
                  <a:lnTo>
                    <a:pt x="2783" y="874"/>
                  </a:lnTo>
                  <a:lnTo>
                    <a:pt x="2788" y="877"/>
                  </a:lnTo>
                  <a:lnTo>
                    <a:pt x="2797" y="884"/>
                  </a:lnTo>
                  <a:lnTo>
                    <a:pt x="2801" y="888"/>
                  </a:lnTo>
                  <a:lnTo>
                    <a:pt x="2805" y="892"/>
                  </a:lnTo>
                  <a:lnTo>
                    <a:pt x="2809" y="896"/>
                  </a:lnTo>
                  <a:lnTo>
                    <a:pt x="2813" y="901"/>
                  </a:lnTo>
                  <a:lnTo>
                    <a:pt x="2819" y="911"/>
                  </a:lnTo>
                  <a:lnTo>
                    <a:pt x="2825" y="922"/>
                  </a:lnTo>
                  <a:lnTo>
                    <a:pt x="2827" y="927"/>
                  </a:lnTo>
                  <a:lnTo>
                    <a:pt x="2829" y="933"/>
                  </a:lnTo>
                  <a:lnTo>
                    <a:pt x="2833" y="945"/>
                  </a:lnTo>
                  <a:lnTo>
                    <a:pt x="2835" y="959"/>
                  </a:lnTo>
                  <a:lnTo>
                    <a:pt x="2836" y="965"/>
                  </a:lnTo>
                  <a:lnTo>
                    <a:pt x="2837" y="972"/>
                  </a:lnTo>
                  <a:lnTo>
                    <a:pt x="2837" y="987"/>
                  </a:lnTo>
                  <a:lnTo>
                    <a:pt x="2837" y="1222"/>
                  </a:lnTo>
                  <a:lnTo>
                    <a:pt x="2802" y="1222"/>
                  </a:lnTo>
                  <a:close/>
                  <a:moveTo>
                    <a:pt x="3251" y="1052"/>
                  </a:moveTo>
                  <a:lnTo>
                    <a:pt x="2979" y="1052"/>
                  </a:lnTo>
                  <a:lnTo>
                    <a:pt x="2980" y="1060"/>
                  </a:lnTo>
                  <a:lnTo>
                    <a:pt x="2980" y="1068"/>
                  </a:lnTo>
                  <a:lnTo>
                    <a:pt x="2982" y="1083"/>
                  </a:lnTo>
                  <a:lnTo>
                    <a:pt x="2984" y="1090"/>
                  </a:lnTo>
                  <a:lnTo>
                    <a:pt x="2985" y="1097"/>
                  </a:lnTo>
                  <a:lnTo>
                    <a:pt x="2990" y="1111"/>
                  </a:lnTo>
                  <a:lnTo>
                    <a:pt x="2992" y="1118"/>
                  </a:lnTo>
                  <a:lnTo>
                    <a:pt x="2995" y="1124"/>
                  </a:lnTo>
                  <a:lnTo>
                    <a:pt x="3001" y="1137"/>
                  </a:lnTo>
                  <a:lnTo>
                    <a:pt x="3008" y="1148"/>
                  </a:lnTo>
                  <a:lnTo>
                    <a:pt x="3016" y="1159"/>
                  </a:lnTo>
                  <a:lnTo>
                    <a:pt x="3020" y="1163"/>
                  </a:lnTo>
                  <a:lnTo>
                    <a:pt x="3024" y="1167"/>
                  </a:lnTo>
                  <a:lnTo>
                    <a:pt x="3033" y="1175"/>
                  </a:lnTo>
                  <a:lnTo>
                    <a:pt x="3042" y="1181"/>
                  </a:lnTo>
                  <a:lnTo>
                    <a:pt x="3052" y="1187"/>
                  </a:lnTo>
                  <a:lnTo>
                    <a:pt x="3063" y="1191"/>
                  </a:lnTo>
                  <a:lnTo>
                    <a:pt x="3075" y="1194"/>
                  </a:lnTo>
                  <a:lnTo>
                    <a:pt x="3088" y="1196"/>
                  </a:lnTo>
                  <a:lnTo>
                    <a:pt x="3095" y="1197"/>
                  </a:lnTo>
                  <a:lnTo>
                    <a:pt x="3102" y="1197"/>
                  </a:lnTo>
                  <a:lnTo>
                    <a:pt x="3114" y="1196"/>
                  </a:lnTo>
                  <a:lnTo>
                    <a:pt x="3119" y="1196"/>
                  </a:lnTo>
                  <a:lnTo>
                    <a:pt x="3125" y="1195"/>
                  </a:lnTo>
                  <a:lnTo>
                    <a:pt x="3135" y="1192"/>
                  </a:lnTo>
                  <a:lnTo>
                    <a:pt x="3146" y="1189"/>
                  </a:lnTo>
                  <a:lnTo>
                    <a:pt x="3150" y="1186"/>
                  </a:lnTo>
                  <a:lnTo>
                    <a:pt x="3155" y="1184"/>
                  </a:lnTo>
                  <a:lnTo>
                    <a:pt x="3164" y="1179"/>
                  </a:lnTo>
                  <a:lnTo>
                    <a:pt x="3172" y="1172"/>
                  </a:lnTo>
                  <a:lnTo>
                    <a:pt x="3176" y="1169"/>
                  </a:lnTo>
                  <a:lnTo>
                    <a:pt x="3180" y="1165"/>
                  </a:lnTo>
                  <a:lnTo>
                    <a:pt x="3189" y="1155"/>
                  </a:lnTo>
                  <a:lnTo>
                    <a:pt x="3196" y="1143"/>
                  </a:lnTo>
                  <a:lnTo>
                    <a:pt x="3200" y="1137"/>
                  </a:lnTo>
                  <a:lnTo>
                    <a:pt x="3203" y="1130"/>
                  </a:lnTo>
                  <a:lnTo>
                    <a:pt x="3205" y="1123"/>
                  </a:lnTo>
                  <a:lnTo>
                    <a:pt x="3207" y="1115"/>
                  </a:lnTo>
                  <a:lnTo>
                    <a:pt x="3244" y="1115"/>
                  </a:lnTo>
                  <a:lnTo>
                    <a:pt x="3241" y="1126"/>
                  </a:lnTo>
                  <a:lnTo>
                    <a:pt x="3238" y="1137"/>
                  </a:lnTo>
                  <a:lnTo>
                    <a:pt x="3234" y="1147"/>
                  </a:lnTo>
                  <a:lnTo>
                    <a:pt x="3229" y="1157"/>
                  </a:lnTo>
                  <a:lnTo>
                    <a:pt x="3224" y="1166"/>
                  </a:lnTo>
                  <a:lnTo>
                    <a:pt x="3218" y="1174"/>
                  </a:lnTo>
                  <a:lnTo>
                    <a:pt x="3215" y="1178"/>
                  </a:lnTo>
                  <a:lnTo>
                    <a:pt x="3211" y="1182"/>
                  </a:lnTo>
                  <a:lnTo>
                    <a:pt x="3204" y="1190"/>
                  </a:lnTo>
                  <a:lnTo>
                    <a:pt x="3199" y="1194"/>
                  </a:lnTo>
                  <a:lnTo>
                    <a:pt x="3194" y="1199"/>
                  </a:lnTo>
                  <a:lnTo>
                    <a:pt x="3189" y="1203"/>
                  </a:lnTo>
                  <a:lnTo>
                    <a:pt x="3183" y="1207"/>
                  </a:lnTo>
                  <a:lnTo>
                    <a:pt x="3177" y="1210"/>
                  </a:lnTo>
                  <a:lnTo>
                    <a:pt x="3171" y="1214"/>
                  </a:lnTo>
                  <a:lnTo>
                    <a:pt x="3165" y="1217"/>
                  </a:lnTo>
                  <a:lnTo>
                    <a:pt x="3159" y="1220"/>
                  </a:lnTo>
                  <a:lnTo>
                    <a:pt x="3145" y="1225"/>
                  </a:lnTo>
                  <a:lnTo>
                    <a:pt x="3132" y="1228"/>
                  </a:lnTo>
                  <a:lnTo>
                    <a:pt x="3125" y="1229"/>
                  </a:lnTo>
                  <a:lnTo>
                    <a:pt x="3117" y="1230"/>
                  </a:lnTo>
                  <a:lnTo>
                    <a:pt x="3102" y="1231"/>
                  </a:lnTo>
                  <a:lnTo>
                    <a:pt x="3093" y="1231"/>
                  </a:lnTo>
                  <a:lnTo>
                    <a:pt x="3084" y="1230"/>
                  </a:lnTo>
                  <a:lnTo>
                    <a:pt x="3075" y="1229"/>
                  </a:lnTo>
                  <a:lnTo>
                    <a:pt x="3067" y="1227"/>
                  </a:lnTo>
                  <a:lnTo>
                    <a:pt x="3059" y="1225"/>
                  </a:lnTo>
                  <a:lnTo>
                    <a:pt x="3051" y="1223"/>
                  </a:lnTo>
                  <a:lnTo>
                    <a:pt x="3043" y="1220"/>
                  </a:lnTo>
                  <a:lnTo>
                    <a:pt x="3036" y="1217"/>
                  </a:lnTo>
                  <a:lnTo>
                    <a:pt x="3029" y="1213"/>
                  </a:lnTo>
                  <a:lnTo>
                    <a:pt x="3023" y="1209"/>
                  </a:lnTo>
                  <a:lnTo>
                    <a:pt x="3011" y="1201"/>
                  </a:lnTo>
                  <a:lnTo>
                    <a:pt x="3005" y="1196"/>
                  </a:lnTo>
                  <a:lnTo>
                    <a:pt x="2999" y="1191"/>
                  </a:lnTo>
                  <a:lnTo>
                    <a:pt x="2994" y="1186"/>
                  </a:lnTo>
                  <a:lnTo>
                    <a:pt x="2989" y="1180"/>
                  </a:lnTo>
                  <a:lnTo>
                    <a:pt x="2984" y="1174"/>
                  </a:lnTo>
                  <a:lnTo>
                    <a:pt x="2979" y="1167"/>
                  </a:lnTo>
                  <a:lnTo>
                    <a:pt x="2974" y="1160"/>
                  </a:lnTo>
                  <a:lnTo>
                    <a:pt x="2970" y="1152"/>
                  </a:lnTo>
                  <a:lnTo>
                    <a:pt x="2966" y="1145"/>
                  </a:lnTo>
                  <a:lnTo>
                    <a:pt x="2962" y="1137"/>
                  </a:lnTo>
                  <a:lnTo>
                    <a:pt x="2959" y="1129"/>
                  </a:lnTo>
                  <a:lnTo>
                    <a:pt x="2956" y="1120"/>
                  </a:lnTo>
                  <a:lnTo>
                    <a:pt x="2953" y="1112"/>
                  </a:lnTo>
                  <a:lnTo>
                    <a:pt x="2950" y="1103"/>
                  </a:lnTo>
                  <a:lnTo>
                    <a:pt x="2948" y="1094"/>
                  </a:lnTo>
                  <a:lnTo>
                    <a:pt x="2947" y="1084"/>
                  </a:lnTo>
                  <a:lnTo>
                    <a:pt x="2945" y="1075"/>
                  </a:lnTo>
                  <a:lnTo>
                    <a:pt x="2945" y="1065"/>
                  </a:lnTo>
                  <a:lnTo>
                    <a:pt x="2944" y="1055"/>
                  </a:lnTo>
                  <a:lnTo>
                    <a:pt x="2944" y="1045"/>
                  </a:lnTo>
                  <a:lnTo>
                    <a:pt x="2944" y="1029"/>
                  </a:lnTo>
                  <a:lnTo>
                    <a:pt x="2945" y="1012"/>
                  </a:lnTo>
                  <a:lnTo>
                    <a:pt x="2947" y="996"/>
                  </a:lnTo>
                  <a:lnTo>
                    <a:pt x="2951" y="979"/>
                  </a:lnTo>
                  <a:lnTo>
                    <a:pt x="2955" y="964"/>
                  </a:lnTo>
                  <a:lnTo>
                    <a:pt x="2961" y="948"/>
                  </a:lnTo>
                  <a:lnTo>
                    <a:pt x="2965" y="941"/>
                  </a:lnTo>
                  <a:lnTo>
                    <a:pt x="2969" y="933"/>
                  </a:lnTo>
                  <a:lnTo>
                    <a:pt x="2974" y="926"/>
                  </a:lnTo>
                  <a:lnTo>
                    <a:pt x="2979" y="919"/>
                  </a:lnTo>
                  <a:lnTo>
                    <a:pt x="2984" y="911"/>
                  </a:lnTo>
                  <a:lnTo>
                    <a:pt x="2990" y="904"/>
                  </a:lnTo>
                  <a:lnTo>
                    <a:pt x="2997" y="898"/>
                  </a:lnTo>
                  <a:lnTo>
                    <a:pt x="3003" y="892"/>
                  </a:lnTo>
                  <a:lnTo>
                    <a:pt x="3010" y="886"/>
                  </a:lnTo>
                  <a:lnTo>
                    <a:pt x="3017" y="881"/>
                  </a:lnTo>
                  <a:lnTo>
                    <a:pt x="3024" y="877"/>
                  </a:lnTo>
                  <a:lnTo>
                    <a:pt x="3032" y="873"/>
                  </a:lnTo>
                  <a:lnTo>
                    <a:pt x="3039" y="869"/>
                  </a:lnTo>
                  <a:lnTo>
                    <a:pt x="3047" y="866"/>
                  </a:lnTo>
                  <a:lnTo>
                    <a:pt x="3055" y="863"/>
                  </a:lnTo>
                  <a:lnTo>
                    <a:pt x="3064" y="861"/>
                  </a:lnTo>
                  <a:lnTo>
                    <a:pt x="3072" y="859"/>
                  </a:lnTo>
                  <a:lnTo>
                    <a:pt x="3081" y="858"/>
                  </a:lnTo>
                  <a:lnTo>
                    <a:pt x="3090" y="857"/>
                  </a:lnTo>
                  <a:lnTo>
                    <a:pt x="3099" y="857"/>
                  </a:lnTo>
                  <a:lnTo>
                    <a:pt x="3108" y="857"/>
                  </a:lnTo>
                  <a:lnTo>
                    <a:pt x="3117" y="858"/>
                  </a:lnTo>
                  <a:lnTo>
                    <a:pt x="3125" y="859"/>
                  </a:lnTo>
                  <a:lnTo>
                    <a:pt x="3134" y="861"/>
                  </a:lnTo>
                  <a:lnTo>
                    <a:pt x="3141" y="863"/>
                  </a:lnTo>
                  <a:lnTo>
                    <a:pt x="3149" y="865"/>
                  </a:lnTo>
                  <a:lnTo>
                    <a:pt x="3157" y="868"/>
                  </a:lnTo>
                  <a:lnTo>
                    <a:pt x="3164" y="871"/>
                  </a:lnTo>
                  <a:lnTo>
                    <a:pt x="3171" y="875"/>
                  </a:lnTo>
                  <a:lnTo>
                    <a:pt x="3177" y="879"/>
                  </a:lnTo>
                  <a:lnTo>
                    <a:pt x="3184" y="883"/>
                  </a:lnTo>
                  <a:lnTo>
                    <a:pt x="3190" y="888"/>
                  </a:lnTo>
                  <a:lnTo>
                    <a:pt x="3196" y="893"/>
                  </a:lnTo>
                  <a:lnTo>
                    <a:pt x="3201" y="898"/>
                  </a:lnTo>
                  <a:lnTo>
                    <a:pt x="3206" y="904"/>
                  </a:lnTo>
                  <a:lnTo>
                    <a:pt x="3211" y="909"/>
                  </a:lnTo>
                  <a:lnTo>
                    <a:pt x="3221" y="922"/>
                  </a:lnTo>
                  <a:lnTo>
                    <a:pt x="3229" y="935"/>
                  </a:lnTo>
                  <a:lnTo>
                    <a:pt x="3232" y="942"/>
                  </a:lnTo>
                  <a:lnTo>
                    <a:pt x="3236" y="949"/>
                  </a:lnTo>
                  <a:lnTo>
                    <a:pt x="3241" y="964"/>
                  </a:lnTo>
                  <a:lnTo>
                    <a:pt x="3244" y="972"/>
                  </a:lnTo>
                  <a:lnTo>
                    <a:pt x="3246" y="980"/>
                  </a:lnTo>
                  <a:lnTo>
                    <a:pt x="3249" y="996"/>
                  </a:lnTo>
                  <a:lnTo>
                    <a:pt x="3251" y="1012"/>
                  </a:lnTo>
                  <a:lnTo>
                    <a:pt x="3251" y="1021"/>
                  </a:lnTo>
                  <a:lnTo>
                    <a:pt x="3252" y="1029"/>
                  </a:lnTo>
                  <a:lnTo>
                    <a:pt x="3251" y="1041"/>
                  </a:lnTo>
                  <a:lnTo>
                    <a:pt x="3251" y="1052"/>
                  </a:lnTo>
                  <a:close/>
                  <a:moveTo>
                    <a:pt x="3099" y="890"/>
                  </a:moveTo>
                  <a:lnTo>
                    <a:pt x="3086" y="891"/>
                  </a:lnTo>
                  <a:lnTo>
                    <a:pt x="3080" y="892"/>
                  </a:lnTo>
                  <a:lnTo>
                    <a:pt x="3073" y="893"/>
                  </a:lnTo>
                  <a:lnTo>
                    <a:pt x="3061" y="896"/>
                  </a:lnTo>
                  <a:lnTo>
                    <a:pt x="3055" y="898"/>
                  </a:lnTo>
                  <a:lnTo>
                    <a:pt x="3050" y="901"/>
                  </a:lnTo>
                  <a:lnTo>
                    <a:pt x="3039" y="906"/>
                  </a:lnTo>
                  <a:lnTo>
                    <a:pt x="3029" y="913"/>
                  </a:lnTo>
                  <a:lnTo>
                    <a:pt x="3025" y="916"/>
                  </a:lnTo>
                  <a:lnTo>
                    <a:pt x="3020" y="920"/>
                  </a:lnTo>
                  <a:lnTo>
                    <a:pt x="3012" y="929"/>
                  </a:lnTo>
                  <a:lnTo>
                    <a:pt x="3005" y="938"/>
                  </a:lnTo>
                  <a:lnTo>
                    <a:pt x="2999" y="948"/>
                  </a:lnTo>
                  <a:lnTo>
                    <a:pt x="2993" y="959"/>
                  </a:lnTo>
                  <a:lnTo>
                    <a:pt x="2988" y="970"/>
                  </a:lnTo>
                  <a:lnTo>
                    <a:pt x="2985" y="982"/>
                  </a:lnTo>
                  <a:lnTo>
                    <a:pt x="2983" y="988"/>
                  </a:lnTo>
                  <a:lnTo>
                    <a:pt x="2982" y="994"/>
                  </a:lnTo>
                  <a:lnTo>
                    <a:pt x="2981" y="1007"/>
                  </a:lnTo>
                  <a:lnTo>
                    <a:pt x="2980" y="1020"/>
                  </a:lnTo>
                  <a:lnTo>
                    <a:pt x="3215" y="1020"/>
                  </a:lnTo>
                  <a:lnTo>
                    <a:pt x="3215" y="1013"/>
                  </a:lnTo>
                  <a:lnTo>
                    <a:pt x="3215" y="1007"/>
                  </a:lnTo>
                  <a:lnTo>
                    <a:pt x="3213" y="995"/>
                  </a:lnTo>
                  <a:lnTo>
                    <a:pt x="3210" y="983"/>
                  </a:lnTo>
                  <a:lnTo>
                    <a:pt x="3207" y="971"/>
                  </a:lnTo>
                  <a:lnTo>
                    <a:pt x="3202" y="960"/>
                  </a:lnTo>
                  <a:lnTo>
                    <a:pt x="3200" y="954"/>
                  </a:lnTo>
                  <a:lnTo>
                    <a:pt x="3197" y="949"/>
                  </a:lnTo>
                  <a:lnTo>
                    <a:pt x="3191" y="939"/>
                  </a:lnTo>
                  <a:lnTo>
                    <a:pt x="3184" y="930"/>
                  </a:lnTo>
                  <a:lnTo>
                    <a:pt x="3176" y="921"/>
                  </a:lnTo>
                  <a:lnTo>
                    <a:pt x="3172" y="917"/>
                  </a:lnTo>
                  <a:lnTo>
                    <a:pt x="3168" y="913"/>
                  </a:lnTo>
                  <a:lnTo>
                    <a:pt x="3163" y="910"/>
                  </a:lnTo>
                  <a:lnTo>
                    <a:pt x="3158" y="907"/>
                  </a:lnTo>
                  <a:lnTo>
                    <a:pt x="3148" y="901"/>
                  </a:lnTo>
                  <a:lnTo>
                    <a:pt x="3143" y="899"/>
                  </a:lnTo>
                  <a:lnTo>
                    <a:pt x="3137" y="896"/>
                  </a:lnTo>
                  <a:lnTo>
                    <a:pt x="3131" y="895"/>
                  </a:lnTo>
                  <a:lnTo>
                    <a:pt x="3125" y="893"/>
                  </a:lnTo>
                  <a:lnTo>
                    <a:pt x="3119" y="892"/>
                  </a:lnTo>
                  <a:lnTo>
                    <a:pt x="3113" y="891"/>
                  </a:lnTo>
                  <a:lnTo>
                    <a:pt x="3099" y="890"/>
                  </a:lnTo>
                  <a:close/>
                  <a:moveTo>
                    <a:pt x="3813" y="1222"/>
                  </a:moveTo>
                  <a:lnTo>
                    <a:pt x="3813" y="989"/>
                  </a:lnTo>
                  <a:lnTo>
                    <a:pt x="3813" y="978"/>
                  </a:lnTo>
                  <a:lnTo>
                    <a:pt x="3812" y="967"/>
                  </a:lnTo>
                  <a:lnTo>
                    <a:pt x="3812" y="962"/>
                  </a:lnTo>
                  <a:lnTo>
                    <a:pt x="3811" y="957"/>
                  </a:lnTo>
                  <a:lnTo>
                    <a:pt x="3809" y="948"/>
                  </a:lnTo>
                  <a:lnTo>
                    <a:pt x="3806" y="939"/>
                  </a:lnTo>
                  <a:lnTo>
                    <a:pt x="3803" y="931"/>
                  </a:lnTo>
                  <a:lnTo>
                    <a:pt x="3799" y="923"/>
                  </a:lnTo>
                  <a:lnTo>
                    <a:pt x="3794" y="917"/>
                  </a:lnTo>
                  <a:lnTo>
                    <a:pt x="3789" y="911"/>
                  </a:lnTo>
                  <a:lnTo>
                    <a:pt x="3786" y="908"/>
                  </a:lnTo>
                  <a:lnTo>
                    <a:pt x="3783" y="905"/>
                  </a:lnTo>
                  <a:lnTo>
                    <a:pt x="3779" y="903"/>
                  </a:lnTo>
                  <a:lnTo>
                    <a:pt x="3776" y="901"/>
                  </a:lnTo>
                  <a:lnTo>
                    <a:pt x="3768" y="897"/>
                  </a:lnTo>
                  <a:lnTo>
                    <a:pt x="3759" y="894"/>
                  </a:lnTo>
                  <a:lnTo>
                    <a:pt x="3750" y="892"/>
                  </a:lnTo>
                  <a:lnTo>
                    <a:pt x="3740" y="891"/>
                  </a:lnTo>
                  <a:lnTo>
                    <a:pt x="3729" y="890"/>
                  </a:lnTo>
                  <a:lnTo>
                    <a:pt x="3719" y="891"/>
                  </a:lnTo>
                  <a:lnTo>
                    <a:pt x="3710" y="892"/>
                  </a:lnTo>
                  <a:lnTo>
                    <a:pt x="3701" y="894"/>
                  </a:lnTo>
                  <a:lnTo>
                    <a:pt x="3693" y="897"/>
                  </a:lnTo>
                  <a:lnTo>
                    <a:pt x="3686" y="900"/>
                  </a:lnTo>
                  <a:lnTo>
                    <a:pt x="3678" y="904"/>
                  </a:lnTo>
                  <a:lnTo>
                    <a:pt x="3672" y="909"/>
                  </a:lnTo>
                  <a:lnTo>
                    <a:pt x="3665" y="915"/>
                  </a:lnTo>
                  <a:lnTo>
                    <a:pt x="3660" y="920"/>
                  </a:lnTo>
                  <a:lnTo>
                    <a:pt x="3656" y="925"/>
                  </a:lnTo>
                  <a:lnTo>
                    <a:pt x="3651" y="930"/>
                  </a:lnTo>
                  <a:lnTo>
                    <a:pt x="3647" y="936"/>
                  </a:lnTo>
                  <a:lnTo>
                    <a:pt x="3640" y="948"/>
                  </a:lnTo>
                  <a:lnTo>
                    <a:pt x="3637" y="955"/>
                  </a:lnTo>
                  <a:lnTo>
                    <a:pt x="3634" y="961"/>
                  </a:lnTo>
                  <a:lnTo>
                    <a:pt x="3632" y="968"/>
                  </a:lnTo>
                  <a:lnTo>
                    <a:pt x="3629" y="975"/>
                  </a:lnTo>
                  <a:lnTo>
                    <a:pt x="3628" y="982"/>
                  </a:lnTo>
                  <a:lnTo>
                    <a:pt x="3626" y="990"/>
                  </a:lnTo>
                  <a:lnTo>
                    <a:pt x="3625" y="997"/>
                  </a:lnTo>
                  <a:lnTo>
                    <a:pt x="3624" y="1005"/>
                  </a:lnTo>
                  <a:lnTo>
                    <a:pt x="3624" y="1020"/>
                  </a:lnTo>
                  <a:lnTo>
                    <a:pt x="3624" y="1222"/>
                  </a:lnTo>
                  <a:lnTo>
                    <a:pt x="3587" y="1222"/>
                  </a:lnTo>
                  <a:lnTo>
                    <a:pt x="3587" y="989"/>
                  </a:lnTo>
                  <a:lnTo>
                    <a:pt x="3587" y="978"/>
                  </a:lnTo>
                  <a:lnTo>
                    <a:pt x="3586" y="967"/>
                  </a:lnTo>
                  <a:lnTo>
                    <a:pt x="3585" y="957"/>
                  </a:lnTo>
                  <a:lnTo>
                    <a:pt x="3583" y="948"/>
                  </a:lnTo>
                  <a:lnTo>
                    <a:pt x="3580" y="939"/>
                  </a:lnTo>
                  <a:lnTo>
                    <a:pt x="3577" y="931"/>
                  </a:lnTo>
                  <a:lnTo>
                    <a:pt x="3573" y="923"/>
                  </a:lnTo>
                  <a:lnTo>
                    <a:pt x="3568" y="917"/>
                  </a:lnTo>
                  <a:lnTo>
                    <a:pt x="3562" y="911"/>
                  </a:lnTo>
                  <a:lnTo>
                    <a:pt x="3559" y="908"/>
                  </a:lnTo>
                  <a:lnTo>
                    <a:pt x="3556" y="905"/>
                  </a:lnTo>
                  <a:lnTo>
                    <a:pt x="3553" y="903"/>
                  </a:lnTo>
                  <a:lnTo>
                    <a:pt x="3549" y="901"/>
                  </a:lnTo>
                  <a:lnTo>
                    <a:pt x="3541" y="897"/>
                  </a:lnTo>
                  <a:lnTo>
                    <a:pt x="3533" y="894"/>
                  </a:lnTo>
                  <a:lnTo>
                    <a:pt x="3523" y="892"/>
                  </a:lnTo>
                  <a:lnTo>
                    <a:pt x="3513" y="891"/>
                  </a:lnTo>
                  <a:lnTo>
                    <a:pt x="3502" y="890"/>
                  </a:lnTo>
                  <a:lnTo>
                    <a:pt x="3492" y="891"/>
                  </a:lnTo>
                  <a:lnTo>
                    <a:pt x="3483" y="892"/>
                  </a:lnTo>
                  <a:lnTo>
                    <a:pt x="3473" y="894"/>
                  </a:lnTo>
                  <a:lnTo>
                    <a:pt x="3465" y="897"/>
                  </a:lnTo>
                  <a:lnTo>
                    <a:pt x="3457" y="900"/>
                  </a:lnTo>
                  <a:lnTo>
                    <a:pt x="3450" y="904"/>
                  </a:lnTo>
                  <a:lnTo>
                    <a:pt x="3444" y="909"/>
                  </a:lnTo>
                  <a:lnTo>
                    <a:pt x="3438" y="915"/>
                  </a:lnTo>
                  <a:lnTo>
                    <a:pt x="3432" y="920"/>
                  </a:lnTo>
                  <a:lnTo>
                    <a:pt x="3427" y="927"/>
                  </a:lnTo>
                  <a:lnTo>
                    <a:pt x="3422" y="933"/>
                  </a:lnTo>
                  <a:lnTo>
                    <a:pt x="3418" y="940"/>
                  </a:lnTo>
                  <a:lnTo>
                    <a:pt x="3414" y="948"/>
                  </a:lnTo>
                  <a:lnTo>
                    <a:pt x="3410" y="955"/>
                  </a:lnTo>
                  <a:lnTo>
                    <a:pt x="3407" y="963"/>
                  </a:lnTo>
                  <a:lnTo>
                    <a:pt x="3404" y="971"/>
                  </a:lnTo>
                  <a:lnTo>
                    <a:pt x="3402" y="980"/>
                  </a:lnTo>
                  <a:lnTo>
                    <a:pt x="3400" y="989"/>
                  </a:lnTo>
                  <a:lnTo>
                    <a:pt x="3399" y="998"/>
                  </a:lnTo>
                  <a:lnTo>
                    <a:pt x="3397" y="1007"/>
                  </a:lnTo>
                  <a:lnTo>
                    <a:pt x="3396" y="1025"/>
                  </a:lnTo>
                  <a:lnTo>
                    <a:pt x="3395" y="1044"/>
                  </a:lnTo>
                  <a:lnTo>
                    <a:pt x="3395" y="1222"/>
                  </a:lnTo>
                  <a:lnTo>
                    <a:pt x="3360" y="1222"/>
                  </a:lnTo>
                  <a:lnTo>
                    <a:pt x="3360" y="866"/>
                  </a:lnTo>
                  <a:lnTo>
                    <a:pt x="3391" y="866"/>
                  </a:lnTo>
                  <a:lnTo>
                    <a:pt x="3395" y="927"/>
                  </a:lnTo>
                  <a:lnTo>
                    <a:pt x="3399" y="920"/>
                  </a:lnTo>
                  <a:lnTo>
                    <a:pt x="3403" y="913"/>
                  </a:lnTo>
                  <a:lnTo>
                    <a:pt x="3408" y="906"/>
                  </a:lnTo>
                  <a:lnTo>
                    <a:pt x="3413" y="899"/>
                  </a:lnTo>
                  <a:lnTo>
                    <a:pt x="3418" y="893"/>
                  </a:lnTo>
                  <a:lnTo>
                    <a:pt x="3424" y="887"/>
                  </a:lnTo>
                  <a:lnTo>
                    <a:pt x="3430" y="882"/>
                  </a:lnTo>
                  <a:lnTo>
                    <a:pt x="3437" y="877"/>
                  </a:lnTo>
                  <a:lnTo>
                    <a:pt x="3444" y="872"/>
                  </a:lnTo>
                  <a:lnTo>
                    <a:pt x="3451" y="869"/>
                  </a:lnTo>
                  <a:lnTo>
                    <a:pt x="3459" y="865"/>
                  </a:lnTo>
                  <a:lnTo>
                    <a:pt x="3467" y="862"/>
                  </a:lnTo>
                  <a:lnTo>
                    <a:pt x="3476" y="860"/>
                  </a:lnTo>
                  <a:lnTo>
                    <a:pt x="3486" y="858"/>
                  </a:lnTo>
                  <a:lnTo>
                    <a:pt x="3495" y="857"/>
                  </a:lnTo>
                  <a:lnTo>
                    <a:pt x="3504" y="857"/>
                  </a:lnTo>
                  <a:lnTo>
                    <a:pt x="3515" y="857"/>
                  </a:lnTo>
                  <a:lnTo>
                    <a:pt x="3526" y="858"/>
                  </a:lnTo>
                  <a:lnTo>
                    <a:pt x="3536" y="860"/>
                  </a:lnTo>
                  <a:lnTo>
                    <a:pt x="3546" y="862"/>
                  </a:lnTo>
                  <a:lnTo>
                    <a:pt x="3555" y="865"/>
                  </a:lnTo>
                  <a:lnTo>
                    <a:pt x="3563" y="869"/>
                  </a:lnTo>
                  <a:lnTo>
                    <a:pt x="3571" y="873"/>
                  </a:lnTo>
                  <a:lnTo>
                    <a:pt x="3578" y="878"/>
                  </a:lnTo>
                  <a:lnTo>
                    <a:pt x="3585" y="883"/>
                  </a:lnTo>
                  <a:lnTo>
                    <a:pt x="3591" y="889"/>
                  </a:lnTo>
                  <a:lnTo>
                    <a:pt x="3597" y="895"/>
                  </a:lnTo>
                  <a:lnTo>
                    <a:pt x="3602" y="902"/>
                  </a:lnTo>
                  <a:lnTo>
                    <a:pt x="3606" y="909"/>
                  </a:lnTo>
                  <a:lnTo>
                    <a:pt x="3610" y="917"/>
                  </a:lnTo>
                  <a:lnTo>
                    <a:pt x="3613" y="925"/>
                  </a:lnTo>
                  <a:lnTo>
                    <a:pt x="3616" y="934"/>
                  </a:lnTo>
                  <a:lnTo>
                    <a:pt x="3620" y="926"/>
                  </a:lnTo>
                  <a:lnTo>
                    <a:pt x="3624" y="918"/>
                  </a:lnTo>
                  <a:lnTo>
                    <a:pt x="3629" y="910"/>
                  </a:lnTo>
                  <a:lnTo>
                    <a:pt x="3634" y="903"/>
                  </a:lnTo>
                  <a:lnTo>
                    <a:pt x="3639" y="896"/>
                  </a:lnTo>
                  <a:lnTo>
                    <a:pt x="3645" y="890"/>
                  </a:lnTo>
                  <a:lnTo>
                    <a:pt x="3652" y="884"/>
                  </a:lnTo>
                  <a:lnTo>
                    <a:pt x="3659" y="879"/>
                  </a:lnTo>
                  <a:lnTo>
                    <a:pt x="3666" y="874"/>
                  </a:lnTo>
                  <a:lnTo>
                    <a:pt x="3674" y="870"/>
                  </a:lnTo>
                  <a:lnTo>
                    <a:pt x="3682" y="866"/>
                  </a:lnTo>
                  <a:lnTo>
                    <a:pt x="3691" y="863"/>
                  </a:lnTo>
                  <a:lnTo>
                    <a:pt x="3700" y="860"/>
                  </a:lnTo>
                  <a:lnTo>
                    <a:pt x="3710" y="858"/>
                  </a:lnTo>
                  <a:lnTo>
                    <a:pt x="3720" y="857"/>
                  </a:lnTo>
                  <a:lnTo>
                    <a:pt x="3731" y="857"/>
                  </a:lnTo>
                  <a:lnTo>
                    <a:pt x="3739" y="857"/>
                  </a:lnTo>
                  <a:lnTo>
                    <a:pt x="3746" y="858"/>
                  </a:lnTo>
                  <a:lnTo>
                    <a:pt x="3760" y="859"/>
                  </a:lnTo>
                  <a:lnTo>
                    <a:pt x="3766" y="861"/>
                  </a:lnTo>
                  <a:lnTo>
                    <a:pt x="3773" y="862"/>
                  </a:lnTo>
                  <a:lnTo>
                    <a:pt x="3779" y="864"/>
                  </a:lnTo>
                  <a:lnTo>
                    <a:pt x="3784" y="867"/>
                  </a:lnTo>
                  <a:lnTo>
                    <a:pt x="3790" y="869"/>
                  </a:lnTo>
                  <a:lnTo>
                    <a:pt x="3795" y="872"/>
                  </a:lnTo>
                  <a:lnTo>
                    <a:pt x="3805" y="878"/>
                  </a:lnTo>
                  <a:lnTo>
                    <a:pt x="3813" y="885"/>
                  </a:lnTo>
                  <a:lnTo>
                    <a:pt x="3817" y="889"/>
                  </a:lnTo>
                  <a:lnTo>
                    <a:pt x="3821" y="893"/>
                  </a:lnTo>
                  <a:lnTo>
                    <a:pt x="3828" y="903"/>
                  </a:lnTo>
                  <a:lnTo>
                    <a:pt x="3833" y="912"/>
                  </a:lnTo>
                  <a:lnTo>
                    <a:pt x="3838" y="923"/>
                  </a:lnTo>
                  <a:lnTo>
                    <a:pt x="3842" y="935"/>
                  </a:lnTo>
                  <a:lnTo>
                    <a:pt x="3844" y="941"/>
                  </a:lnTo>
                  <a:lnTo>
                    <a:pt x="3845" y="947"/>
                  </a:lnTo>
                  <a:lnTo>
                    <a:pt x="3847" y="960"/>
                  </a:lnTo>
                  <a:lnTo>
                    <a:pt x="3848" y="973"/>
                  </a:lnTo>
                  <a:lnTo>
                    <a:pt x="3849" y="987"/>
                  </a:lnTo>
                  <a:lnTo>
                    <a:pt x="3849" y="1222"/>
                  </a:lnTo>
                  <a:lnTo>
                    <a:pt x="3813" y="1222"/>
                  </a:lnTo>
                  <a:close/>
                  <a:moveTo>
                    <a:pt x="3975" y="767"/>
                  </a:moveTo>
                  <a:lnTo>
                    <a:pt x="3975" y="718"/>
                  </a:lnTo>
                  <a:lnTo>
                    <a:pt x="4025" y="718"/>
                  </a:lnTo>
                  <a:lnTo>
                    <a:pt x="4025" y="767"/>
                  </a:lnTo>
                  <a:lnTo>
                    <a:pt x="3975" y="767"/>
                  </a:lnTo>
                  <a:close/>
                  <a:moveTo>
                    <a:pt x="3982" y="1222"/>
                  </a:moveTo>
                  <a:lnTo>
                    <a:pt x="3982" y="866"/>
                  </a:lnTo>
                  <a:lnTo>
                    <a:pt x="4019" y="866"/>
                  </a:lnTo>
                  <a:lnTo>
                    <a:pt x="4019" y="1222"/>
                  </a:lnTo>
                  <a:lnTo>
                    <a:pt x="3982" y="1222"/>
                  </a:lnTo>
                  <a:close/>
                  <a:moveTo>
                    <a:pt x="4389" y="1188"/>
                  </a:moveTo>
                  <a:lnTo>
                    <a:pt x="4384" y="1193"/>
                  </a:lnTo>
                  <a:lnTo>
                    <a:pt x="4379" y="1198"/>
                  </a:lnTo>
                  <a:lnTo>
                    <a:pt x="4367" y="1207"/>
                  </a:lnTo>
                  <a:lnTo>
                    <a:pt x="4360" y="1211"/>
                  </a:lnTo>
                  <a:lnTo>
                    <a:pt x="4354" y="1214"/>
                  </a:lnTo>
                  <a:lnTo>
                    <a:pt x="4347" y="1217"/>
                  </a:lnTo>
                  <a:lnTo>
                    <a:pt x="4339" y="1220"/>
                  </a:lnTo>
                  <a:lnTo>
                    <a:pt x="4324" y="1225"/>
                  </a:lnTo>
                  <a:lnTo>
                    <a:pt x="4316" y="1227"/>
                  </a:lnTo>
                  <a:lnTo>
                    <a:pt x="4308" y="1228"/>
                  </a:lnTo>
                  <a:lnTo>
                    <a:pt x="4300" y="1229"/>
                  </a:lnTo>
                  <a:lnTo>
                    <a:pt x="4291" y="1230"/>
                  </a:lnTo>
                  <a:lnTo>
                    <a:pt x="4274" y="1231"/>
                  </a:lnTo>
                  <a:lnTo>
                    <a:pt x="4256" y="1230"/>
                  </a:lnTo>
                  <a:lnTo>
                    <a:pt x="4239" y="1228"/>
                  </a:lnTo>
                  <a:lnTo>
                    <a:pt x="4231" y="1226"/>
                  </a:lnTo>
                  <a:lnTo>
                    <a:pt x="4223" y="1224"/>
                  </a:lnTo>
                  <a:lnTo>
                    <a:pt x="4215" y="1222"/>
                  </a:lnTo>
                  <a:lnTo>
                    <a:pt x="4208" y="1220"/>
                  </a:lnTo>
                  <a:lnTo>
                    <a:pt x="4200" y="1217"/>
                  </a:lnTo>
                  <a:lnTo>
                    <a:pt x="4193" y="1213"/>
                  </a:lnTo>
                  <a:lnTo>
                    <a:pt x="4187" y="1209"/>
                  </a:lnTo>
                  <a:lnTo>
                    <a:pt x="4180" y="1205"/>
                  </a:lnTo>
                  <a:lnTo>
                    <a:pt x="4174" y="1201"/>
                  </a:lnTo>
                  <a:lnTo>
                    <a:pt x="4168" y="1196"/>
                  </a:lnTo>
                  <a:lnTo>
                    <a:pt x="4162" y="1191"/>
                  </a:lnTo>
                  <a:lnTo>
                    <a:pt x="4157" y="1185"/>
                  </a:lnTo>
                  <a:lnTo>
                    <a:pt x="4150" y="1177"/>
                  </a:lnTo>
                  <a:lnTo>
                    <a:pt x="4144" y="1169"/>
                  </a:lnTo>
                  <a:lnTo>
                    <a:pt x="4139" y="1160"/>
                  </a:lnTo>
                  <a:lnTo>
                    <a:pt x="4135" y="1152"/>
                  </a:lnTo>
                  <a:lnTo>
                    <a:pt x="4132" y="1143"/>
                  </a:lnTo>
                  <a:lnTo>
                    <a:pt x="4131" y="1139"/>
                  </a:lnTo>
                  <a:lnTo>
                    <a:pt x="4130" y="1134"/>
                  </a:lnTo>
                  <a:lnTo>
                    <a:pt x="4128" y="1124"/>
                  </a:lnTo>
                  <a:lnTo>
                    <a:pt x="4127" y="1114"/>
                  </a:lnTo>
                  <a:lnTo>
                    <a:pt x="4164" y="1114"/>
                  </a:lnTo>
                  <a:lnTo>
                    <a:pt x="4165" y="1121"/>
                  </a:lnTo>
                  <a:lnTo>
                    <a:pt x="4167" y="1129"/>
                  </a:lnTo>
                  <a:lnTo>
                    <a:pt x="4169" y="1136"/>
                  </a:lnTo>
                  <a:lnTo>
                    <a:pt x="4172" y="1143"/>
                  </a:lnTo>
                  <a:lnTo>
                    <a:pt x="4176" y="1150"/>
                  </a:lnTo>
                  <a:lnTo>
                    <a:pt x="4180" y="1156"/>
                  </a:lnTo>
                  <a:lnTo>
                    <a:pt x="4185" y="1162"/>
                  </a:lnTo>
                  <a:lnTo>
                    <a:pt x="4190" y="1168"/>
                  </a:lnTo>
                  <a:lnTo>
                    <a:pt x="4194" y="1172"/>
                  </a:lnTo>
                  <a:lnTo>
                    <a:pt x="4198" y="1175"/>
                  </a:lnTo>
                  <a:lnTo>
                    <a:pt x="4202" y="1178"/>
                  </a:lnTo>
                  <a:lnTo>
                    <a:pt x="4207" y="1181"/>
                  </a:lnTo>
                  <a:lnTo>
                    <a:pt x="4217" y="1186"/>
                  </a:lnTo>
                  <a:lnTo>
                    <a:pt x="4227" y="1190"/>
                  </a:lnTo>
                  <a:lnTo>
                    <a:pt x="4232" y="1192"/>
                  </a:lnTo>
                  <a:lnTo>
                    <a:pt x="4238" y="1193"/>
                  </a:lnTo>
                  <a:lnTo>
                    <a:pt x="4249" y="1195"/>
                  </a:lnTo>
                  <a:lnTo>
                    <a:pt x="4261" y="1196"/>
                  </a:lnTo>
                  <a:lnTo>
                    <a:pt x="4274" y="1197"/>
                  </a:lnTo>
                  <a:lnTo>
                    <a:pt x="4287" y="1196"/>
                  </a:lnTo>
                  <a:lnTo>
                    <a:pt x="4300" y="1195"/>
                  </a:lnTo>
                  <a:lnTo>
                    <a:pt x="4312" y="1193"/>
                  </a:lnTo>
                  <a:lnTo>
                    <a:pt x="4323" y="1190"/>
                  </a:lnTo>
                  <a:lnTo>
                    <a:pt x="4328" y="1188"/>
                  </a:lnTo>
                  <a:lnTo>
                    <a:pt x="4333" y="1187"/>
                  </a:lnTo>
                  <a:lnTo>
                    <a:pt x="4338" y="1184"/>
                  </a:lnTo>
                  <a:lnTo>
                    <a:pt x="4342" y="1182"/>
                  </a:lnTo>
                  <a:lnTo>
                    <a:pt x="4351" y="1177"/>
                  </a:lnTo>
                  <a:lnTo>
                    <a:pt x="4358" y="1170"/>
                  </a:lnTo>
                  <a:lnTo>
                    <a:pt x="4362" y="1166"/>
                  </a:lnTo>
                  <a:lnTo>
                    <a:pt x="4366" y="1161"/>
                  </a:lnTo>
                  <a:lnTo>
                    <a:pt x="4369" y="1156"/>
                  </a:lnTo>
                  <a:lnTo>
                    <a:pt x="4372" y="1151"/>
                  </a:lnTo>
                  <a:lnTo>
                    <a:pt x="4374" y="1145"/>
                  </a:lnTo>
                  <a:lnTo>
                    <a:pt x="4376" y="1139"/>
                  </a:lnTo>
                  <a:lnTo>
                    <a:pt x="4377" y="1132"/>
                  </a:lnTo>
                  <a:lnTo>
                    <a:pt x="4377" y="1125"/>
                  </a:lnTo>
                  <a:lnTo>
                    <a:pt x="4377" y="1119"/>
                  </a:lnTo>
                  <a:lnTo>
                    <a:pt x="4376" y="1113"/>
                  </a:lnTo>
                  <a:lnTo>
                    <a:pt x="4374" y="1108"/>
                  </a:lnTo>
                  <a:lnTo>
                    <a:pt x="4373" y="1102"/>
                  </a:lnTo>
                  <a:lnTo>
                    <a:pt x="4370" y="1097"/>
                  </a:lnTo>
                  <a:lnTo>
                    <a:pt x="4367" y="1092"/>
                  </a:lnTo>
                  <a:lnTo>
                    <a:pt x="4364" y="1087"/>
                  </a:lnTo>
                  <a:lnTo>
                    <a:pt x="4360" y="1083"/>
                  </a:lnTo>
                  <a:lnTo>
                    <a:pt x="4356" y="1079"/>
                  </a:lnTo>
                  <a:lnTo>
                    <a:pt x="4351" y="1075"/>
                  </a:lnTo>
                  <a:lnTo>
                    <a:pt x="4346" y="1071"/>
                  </a:lnTo>
                  <a:lnTo>
                    <a:pt x="4340" y="1068"/>
                  </a:lnTo>
                  <a:lnTo>
                    <a:pt x="4333" y="1066"/>
                  </a:lnTo>
                  <a:lnTo>
                    <a:pt x="4327" y="1063"/>
                  </a:lnTo>
                  <a:lnTo>
                    <a:pt x="4319" y="1062"/>
                  </a:lnTo>
                  <a:lnTo>
                    <a:pt x="4311" y="1060"/>
                  </a:lnTo>
                  <a:lnTo>
                    <a:pt x="4243" y="1051"/>
                  </a:lnTo>
                  <a:lnTo>
                    <a:pt x="4221" y="1047"/>
                  </a:lnTo>
                  <a:lnTo>
                    <a:pt x="4210" y="1044"/>
                  </a:lnTo>
                  <a:lnTo>
                    <a:pt x="4199" y="1040"/>
                  </a:lnTo>
                  <a:lnTo>
                    <a:pt x="4189" y="1036"/>
                  </a:lnTo>
                  <a:lnTo>
                    <a:pt x="4184" y="1033"/>
                  </a:lnTo>
                  <a:lnTo>
                    <a:pt x="4179" y="1030"/>
                  </a:lnTo>
                  <a:lnTo>
                    <a:pt x="4170" y="1023"/>
                  </a:lnTo>
                  <a:lnTo>
                    <a:pt x="4166" y="1020"/>
                  </a:lnTo>
                  <a:lnTo>
                    <a:pt x="4162" y="1015"/>
                  </a:lnTo>
                  <a:lnTo>
                    <a:pt x="4158" y="1010"/>
                  </a:lnTo>
                  <a:lnTo>
                    <a:pt x="4154" y="1004"/>
                  </a:lnTo>
                  <a:lnTo>
                    <a:pt x="4150" y="997"/>
                  </a:lnTo>
                  <a:lnTo>
                    <a:pt x="4147" y="990"/>
                  </a:lnTo>
                  <a:lnTo>
                    <a:pt x="4145" y="983"/>
                  </a:lnTo>
                  <a:lnTo>
                    <a:pt x="4144" y="976"/>
                  </a:lnTo>
                  <a:lnTo>
                    <a:pt x="4143" y="968"/>
                  </a:lnTo>
                  <a:lnTo>
                    <a:pt x="4142" y="959"/>
                  </a:lnTo>
                  <a:lnTo>
                    <a:pt x="4143" y="949"/>
                  </a:lnTo>
                  <a:lnTo>
                    <a:pt x="4144" y="944"/>
                  </a:lnTo>
                  <a:lnTo>
                    <a:pt x="4145" y="939"/>
                  </a:lnTo>
                  <a:lnTo>
                    <a:pt x="4147" y="929"/>
                  </a:lnTo>
                  <a:lnTo>
                    <a:pt x="4151" y="921"/>
                  </a:lnTo>
                  <a:lnTo>
                    <a:pt x="4153" y="916"/>
                  </a:lnTo>
                  <a:lnTo>
                    <a:pt x="4155" y="912"/>
                  </a:lnTo>
                  <a:lnTo>
                    <a:pt x="4158" y="908"/>
                  </a:lnTo>
                  <a:lnTo>
                    <a:pt x="4160" y="904"/>
                  </a:lnTo>
                  <a:lnTo>
                    <a:pt x="4163" y="901"/>
                  </a:lnTo>
                  <a:lnTo>
                    <a:pt x="4166" y="897"/>
                  </a:lnTo>
                  <a:lnTo>
                    <a:pt x="4173" y="890"/>
                  </a:lnTo>
                  <a:lnTo>
                    <a:pt x="4178" y="886"/>
                  </a:lnTo>
                  <a:lnTo>
                    <a:pt x="4183" y="882"/>
                  </a:lnTo>
                  <a:lnTo>
                    <a:pt x="4194" y="875"/>
                  </a:lnTo>
                  <a:lnTo>
                    <a:pt x="4205" y="869"/>
                  </a:lnTo>
                  <a:lnTo>
                    <a:pt x="4217" y="865"/>
                  </a:lnTo>
                  <a:lnTo>
                    <a:pt x="4230" y="861"/>
                  </a:lnTo>
                  <a:lnTo>
                    <a:pt x="4243" y="859"/>
                  </a:lnTo>
                  <a:lnTo>
                    <a:pt x="4257" y="857"/>
                  </a:lnTo>
                  <a:lnTo>
                    <a:pt x="4270" y="857"/>
                  </a:lnTo>
                  <a:lnTo>
                    <a:pt x="4278" y="857"/>
                  </a:lnTo>
                  <a:lnTo>
                    <a:pt x="4286" y="858"/>
                  </a:lnTo>
                  <a:lnTo>
                    <a:pt x="4294" y="858"/>
                  </a:lnTo>
                  <a:lnTo>
                    <a:pt x="4302" y="860"/>
                  </a:lnTo>
                  <a:lnTo>
                    <a:pt x="4309" y="861"/>
                  </a:lnTo>
                  <a:lnTo>
                    <a:pt x="4317" y="863"/>
                  </a:lnTo>
                  <a:lnTo>
                    <a:pt x="4324" y="865"/>
                  </a:lnTo>
                  <a:lnTo>
                    <a:pt x="4331" y="867"/>
                  </a:lnTo>
                  <a:lnTo>
                    <a:pt x="4344" y="873"/>
                  </a:lnTo>
                  <a:lnTo>
                    <a:pt x="4351" y="877"/>
                  </a:lnTo>
                  <a:lnTo>
                    <a:pt x="4357" y="880"/>
                  </a:lnTo>
                  <a:lnTo>
                    <a:pt x="4362" y="884"/>
                  </a:lnTo>
                  <a:lnTo>
                    <a:pt x="4368" y="889"/>
                  </a:lnTo>
                  <a:lnTo>
                    <a:pt x="4373" y="894"/>
                  </a:lnTo>
                  <a:lnTo>
                    <a:pt x="4378" y="899"/>
                  </a:lnTo>
                  <a:lnTo>
                    <a:pt x="4381" y="903"/>
                  </a:lnTo>
                  <a:lnTo>
                    <a:pt x="4383" y="906"/>
                  </a:lnTo>
                  <a:lnTo>
                    <a:pt x="4389" y="914"/>
                  </a:lnTo>
                  <a:lnTo>
                    <a:pt x="4393" y="922"/>
                  </a:lnTo>
                  <a:lnTo>
                    <a:pt x="4397" y="930"/>
                  </a:lnTo>
                  <a:lnTo>
                    <a:pt x="4399" y="934"/>
                  </a:lnTo>
                  <a:lnTo>
                    <a:pt x="4400" y="939"/>
                  </a:lnTo>
                  <a:lnTo>
                    <a:pt x="4402" y="947"/>
                  </a:lnTo>
                  <a:lnTo>
                    <a:pt x="4404" y="956"/>
                  </a:lnTo>
                  <a:lnTo>
                    <a:pt x="4405" y="964"/>
                  </a:lnTo>
                  <a:lnTo>
                    <a:pt x="4369" y="964"/>
                  </a:lnTo>
                  <a:lnTo>
                    <a:pt x="4367" y="955"/>
                  </a:lnTo>
                  <a:lnTo>
                    <a:pt x="4364" y="944"/>
                  </a:lnTo>
                  <a:lnTo>
                    <a:pt x="4359" y="932"/>
                  </a:lnTo>
                  <a:lnTo>
                    <a:pt x="4355" y="927"/>
                  </a:lnTo>
                  <a:lnTo>
                    <a:pt x="4351" y="922"/>
                  </a:lnTo>
                  <a:lnTo>
                    <a:pt x="4348" y="918"/>
                  </a:lnTo>
                  <a:lnTo>
                    <a:pt x="4345" y="915"/>
                  </a:lnTo>
                  <a:lnTo>
                    <a:pt x="4337" y="909"/>
                  </a:lnTo>
                  <a:lnTo>
                    <a:pt x="4333" y="906"/>
                  </a:lnTo>
                  <a:lnTo>
                    <a:pt x="4328" y="903"/>
                  </a:lnTo>
                  <a:lnTo>
                    <a:pt x="4323" y="901"/>
                  </a:lnTo>
                  <a:lnTo>
                    <a:pt x="4319" y="899"/>
                  </a:lnTo>
                  <a:lnTo>
                    <a:pt x="4308" y="895"/>
                  </a:lnTo>
                  <a:lnTo>
                    <a:pt x="4296" y="893"/>
                  </a:lnTo>
                  <a:lnTo>
                    <a:pt x="4284" y="891"/>
                  </a:lnTo>
                  <a:lnTo>
                    <a:pt x="4270" y="890"/>
                  </a:lnTo>
                  <a:lnTo>
                    <a:pt x="4260" y="891"/>
                  </a:lnTo>
                  <a:lnTo>
                    <a:pt x="4251" y="891"/>
                  </a:lnTo>
                  <a:lnTo>
                    <a:pt x="4242" y="893"/>
                  </a:lnTo>
                  <a:lnTo>
                    <a:pt x="4234" y="894"/>
                  </a:lnTo>
                  <a:lnTo>
                    <a:pt x="4226" y="897"/>
                  </a:lnTo>
                  <a:lnTo>
                    <a:pt x="4219" y="899"/>
                  </a:lnTo>
                  <a:lnTo>
                    <a:pt x="4212" y="903"/>
                  </a:lnTo>
                  <a:lnTo>
                    <a:pt x="4206" y="907"/>
                  </a:lnTo>
                  <a:lnTo>
                    <a:pt x="4200" y="912"/>
                  </a:lnTo>
                  <a:lnTo>
                    <a:pt x="4194" y="917"/>
                  </a:lnTo>
                  <a:lnTo>
                    <a:pt x="4190" y="923"/>
                  </a:lnTo>
                  <a:lnTo>
                    <a:pt x="4186" y="929"/>
                  </a:lnTo>
                  <a:lnTo>
                    <a:pt x="4183" y="935"/>
                  </a:lnTo>
                  <a:lnTo>
                    <a:pt x="4180" y="942"/>
                  </a:lnTo>
                  <a:lnTo>
                    <a:pt x="4179" y="949"/>
                  </a:lnTo>
                  <a:lnTo>
                    <a:pt x="4179" y="956"/>
                  </a:lnTo>
                  <a:lnTo>
                    <a:pt x="4179" y="961"/>
                  </a:lnTo>
                  <a:lnTo>
                    <a:pt x="4179" y="967"/>
                  </a:lnTo>
                  <a:lnTo>
                    <a:pt x="4180" y="972"/>
                  </a:lnTo>
                  <a:lnTo>
                    <a:pt x="4182" y="977"/>
                  </a:lnTo>
                  <a:lnTo>
                    <a:pt x="4184" y="981"/>
                  </a:lnTo>
                  <a:lnTo>
                    <a:pt x="4186" y="986"/>
                  </a:lnTo>
                  <a:lnTo>
                    <a:pt x="4189" y="990"/>
                  </a:lnTo>
                  <a:lnTo>
                    <a:pt x="4193" y="994"/>
                  </a:lnTo>
                  <a:lnTo>
                    <a:pt x="4197" y="998"/>
                  </a:lnTo>
                  <a:lnTo>
                    <a:pt x="4202" y="1001"/>
                  </a:lnTo>
                  <a:lnTo>
                    <a:pt x="4208" y="1004"/>
                  </a:lnTo>
                  <a:lnTo>
                    <a:pt x="4214" y="1007"/>
                  </a:lnTo>
                  <a:lnTo>
                    <a:pt x="4221" y="1010"/>
                  </a:lnTo>
                  <a:lnTo>
                    <a:pt x="4229" y="1012"/>
                  </a:lnTo>
                  <a:lnTo>
                    <a:pt x="4238" y="1014"/>
                  </a:lnTo>
                  <a:lnTo>
                    <a:pt x="4248" y="1015"/>
                  </a:lnTo>
                  <a:lnTo>
                    <a:pt x="4315" y="1025"/>
                  </a:lnTo>
                  <a:lnTo>
                    <a:pt x="4321" y="1026"/>
                  </a:lnTo>
                  <a:lnTo>
                    <a:pt x="4327" y="1027"/>
                  </a:lnTo>
                  <a:lnTo>
                    <a:pt x="4333" y="1028"/>
                  </a:lnTo>
                  <a:lnTo>
                    <a:pt x="4338" y="1030"/>
                  </a:lnTo>
                  <a:lnTo>
                    <a:pt x="4349" y="1033"/>
                  </a:lnTo>
                  <a:lnTo>
                    <a:pt x="4359" y="1038"/>
                  </a:lnTo>
                  <a:lnTo>
                    <a:pt x="4367" y="1043"/>
                  </a:lnTo>
                  <a:lnTo>
                    <a:pt x="4375" y="1048"/>
                  </a:lnTo>
                  <a:lnTo>
                    <a:pt x="4383" y="1054"/>
                  </a:lnTo>
                  <a:lnTo>
                    <a:pt x="4389" y="1061"/>
                  </a:lnTo>
                  <a:lnTo>
                    <a:pt x="4395" y="1068"/>
                  </a:lnTo>
                  <a:lnTo>
                    <a:pt x="4400" y="1075"/>
                  </a:lnTo>
                  <a:lnTo>
                    <a:pt x="4404" y="1083"/>
                  </a:lnTo>
                  <a:lnTo>
                    <a:pt x="4407" y="1090"/>
                  </a:lnTo>
                  <a:lnTo>
                    <a:pt x="4410" y="1098"/>
                  </a:lnTo>
                  <a:lnTo>
                    <a:pt x="4412" y="1106"/>
                  </a:lnTo>
                  <a:lnTo>
                    <a:pt x="4413" y="1115"/>
                  </a:lnTo>
                  <a:lnTo>
                    <a:pt x="4413" y="1123"/>
                  </a:lnTo>
                  <a:lnTo>
                    <a:pt x="4413" y="1132"/>
                  </a:lnTo>
                  <a:lnTo>
                    <a:pt x="4412" y="1142"/>
                  </a:lnTo>
                  <a:lnTo>
                    <a:pt x="4410" y="1150"/>
                  </a:lnTo>
                  <a:lnTo>
                    <a:pt x="4407" y="1159"/>
                  </a:lnTo>
                  <a:lnTo>
                    <a:pt x="4403" y="1167"/>
                  </a:lnTo>
                  <a:lnTo>
                    <a:pt x="4399" y="1174"/>
                  </a:lnTo>
                  <a:lnTo>
                    <a:pt x="4394" y="1181"/>
                  </a:lnTo>
                  <a:lnTo>
                    <a:pt x="4389" y="1188"/>
                  </a:lnTo>
                  <a:close/>
                  <a:moveTo>
                    <a:pt x="4639" y="1227"/>
                  </a:moveTo>
                  <a:lnTo>
                    <a:pt x="4627" y="1226"/>
                  </a:lnTo>
                  <a:lnTo>
                    <a:pt x="4622" y="1225"/>
                  </a:lnTo>
                  <a:lnTo>
                    <a:pt x="4616" y="1225"/>
                  </a:lnTo>
                  <a:lnTo>
                    <a:pt x="4606" y="1222"/>
                  </a:lnTo>
                  <a:lnTo>
                    <a:pt x="4597" y="1219"/>
                  </a:lnTo>
                  <a:lnTo>
                    <a:pt x="4589" y="1215"/>
                  </a:lnTo>
                  <a:lnTo>
                    <a:pt x="4581" y="1210"/>
                  </a:lnTo>
                  <a:lnTo>
                    <a:pt x="4574" y="1204"/>
                  </a:lnTo>
                  <a:lnTo>
                    <a:pt x="4569" y="1198"/>
                  </a:lnTo>
                  <a:lnTo>
                    <a:pt x="4563" y="1191"/>
                  </a:lnTo>
                  <a:lnTo>
                    <a:pt x="4559" y="1183"/>
                  </a:lnTo>
                  <a:lnTo>
                    <a:pt x="4555" y="1174"/>
                  </a:lnTo>
                  <a:lnTo>
                    <a:pt x="4552" y="1165"/>
                  </a:lnTo>
                  <a:lnTo>
                    <a:pt x="4550" y="1155"/>
                  </a:lnTo>
                  <a:lnTo>
                    <a:pt x="4549" y="1150"/>
                  </a:lnTo>
                  <a:lnTo>
                    <a:pt x="4549" y="1145"/>
                  </a:lnTo>
                  <a:lnTo>
                    <a:pt x="4548" y="1134"/>
                  </a:lnTo>
                  <a:lnTo>
                    <a:pt x="4547" y="1123"/>
                  </a:lnTo>
                  <a:lnTo>
                    <a:pt x="4547" y="899"/>
                  </a:lnTo>
                  <a:lnTo>
                    <a:pt x="4476" y="899"/>
                  </a:lnTo>
                  <a:lnTo>
                    <a:pt x="4476" y="866"/>
                  </a:lnTo>
                  <a:lnTo>
                    <a:pt x="4547" y="866"/>
                  </a:lnTo>
                  <a:lnTo>
                    <a:pt x="4547" y="768"/>
                  </a:lnTo>
                  <a:lnTo>
                    <a:pt x="4583" y="760"/>
                  </a:lnTo>
                  <a:lnTo>
                    <a:pt x="4583" y="866"/>
                  </a:lnTo>
                  <a:lnTo>
                    <a:pt x="4693" y="866"/>
                  </a:lnTo>
                  <a:lnTo>
                    <a:pt x="4693" y="899"/>
                  </a:lnTo>
                  <a:lnTo>
                    <a:pt x="4583" y="899"/>
                  </a:lnTo>
                  <a:lnTo>
                    <a:pt x="4583" y="1121"/>
                  </a:lnTo>
                  <a:lnTo>
                    <a:pt x="4584" y="1136"/>
                  </a:lnTo>
                  <a:lnTo>
                    <a:pt x="4584" y="1144"/>
                  </a:lnTo>
                  <a:lnTo>
                    <a:pt x="4586" y="1150"/>
                  </a:lnTo>
                  <a:lnTo>
                    <a:pt x="4587" y="1157"/>
                  </a:lnTo>
                  <a:lnTo>
                    <a:pt x="4589" y="1162"/>
                  </a:lnTo>
                  <a:lnTo>
                    <a:pt x="4592" y="1168"/>
                  </a:lnTo>
                  <a:lnTo>
                    <a:pt x="4595" y="1173"/>
                  </a:lnTo>
                  <a:lnTo>
                    <a:pt x="4598" y="1177"/>
                  </a:lnTo>
                  <a:lnTo>
                    <a:pt x="4602" y="1181"/>
                  </a:lnTo>
                  <a:lnTo>
                    <a:pt x="4607" y="1185"/>
                  </a:lnTo>
                  <a:lnTo>
                    <a:pt x="4613" y="1188"/>
                  </a:lnTo>
                  <a:lnTo>
                    <a:pt x="4616" y="1189"/>
                  </a:lnTo>
                  <a:lnTo>
                    <a:pt x="4619" y="1190"/>
                  </a:lnTo>
                  <a:lnTo>
                    <a:pt x="4626" y="1192"/>
                  </a:lnTo>
                  <a:lnTo>
                    <a:pt x="4633" y="1193"/>
                  </a:lnTo>
                  <a:lnTo>
                    <a:pt x="4642" y="1193"/>
                  </a:lnTo>
                  <a:lnTo>
                    <a:pt x="4656" y="1193"/>
                  </a:lnTo>
                  <a:lnTo>
                    <a:pt x="4670" y="1191"/>
                  </a:lnTo>
                  <a:lnTo>
                    <a:pt x="4698" y="1187"/>
                  </a:lnTo>
                  <a:lnTo>
                    <a:pt x="4698" y="1218"/>
                  </a:lnTo>
                  <a:lnTo>
                    <a:pt x="4683" y="1221"/>
                  </a:lnTo>
                  <a:lnTo>
                    <a:pt x="4669" y="1224"/>
                  </a:lnTo>
                  <a:lnTo>
                    <a:pt x="4654" y="1226"/>
                  </a:lnTo>
                  <a:lnTo>
                    <a:pt x="4639" y="1227"/>
                  </a:lnTo>
                  <a:close/>
                  <a:moveTo>
                    <a:pt x="4942" y="897"/>
                  </a:moveTo>
                  <a:lnTo>
                    <a:pt x="4934" y="897"/>
                  </a:lnTo>
                  <a:lnTo>
                    <a:pt x="4926" y="898"/>
                  </a:lnTo>
                  <a:lnTo>
                    <a:pt x="4919" y="899"/>
                  </a:lnTo>
                  <a:lnTo>
                    <a:pt x="4912" y="900"/>
                  </a:lnTo>
                  <a:lnTo>
                    <a:pt x="4905" y="902"/>
                  </a:lnTo>
                  <a:lnTo>
                    <a:pt x="4899" y="905"/>
                  </a:lnTo>
                  <a:lnTo>
                    <a:pt x="4893" y="907"/>
                  </a:lnTo>
                  <a:lnTo>
                    <a:pt x="4887" y="910"/>
                  </a:lnTo>
                  <a:lnTo>
                    <a:pt x="4882" y="914"/>
                  </a:lnTo>
                  <a:lnTo>
                    <a:pt x="4877" y="917"/>
                  </a:lnTo>
                  <a:lnTo>
                    <a:pt x="4871" y="922"/>
                  </a:lnTo>
                  <a:lnTo>
                    <a:pt x="4866" y="926"/>
                  </a:lnTo>
                  <a:lnTo>
                    <a:pt x="4862" y="930"/>
                  </a:lnTo>
                  <a:lnTo>
                    <a:pt x="4858" y="935"/>
                  </a:lnTo>
                  <a:lnTo>
                    <a:pt x="4851" y="946"/>
                  </a:lnTo>
                  <a:lnTo>
                    <a:pt x="4845" y="957"/>
                  </a:lnTo>
                  <a:lnTo>
                    <a:pt x="4840" y="969"/>
                  </a:lnTo>
                  <a:lnTo>
                    <a:pt x="4836" y="982"/>
                  </a:lnTo>
                  <a:lnTo>
                    <a:pt x="4833" y="995"/>
                  </a:lnTo>
                  <a:lnTo>
                    <a:pt x="4832" y="1002"/>
                  </a:lnTo>
                  <a:lnTo>
                    <a:pt x="4831" y="1009"/>
                  </a:lnTo>
                  <a:lnTo>
                    <a:pt x="4830" y="1016"/>
                  </a:lnTo>
                  <a:lnTo>
                    <a:pt x="4829" y="1023"/>
                  </a:lnTo>
                  <a:lnTo>
                    <a:pt x="4828" y="1037"/>
                  </a:lnTo>
                  <a:lnTo>
                    <a:pt x="4828" y="1051"/>
                  </a:lnTo>
                  <a:lnTo>
                    <a:pt x="4828" y="1222"/>
                  </a:lnTo>
                  <a:lnTo>
                    <a:pt x="4793" y="1222"/>
                  </a:lnTo>
                  <a:lnTo>
                    <a:pt x="4793" y="866"/>
                  </a:lnTo>
                  <a:lnTo>
                    <a:pt x="4824" y="866"/>
                  </a:lnTo>
                  <a:lnTo>
                    <a:pt x="4828" y="938"/>
                  </a:lnTo>
                  <a:lnTo>
                    <a:pt x="4831" y="929"/>
                  </a:lnTo>
                  <a:lnTo>
                    <a:pt x="4835" y="921"/>
                  </a:lnTo>
                  <a:lnTo>
                    <a:pt x="4840" y="913"/>
                  </a:lnTo>
                  <a:lnTo>
                    <a:pt x="4845" y="906"/>
                  </a:lnTo>
                  <a:lnTo>
                    <a:pt x="4851" y="899"/>
                  </a:lnTo>
                  <a:lnTo>
                    <a:pt x="4858" y="893"/>
                  </a:lnTo>
                  <a:lnTo>
                    <a:pt x="4865" y="887"/>
                  </a:lnTo>
                  <a:lnTo>
                    <a:pt x="4872" y="882"/>
                  </a:lnTo>
                  <a:lnTo>
                    <a:pt x="4881" y="877"/>
                  </a:lnTo>
                  <a:lnTo>
                    <a:pt x="4889" y="874"/>
                  </a:lnTo>
                  <a:lnTo>
                    <a:pt x="4897" y="870"/>
                  </a:lnTo>
                  <a:lnTo>
                    <a:pt x="4906" y="868"/>
                  </a:lnTo>
                  <a:lnTo>
                    <a:pt x="4915" y="865"/>
                  </a:lnTo>
                  <a:lnTo>
                    <a:pt x="4924" y="864"/>
                  </a:lnTo>
                  <a:lnTo>
                    <a:pt x="4933" y="863"/>
                  </a:lnTo>
                  <a:lnTo>
                    <a:pt x="4942" y="863"/>
                  </a:lnTo>
                  <a:lnTo>
                    <a:pt x="4960" y="863"/>
                  </a:lnTo>
                  <a:lnTo>
                    <a:pt x="4968" y="864"/>
                  </a:lnTo>
                  <a:lnTo>
                    <a:pt x="4977" y="865"/>
                  </a:lnTo>
                  <a:lnTo>
                    <a:pt x="4977" y="900"/>
                  </a:lnTo>
                  <a:lnTo>
                    <a:pt x="4968" y="899"/>
                  </a:lnTo>
                  <a:lnTo>
                    <a:pt x="4960" y="897"/>
                  </a:lnTo>
                  <a:lnTo>
                    <a:pt x="4942" y="897"/>
                  </a:lnTo>
                  <a:close/>
                  <a:moveTo>
                    <a:pt x="5194" y="1298"/>
                  </a:moveTo>
                  <a:lnTo>
                    <a:pt x="5187" y="1314"/>
                  </a:lnTo>
                  <a:lnTo>
                    <a:pt x="5182" y="1321"/>
                  </a:lnTo>
                  <a:lnTo>
                    <a:pt x="5178" y="1328"/>
                  </a:lnTo>
                  <a:lnTo>
                    <a:pt x="5173" y="1335"/>
                  </a:lnTo>
                  <a:lnTo>
                    <a:pt x="5168" y="1341"/>
                  </a:lnTo>
                  <a:lnTo>
                    <a:pt x="5163" y="1346"/>
                  </a:lnTo>
                  <a:lnTo>
                    <a:pt x="5157" y="1351"/>
                  </a:lnTo>
                  <a:lnTo>
                    <a:pt x="5151" y="1356"/>
                  </a:lnTo>
                  <a:lnTo>
                    <a:pt x="5145" y="1359"/>
                  </a:lnTo>
                  <a:lnTo>
                    <a:pt x="5138" y="1363"/>
                  </a:lnTo>
                  <a:lnTo>
                    <a:pt x="5131" y="1365"/>
                  </a:lnTo>
                  <a:lnTo>
                    <a:pt x="5123" y="1367"/>
                  </a:lnTo>
                  <a:lnTo>
                    <a:pt x="5115" y="1369"/>
                  </a:lnTo>
                  <a:lnTo>
                    <a:pt x="5107" y="1370"/>
                  </a:lnTo>
                  <a:lnTo>
                    <a:pt x="5098" y="1370"/>
                  </a:lnTo>
                  <a:lnTo>
                    <a:pt x="5088" y="1370"/>
                  </a:lnTo>
                  <a:lnTo>
                    <a:pt x="5079" y="1369"/>
                  </a:lnTo>
                  <a:lnTo>
                    <a:pt x="5071" y="1368"/>
                  </a:lnTo>
                  <a:lnTo>
                    <a:pt x="5065" y="1367"/>
                  </a:lnTo>
                  <a:lnTo>
                    <a:pt x="5056" y="1365"/>
                  </a:lnTo>
                  <a:lnTo>
                    <a:pt x="5053" y="1364"/>
                  </a:lnTo>
                  <a:lnTo>
                    <a:pt x="5053" y="1334"/>
                  </a:lnTo>
                  <a:lnTo>
                    <a:pt x="5068" y="1336"/>
                  </a:lnTo>
                  <a:lnTo>
                    <a:pt x="5082" y="1337"/>
                  </a:lnTo>
                  <a:lnTo>
                    <a:pt x="5096" y="1338"/>
                  </a:lnTo>
                  <a:lnTo>
                    <a:pt x="5103" y="1338"/>
                  </a:lnTo>
                  <a:lnTo>
                    <a:pt x="5109" y="1337"/>
                  </a:lnTo>
                  <a:lnTo>
                    <a:pt x="5114" y="1336"/>
                  </a:lnTo>
                  <a:lnTo>
                    <a:pt x="5119" y="1334"/>
                  </a:lnTo>
                  <a:lnTo>
                    <a:pt x="5124" y="1332"/>
                  </a:lnTo>
                  <a:lnTo>
                    <a:pt x="5129" y="1330"/>
                  </a:lnTo>
                  <a:lnTo>
                    <a:pt x="5133" y="1327"/>
                  </a:lnTo>
                  <a:lnTo>
                    <a:pt x="5137" y="1323"/>
                  </a:lnTo>
                  <a:lnTo>
                    <a:pt x="5141" y="1320"/>
                  </a:lnTo>
                  <a:lnTo>
                    <a:pt x="5144" y="1316"/>
                  </a:lnTo>
                  <a:lnTo>
                    <a:pt x="5148" y="1311"/>
                  </a:lnTo>
                  <a:lnTo>
                    <a:pt x="5151" y="1307"/>
                  </a:lnTo>
                  <a:lnTo>
                    <a:pt x="5156" y="1297"/>
                  </a:lnTo>
                  <a:lnTo>
                    <a:pt x="5161" y="1286"/>
                  </a:lnTo>
                  <a:lnTo>
                    <a:pt x="5184" y="1227"/>
                  </a:lnTo>
                  <a:lnTo>
                    <a:pt x="5038" y="866"/>
                  </a:lnTo>
                  <a:lnTo>
                    <a:pt x="5077" y="866"/>
                  </a:lnTo>
                  <a:lnTo>
                    <a:pt x="5201" y="1182"/>
                  </a:lnTo>
                  <a:lnTo>
                    <a:pt x="5320" y="866"/>
                  </a:lnTo>
                  <a:lnTo>
                    <a:pt x="5359" y="866"/>
                  </a:lnTo>
                  <a:lnTo>
                    <a:pt x="5194" y="12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1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20713"/>
            <a:ext cx="10507662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685D4-BEAA-4CD3-842C-BD1E713EAC51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39787" y="1052736"/>
            <a:ext cx="10512425" cy="4608512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0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/>
          <p:cNvSpPr>
            <a:spLocks noChangeAspect="1"/>
          </p:cNvSpPr>
          <p:nvPr userDrawn="1"/>
        </p:nvSpPr>
        <p:spPr bwMode="auto">
          <a:xfrm>
            <a:off x="8204881" y="2276872"/>
            <a:ext cx="3987119" cy="4581128"/>
          </a:xfrm>
          <a:custGeom>
            <a:avLst/>
            <a:gdLst>
              <a:gd name="T0" fmla="*/ 4222 w 4222"/>
              <a:gd name="T1" fmla="*/ 36 h 4851"/>
              <a:gd name="T2" fmla="*/ 3663 w 4222"/>
              <a:gd name="T3" fmla="*/ 678 h 4851"/>
              <a:gd name="T4" fmla="*/ 3103 w 4222"/>
              <a:gd name="T5" fmla="*/ 1322 h 4851"/>
              <a:gd name="T6" fmla="*/ 2544 w 4222"/>
              <a:gd name="T7" fmla="*/ 1964 h 4851"/>
              <a:gd name="T8" fmla="*/ 1984 w 4222"/>
              <a:gd name="T9" fmla="*/ 2608 h 4851"/>
              <a:gd name="T10" fmla="*/ 1988 w 4222"/>
              <a:gd name="T11" fmla="*/ 2606 h 4851"/>
              <a:gd name="T12" fmla="*/ 2314 w 4222"/>
              <a:gd name="T13" fmla="*/ 3167 h 4851"/>
              <a:gd name="T14" fmla="*/ 2639 w 4222"/>
              <a:gd name="T15" fmla="*/ 3728 h 4851"/>
              <a:gd name="T16" fmla="*/ 2964 w 4222"/>
              <a:gd name="T17" fmla="*/ 4290 h 4851"/>
              <a:gd name="T18" fmla="*/ 3289 w 4222"/>
              <a:gd name="T19" fmla="*/ 4851 h 4851"/>
              <a:gd name="T20" fmla="*/ 3261 w 4222"/>
              <a:gd name="T21" fmla="*/ 4851 h 4851"/>
              <a:gd name="T22" fmla="*/ 2938 w 4222"/>
              <a:gd name="T23" fmla="*/ 4294 h 4851"/>
              <a:gd name="T24" fmla="*/ 2616 w 4222"/>
              <a:gd name="T25" fmla="*/ 3736 h 4851"/>
              <a:gd name="T26" fmla="*/ 2293 w 4222"/>
              <a:gd name="T27" fmla="*/ 3179 h 4851"/>
              <a:gd name="T28" fmla="*/ 1970 w 4222"/>
              <a:gd name="T29" fmla="*/ 2623 h 4851"/>
              <a:gd name="T30" fmla="*/ 1485 w 4222"/>
              <a:gd name="T31" fmla="*/ 3179 h 4851"/>
              <a:gd name="T32" fmla="*/ 1001 w 4222"/>
              <a:gd name="T33" fmla="*/ 3736 h 4851"/>
              <a:gd name="T34" fmla="*/ 516 w 4222"/>
              <a:gd name="T35" fmla="*/ 4294 h 4851"/>
              <a:gd name="T36" fmla="*/ 32 w 4222"/>
              <a:gd name="T37" fmla="*/ 4851 h 4851"/>
              <a:gd name="T38" fmla="*/ 0 w 4222"/>
              <a:gd name="T39" fmla="*/ 4851 h 4851"/>
              <a:gd name="T40" fmla="*/ 527 w 4222"/>
              <a:gd name="T41" fmla="*/ 4245 h 4851"/>
              <a:gd name="T42" fmla="*/ 1055 w 4222"/>
              <a:gd name="T43" fmla="*/ 3638 h 4851"/>
              <a:gd name="T44" fmla="*/ 1582 w 4222"/>
              <a:gd name="T45" fmla="*/ 3032 h 4851"/>
              <a:gd name="T46" fmla="*/ 2111 w 4222"/>
              <a:gd name="T47" fmla="*/ 2426 h 4851"/>
              <a:gd name="T48" fmla="*/ 2638 w 4222"/>
              <a:gd name="T49" fmla="*/ 1819 h 4851"/>
              <a:gd name="T50" fmla="*/ 3166 w 4222"/>
              <a:gd name="T51" fmla="*/ 1213 h 4851"/>
              <a:gd name="T52" fmla="*/ 3694 w 4222"/>
              <a:gd name="T53" fmla="*/ 606 h 4851"/>
              <a:gd name="T54" fmla="*/ 4222 w 4222"/>
              <a:gd name="T55" fmla="*/ 0 h 4851"/>
              <a:gd name="T56" fmla="*/ 4222 w 4222"/>
              <a:gd name="T57" fmla="*/ 36 h 4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222" h="4851">
                <a:moveTo>
                  <a:pt x="4222" y="36"/>
                </a:moveTo>
                <a:lnTo>
                  <a:pt x="3663" y="678"/>
                </a:lnTo>
                <a:lnTo>
                  <a:pt x="3103" y="1322"/>
                </a:lnTo>
                <a:lnTo>
                  <a:pt x="2544" y="1964"/>
                </a:lnTo>
                <a:lnTo>
                  <a:pt x="1984" y="2608"/>
                </a:lnTo>
                <a:lnTo>
                  <a:pt x="1988" y="2606"/>
                </a:lnTo>
                <a:lnTo>
                  <a:pt x="2314" y="3167"/>
                </a:lnTo>
                <a:lnTo>
                  <a:pt x="2639" y="3728"/>
                </a:lnTo>
                <a:lnTo>
                  <a:pt x="2964" y="4290"/>
                </a:lnTo>
                <a:lnTo>
                  <a:pt x="3289" y="4851"/>
                </a:lnTo>
                <a:lnTo>
                  <a:pt x="3261" y="4851"/>
                </a:lnTo>
                <a:lnTo>
                  <a:pt x="2938" y="4294"/>
                </a:lnTo>
                <a:lnTo>
                  <a:pt x="2616" y="3736"/>
                </a:lnTo>
                <a:lnTo>
                  <a:pt x="2293" y="3179"/>
                </a:lnTo>
                <a:lnTo>
                  <a:pt x="1970" y="2623"/>
                </a:lnTo>
                <a:lnTo>
                  <a:pt x="1485" y="3179"/>
                </a:lnTo>
                <a:lnTo>
                  <a:pt x="1001" y="3736"/>
                </a:lnTo>
                <a:lnTo>
                  <a:pt x="516" y="4294"/>
                </a:lnTo>
                <a:lnTo>
                  <a:pt x="32" y="4851"/>
                </a:lnTo>
                <a:lnTo>
                  <a:pt x="0" y="4851"/>
                </a:lnTo>
                <a:lnTo>
                  <a:pt x="527" y="4245"/>
                </a:lnTo>
                <a:lnTo>
                  <a:pt x="1055" y="3638"/>
                </a:lnTo>
                <a:lnTo>
                  <a:pt x="1582" y="3032"/>
                </a:lnTo>
                <a:lnTo>
                  <a:pt x="2111" y="2426"/>
                </a:lnTo>
                <a:lnTo>
                  <a:pt x="2638" y="1819"/>
                </a:lnTo>
                <a:lnTo>
                  <a:pt x="3166" y="1213"/>
                </a:lnTo>
                <a:lnTo>
                  <a:pt x="3694" y="606"/>
                </a:lnTo>
                <a:lnTo>
                  <a:pt x="4222" y="0"/>
                </a:lnTo>
                <a:lnTo>
                  <a:pt x="4222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7" y="1484784"/>
            <a:ext cx="10512425" cy="3744416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9E67763-7D2B-47CD-B5A5-7E812FCFC56A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839787" y="5229225"/>
            <a:ext cx="10512426" cy="863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9789" y="620712"/>
            <a:ext cx="10512424" cy="86360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DATE, PLACE AND AUTHOR</a:t>
            </a:r>
          </a:p>
        </p:txBody>
      </p:sp>
    </p:spTree>
    <p:extLst>
      <p:ext uri="{BB962C8B-B14F-4D97-AF65-F5344CB8AC3E}">
        <p14:creationId xmlns:p14="http://schemas.microsoft.com/office/powerpoint/2010/main" val="29830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3DFF-919F-4861-BD98-4C85AF581BA6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5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213"/>
            <a:ext cx="10515600" cy="4392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4" cy="647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ADE3F3-5374-4E66-B0ED-92E2A1191D97}" type="datetime1">
              <a:rPr lang="fi-FI" smtClean="0"/>
              <a:t>27.1.2020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20713"/>
            <a:ext cx="10507662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CFB00-9A42-419F-8B8D-527919940EA3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39787" y="1052736"/>
            <a:ext cx="10512425" cy="4608512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16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137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700213"/>
            <a:ext cx="51137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A1B20-E405-465B-AEE5-5ECF69D78CE9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0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33135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9816" y="1700213"/>
            <a:ext cx="331236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E430-E63B-48D8-8CD5-51678A2C6EFC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8040215" y="1700213"/>
            <a:ext cx="3311997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54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700213"/>
            <a:ext cx="511219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5112196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0016" y="1700213"/>
            <a:ext cx="5115372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204864"/>
            <a:ext cx="5115372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7A8E-5C20-4A72-B4EB-3807C4E1AF1A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647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1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90" y="1700213"/>
            <a:ext cx="3311994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3311995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040216" y="1700213"/>
            <a:ext cx="3311997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0216" y="2204864"/>
            <a:ext cx="3311997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FFD36-5A57-4978-8C58-705876BA91E9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40238" y="1700213"/>
            <a:ext cx="331152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4440238" y="2204864"/>
            <a:ext cx="3311525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2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52514"/>
            <a:ext cx="5113785" cy="1871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620713"/>
            <a:ext cx="5113784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0420-B810-4548-8616-0530422986FF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9788" y="3284538"/>
            <a:ext cx="5111750" cy="280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839789" y="620712"/>
            <a:ext cx="5112195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069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52FAD-925F-4D42-9161-E2AC4EC965FD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20713"/>
            <a:ext cx="10507662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7DB0-EA2A-4EB0-BEE5-6FFF03F56ADD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9787" y="1052736"/>
            <a:ext cx="10512425" cy="4608512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4" descr="dont touch/move" title="Kemira Logo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39788" y="6463071"/>
            <a:ext cx="720000" cy="13457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5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D5143-4F46-4459-88E2-9E5D2865FE11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5721-DA38-426B-A114-C7C27CCF246B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Jus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1F7525D-6189-4C05-8A24-CC3E68F2BF6E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310405" y="2888538"/>
            <a:ext cx="7571189" cy="792000"/>
            <a:chOff x="3977615" y="2886406"/>
            <a:chExt cx="8328308" cy="871200"/>
          </a:xfrm>
          <a:solidFill>
            <a:schemeClr val="tx1"/>
          </a:solidFill>
        </p:grpSpPr>
        <p:sp>
          <p:nvSpPr>
            <p:cNvPr id="8" name="Freeform 6"/>
            <p:cNvSpPr>
              <a:spLocks noChangeAspect="1" noEditPoints="1"/>
            </p:cNvSpPr>
            <p:nvPr userDrawn="1"/>
          </p:nvSpPr>
          <p:spPr bwMode="auto">
            <a:xfrm>
              <a:off x="3977615" y="2888538"/>
              <a:ext cx="4236770" cy="792000"/>
            </a:xfrm>
            <a:custGeom>
              <a:avLst/>
              <a:gdLst>
                <a:gd name="T0" fmla="*/ 1828 w 5971"/>
                <a:gd name="T1" fmla="*/ 967 h 1115"/>
                <a:gd name="T2" fmla="*/ 1577 w 5971"/>
                <a:gd name="T3" fmla="*/ 1104 h 1115"/>
                <a:gd name="T4" fmla="*/ 1259 w 5971"/>
                <a:gd name="T5" fmla="*/ 1080 h 1115"/>
                <a:gd name="T6" fmla="*/ 1071 w 5971"/>
                <a:gd name="T7" fmla="*/ 932 h 1115"/>
                <a:gd name="T8" fmla="*/ 982 w 5971"/>
                <a:gd name="T9" fmla="*/ 665 h 1115"/>
                <a:gd name="T10" fmla="*/ 1023 w 5971"/>
                <a:gd name="T11" fmla="*/ 275 h 1115"/>
                <a:gd name="T12" fmla="*/ 1229 w 5971"/>
                <a:gd name="T13" fmla="*/ 49 h 1115"/>
                <a:gd name="T14" fmla="*/ 1509 w 5971"/>
                <a:gd name="T15" fmla="*/ 2 h 1115"/>
                <a:gd name="T16" fmla="*/ 1768 w 5971"/>
                <a:gd name="T17" fmla="*/ 97 h 1115"/>
                <a:gd name="T18" fmla="*/ 1906 w 5971"/>
                <a:gd name="T19" fmla="*/ 301 h 1115"/>
                <a:gd name="T20" fmla="*/ 1244 w 5971"/>
                <a:gd name="T21" fmla="*/ 631 h 1115"/>
                <a:gd name="T22" fmla="*/ 1303 w 5971"/>
                <a:gd name="T23" fmla="*/ 811 h 1115"/>
                <a:gd name="T24" fmla="*/ 1447 w 5971"/>
                <a:gd name="T25" fmla="*/ 878 h 1115"/>
                <a:gd name="T26" fmla="*/ 1604 w 5971"/>
                <a:gd name="T27" fmla="*/ 831 h 1115"/>
                <a:gd name="T28" fmla="*/ 1414 w 5971"/>
                <a:gd name="T29" fmla="*/ 221 h 1115"/>
                <a:gd name="T30" fmla="*/ 1286 w 5971"/>
                <a:gd name="T31" fmla="*/ 320 h 1115"/>
                <a:gd name="T32" fmla="*/ 1617 w 5971"/>
                <a:gd name="T33" fmla="*/ 291 h 1115"/>
                <a:gd name="T34" fmla="*/ 1485 w 5971"/>
                <a:gd name="T35" fmla="*/ 218 h 1115"/>
                <a:gd name="T36" fmla="*/ 5660 w 5971"/>
                <a:gd name="T37" fmla="*/ 267 h 1115"/>
                <a:gd name="T38" fmla="*/ 5465 w 5971"/>
                <a:gd name="T39" fmla="*/ 238 h 1115"/>
                <a:gd name="T40" fmla="*/ 5360 w 5971"/>
                <a:gd name="T41" fmla="*/ 336 h 1115"/>
                <a:gd name="T42" fmla="*/ 5199 w 5971"/>
                <a:gd name="T43" fmla="*/ 121 h 1115"/>
                <a:gd name="T44" fmla="*/ 5408 w 5971"/>
                <a:gd name="T45" fmla="*/ 12 h 1115"/>
                <a:gd name="T46" fmla="*/ 5710 w 5971"/>
                <a:gd name="T47" fmla="*/ 28 h 1115"/>
                <a:gd name="T48" fmla="*/ 5929 w 5971"/>
                <a:gd name="T49" fmla="*/ 203 h 1115"/>
                <a:gd name="T50" fmla="*/ 5970 w 5971"/>
                <a:gd name="T51" fmla="*/ 1093 h 1115"/>
                <a:gd name="T52" fmla="*/ 5218 w 5971"/>
                <a:gd name="T53" fmla="*/ 1049 h 1115"/>
                <a:gd name="T54" fmla="*/ 5061 w 5971"/>
                <a:gd name="T55" fmla="*/ 867 h 1115"/>
                <a:gd name="T56" fmla="*/ 5080 w 5971"/>
                <a:gd name="T57" fmla="*/ 611 h 1115"/>
                <a:gd name="T58" fmla="*/ 5265 w 5971"/>
                <a:gd name="T59" fmla="*/ 438 h 1115"/>
                <a:gd name="T60" fmla="*/ 5400 w 5971"/>
                <a:gd name="T61" fmla="*/ 636 h 1115"/>
                <a:gd name="T62" fmla="*/ 5304 w 5971"/>
                <a:gd name="T63" fmla="*/ 739 h 1115"/>
                <a:gd name="T64" fmla="*/ 5388 w 5971"/>
                <a:gd name="T65" fmla="*/ 861 h 1115"/>
                <a:gd name="T66" fmla="*/ 383 w 5971"/>
                <a:gd name="T67" fmla="*/ 349 h 1115"/>
                <a:gd name="T68" fmla="*/ 580 w 5971"/>
                <a:gd name="T69" fmla="*/ 87 h 1115"/>
                <a:gd name="T70" fmla="*/ 777 w 5971"/>
                <a:gd name="T71" fmla="*/ 235 h 1115"/>
                <a:gd name="T72" fmla="*/ 568 w 5971"/>
                <a:gd name="T73" fmla="*/ 507 h 1115"/>
                <a:gd name="T74" fmla="*/ 701 w 5971"/>
                <a:gd name="T75" fmla="*/ 724 h 1115"/>
                <a:gd name="T76" fmla="*/ 839 w 5971"/>
                <a:gd name="T77" fmla="*/ 1038 h 1115"/>
                <a:gd name="T78" fmla="*/ 504 w 5971"/>
                <a:gd name="T79" fmla="*/ 869 h 1115"/>
                <a:gd name="T80" fmla="*/ 305 w 5971"/>
                <a:gd name="T81" fmla="*/ 699 h 1115"/>
                <a:gd name="T82" fmla="*/ 3168 w 5971"/>
                <a:gd name="T83" fmla="*/ 349 h 1115"/>
                <a:gd name="T84" fmla="*/ 3082 w 5971"/>
                <a:gd name="T85" fmla="*/ 241 h 1115"/>
                <a:gd name="T86" fmla="*/ 2946 w 5971"/>
                <a:gd name="T87" fmla="*/ 287 h 1115"/>
                <a:gd name="T88" fmla="*/ 2664 w 5971"/>
                <a:gd name="T89" fmla="*/ 326 h 1115"/>
                <a:gd name="T90" fmla="*/ 2571 w 5971"/>
                <a:gd name="T91" fmla="*/ 238 h 1115"/>
                <a:gd name="T92" fmla="*/ 2438 w 5971"/>
                <a:gd name="T93" fmla="*/ 301 h 1115"/>
                <a:gd name="T94" fmla="*/ 2179 w 5971"/>
                <a:gd name="T95" fmla="*/ 275 h 1115"/>
                <a:gd name="T96" fmla="*/ 2295 w 5971"/>
                <a:gd name="T97" fmla="*/ 83 h 1115"/>
                <a:gd name="T98" fmla="*/ 2569 w 5971"/>
                <a:gd name="T99" fmla="*/ 1 h 1115"/>
                <a:gd name="T100" fmla="*/ 2793 w 5971"/>
                <a:gd name="T101" fmla="*/ 82 h 1115"/>
                <a:gd name="T102" fmla="*/ 3004 w 5971"/>
                <a:gd name="T103" fmla="*/ 2 h 1115"/>
                <a:gd name="T104" fmla="*/ 3267 w 5971"/>
                <a:gd name="T105" fmla="*/ 63 h 1115"/>
                <a:gd name="T106" fmla="*/ 3412 w 5971"/>
                <a:gd name="T107" fmla="*/ 275 h 1115"/>
                <a:gd name="T108" fmla="*/ 4279 w 5971"/>
                <a:gd name="T109" fmla="*/ 253 h 1115"/>
                <a:gd name="T110" fmla="*/ 4418 w 5971"/>
                <a:gd name="T111" fmla="*/ 61 h 1115"/>
                <a:gd name="T112" fmla="*/ 4711 w 5971"/>
                <a:gd name="T113" fmla="*/ 5 h 1115"/>
                <a:gd name="T114" fmla="*/ 4940 w 5971"/>
                <a:gd name="T115" fmla="*/ 120 h 1115"/>
                <a:gd name="T116" fmla="*/ 5020 w 5971"/>
                <a:gd name="T117" fmla="*/ 336 h 1115"/>
                <a:gd name="T118" fmla="*/ 4688 w 5971"/>
                <a:gd name="T119" fmla="*/ 242 h 1115"/>
                <a:gd name="T120" fmla="*/ 4552 w 5971"/>
                <a:gd name="T121" fmla="*/ 272 h 1115"/>
                <a:gd name="T122" fmla="*/ 3716 w 5971"/>
                <a:gd name="T123" fmla="*/ 556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71" h="1115">
                  <a:moveTo>
                    <a:pt x="1929" y="765"/>
                  </a:moveTo>
                  <a:lnTo>
                    <a:pt x="1926" y="777"/>
                  </a:lnTo>
                  <a:lnTo>
                    <a:pt x="1923" y="788"/>
                  </a:lnTo>
                  <a:lnTo>
                    <a:pt x="1921" y="798"/>
                  </a:lnTo>
                  <a:lnTo>
                    <a:pt x="1917" y="809"/>
                  </a:lnTo>
                  <a:lnTo>
                    <a:pt x="1911" y="829"/>
                  </a:lnTo>
                  <a:lnTo>
                    <a:pt x="1903" y="849"/>
                  </a:lnTo>
                  <a:lnTo>
                    <a:pt x="1895" y="868"/>
                  </a:lnTo>
                  <a:lnTo>
                    <a:pt x="1886" y="887"/>
                  </a:lnTo>
                  <a:lnTo>
                    <a:pt x="1881" y="896"/>
                  </a:lnTo>
                  <a:lnTo>
                    <a:pt x="1876" y="905"/>
                  </a:lnTo>
                  <a:lnTo>
                    <a:pt x="1865" y="921"/>
                  </a:lnTo>
                  <a:lnTo>
                    <a:pt x="1854" y="937"/>
                  </a:lnTo>
                  <a:lnTo>
                    <a:pt x="1842" y="952"/>
                  </a:lnTo>
                  <a:lnTo>
                    <a:pt x="1828" y="967"/>
                  </a:lnTo>
                  <a:lnTo>
                    <a:pt x="1815" y="981"/>
                  </a:lnTo>
                  <a:lnTo>
                    <a:pt x="1801" y="995"/>
                  </a:lnTo>
                  <a:lnTo>
                    <a:pt x="1787" y="1007"/>
                  </a:lnTo>
                  <a:lnTo>
                    <a:pt x="1771" y="1019"/>
                  </a:lnTo>
                  <a:lnTo>
                    <a:pt x="1756" y="1030"/>
                  </a:lnTo>
                  <a:lnTo>
                    <a:pt x="1740" y="1040"/>
                  </a:lnTo>
                  <a:lnTo>
                    <a:pt x="1723" y="1050"/>
                  </a:lnTo>
                  <a:lnTo>
                    <a:pt x="1707" y="1059"/>
                  </a:lnTo>
                  <a:lnTo>
                    <a:pt x="1689" y="1067"/>
                  </a:lnTo>
                  <a:lnTo>
                    <a:pt x="1671" y="1075"/>
                  </a:lnTo>
                  <a:lnTo>
                    <a:pt x="1653" y="1083"/>
                  </a:lnTo>
                  <a:lnTo>
                    <a:pt x="1634" y="1088"/>
                  </a:lnTo>
                  <a:lnTo>
                    <a:pt x="1616" y="1094"/>
                  </a:lnTo>
                  <a:lnTo>
                    <a:pt x="1597" y="1099"/>
                  </a:lnTo>
                  <a:lnTo>
                    <a:pt x="1577" y="1104"/>
                  </a:lnTo>
                  <a:lnTo>
                    <a:pt x="1558" y="1107"/>
                  </a:lnTo>
                  <a:lnTo>
                    <a:pt x="1538" y="1109"/>
                  </a:lnTo>
                  <a:lnTo>
                    <a:pt x="1519" y="1112"/>
                  </a:lnTo>
                  <a:lnTo>
                    <a:pt x="1499" y="1114"/>
                  </a:lnTo>
                  <a:lnTo>
                    <a:pt x="1479" y="1115"/>
                  </a:lnTo>
                  <a:lnTo>
                    <a:pt x="1459" y="1115"/>
                  </a:lnTo>
                  <a:lnTo>
                    <a:pt x="1434" y="1115"/>
                  </a:lnTo>
                  <a:lnTo>
                    <a:pt x="1409" y="1113"/>
                  </a:lnTo>
                  <a:lnTo>
                    <a:pt x="1385" y="1111"/>
                  </a:lnTo>
                  <a:lnTo>
                    <a:pt x="1361" y="1107"/>
                  </a:lnTo>
                  <a:lnTo>
                    <a:pt x="1337" y="1104"/>
                  </a:lnTo>
                  <a:lnTo>
                    <a:pt x="1315" y="1098"/>
                  </a:lnTo>
                  <a:lnTo>
                    <a:pt x="1292" y="1092"/>
                  </a:lnTo>
                  <a:lnTo>
                    <a:pt x="1271" y="1085"/>
                  </a:lnTo>
                  <a:lnTo>
                    <a:pt x="1259" y="1080"/>
                  </a:lnTo>
                  <a:lnTo>
                    <a:pt x="1249" y="1076"/>
                  </a:lnTo>
                  <a:lnTo>
                    <a:pt x="1228" y="1067"/>
                  </a:lnTo>
                  <a:lnTo>
                    <a:pt x="1208" y="1057"/>
                  </a:lnTo>
                  <a:lnTo>
                    <a:pt x="1188" y="1045"/>
                  </a:lnTo>
                  <a:lnTo>
                    <a:pt x="1169" y="1033"/>
                  </a:lnTo>
                  <a:lnTo>
                    <a:pt x="1151" y="1019"/>
                  </a:lnTo>
                  <a:lnTo>
                    <a:pt x="1133" y="1004"/>
                  </a:lnTo>
                  <a:lnTo>
                    <a:pt x="1124" y="996"/>
                  </a:lnTo>
                  <a:lnTo>
                    <a:pt x="1117" y="988"/>
                  </a:lnTo>
                  <a:lnTo>
                    <a:pt x="1109" y="979"/>
                  </a:lnTo>
                  <a:lnTo>
                    <a:pt x="1101" y="970"/>
                  </a:lnTo>
                  <a:lnTo>
                    <a:pt x="1093" y="961"/>
                  </a:lnTo>
                  <a:lnTo>
                    <a:pt x="1085" y="952"/>
                  </a:lnTo>
                  <a:lnTo>
                    <a:pt x="1079" y="942"/>
                  </a:lnTo>
                  <a:lnTo>
                    <a:pt x="1071" y="932"/>
                  </a:lnTo>
                  <a:lnTo>
                    <a:pt x="1064" y="922"/>
                  </a:lnTo>
                  <a:lnTo>
                    <a:pt x="1057" y="911"/>
                  </a:lnTo>
                  <a:lnTo>
                    <a:pt x="1045" y="889"/>
                  </a:lnTo>
                  <a:lnTo>
                    <a:pt x="1034" y="866"/>
                  </a:lnTo>
                  <a:lnTo>
                    <a:pt x="1028" y="853"/>
                  </a:lnTo>
                  <a:lnTo>
                    <a:pt x="1023" y="841"/>
                  </a:lnTo>
                  <a:lnTo>
                    <a:pt x="1013" y="816"/>
                  </a:lnTo>
                  <a:lnTo>
                    <a:pt x="1005" y="788"/>
                  </a:lnTo>
                  <a:lnTo>
                    <a:pt x="1001" y="774"/>
                  </a:lnTo>
                  <a:lnTo>
                    <a:pt x="997" y="760"/>
                  </a:lnTo>
                  <a:lnTo>
                    <a:pt x="991" y="730"/>
                  </a:lnTo>
                  <a:lnTo>
                    <a:pt x="988" y="714"/>
                  </a:lnTo>
                  <a:lnTo>
                    <a:pt x="985" y="699"/>
                  </a:lnTo>
                  <a:lnTo>
                    <a:pt x="983" y="682"/>
                  </a:lnTo>
                  <a:lnTo>
                    <a:pt x="982" y="665"/>
                  </a:lnTo>
                  <a:lnTo>
                    <a:pt x="978" y="632"/>
                  </a:lnTo>
                  <a:lnTo>
                    <a:pt x="976" y="596"/>
                  </a:lnTo>
                  <a:lnTo>
                    <a:pt x="976" y="560"/>
                  </a:lnTo>
                  <a:lnTo>
                    <a:pt x="976" y="522"/>
                  </a:lnTo>
                  <a:lnTo>
                    <a:pt x="977" y="504"/>
                  </a:lnTo>
                  <a:lnTo>
                    <a:pt x="978" y="486"/>
                  </a:lnTo>
                  <a:lnTo>
                    <a:pt x="982" y="452"/>
                  </a:lnTo>
                  <a:lnTo>
                    <a:pt x="983" y="435"/>
                  </a:lnTo>
                  <a:lnTo>
                    <a:pt x="985" y="419"/>
                  </a:lnTo>
                  <a:lnTo>
                    <a:pt x="991" y="387"/>
                  </a:lnTo>
                  <a:lnTo>
                    <a:pt x="997" y="357"/>
                  </a:lnTo>
                  <a:lnTo>
                    <a:pt x="1001" y="343"/>
                  </a:lnTo>
                  <a:lnTo>
                    <a:pt x="1005" y="328"/>
                  </a:lnTo>
                  <a:lnTo>
                    <a:pt x="1014" y="301"/>
                  </a:lnTo>
                  <a:lnTo>
                    <a:pt x="1023" y="275"/>
                  </a:lnTo>
                  <a:lnTo>
                    <a:pt x="1034" y="250"/>
                  </a:lnTo>
                  <a:lnTo>
                    <a:pt x="1040" y="238"/>
                  </a:lnTo>
                  <a:lnTo>
                    <a:pt x="1045" y="227"/>
                  </a:lnTo>
                  <a:lnTo>
                    <a:pt x="1059" y="204"/>
                  </a:lnTo>
                  <a:lnTo>
                    <a:pt x="1072" y="183"/>
                  </a:lnTo>
                  <a:lnTo>
                    <a:pt x="1086" y="163"/>
                  </a:lnTo>
                  <a:lnTo>
                    <a:pt x="1101" y="145"/>
                  </a:lnTo>
                  <a:lnTo>
                    <a:pt x="1118" y="128"/>
                  </a:lnTo>
                  <a:lnTo>
                    <a:pt x="1134" y="112"/>
                  </a:lnTo>
                  <a:lnTo>
                    <a:pt x="1151" y="97"/>
                  </a:lnTo>
                  <a:lnTo>
                    <a:pt x="1161" y="90"/>
                  </a:lnTo>
                  <a:lnTo>
                    <a:pt x="1170" y="83"/>
                  </a:lnTo>
                  <a:lnTo>
                    <a:pt x="1189" y="70"/>
                  </a:lnTo>
                  <a:lnTo>
                    <a:pt x="1208" y="59"/>
                  </a:lnTo>
                  <a:lnTo>
                    <a:pt x="1229" y="49"/>
                  </a:lnTo>
                  <a:lnTo>
                    <a:pt x="1249" y="39"/>
                  </a:lnTo>
                  <a:lnTo>
                    <a:pt x="1260" y="34"/>
                  </a:lnTo>
                  <a:lnTo>
                    <a:pt x="1272" y="31"/>
                  </a:lnTo>
                  <a:lnTo>
                    <a:pt x="1293" y="23"/>
                  </a:lnTo>
                  <a:lnTo>
                    <a:pt x="1304" y="20"/>
                  </a:lnTo>
                  <a:lnTo>
                    <a:pt x="1315" y="17"/>
                  </a:lnTo>
                  <a:lnTo>
                    <a:pt x="1339" y="12"/>
                  </a:lnTo>
                  <a:lnTo>
                    <a:pt x="1362" y="7"/>
                  </a:lnTo>
                  <a:lnTo>
                    <a:pt x="1374" y="5"/>
                  </a:lnTo>
                  <a:lnTo>
                    <a:pt x="1385" y="4"/>
                  </a:lnTo>
                  <a:lnTo>
                    <a:pt x="1410" y="2"/>
                  </a:lnTo>
                  <a:lnTo>
                    <a:pt x="1434" y="1"/>
                  </a:lnTo>
                  <a:lnTo>
                    <a:pt x="1460" y="0"/>
                  </a:lnTo>
                  <a:lnTo>
                    <a:pt x="1485" y="1"/>
                  </a:lnTo>
                  <a:lnTo>
                    <a:pt x="1509" y="2"/>
                  </a:lnTo>
                  <a:lnTo>
                    <a:pt x="1534" y="4"/>
                  </a:lnTo>
                  <a:lnTo>
                    <a:pt x="1557" y="7"/>
                  </a:lnTo>
                  <a:lnTo>
                    <a:pt x="1581" y="12"/>
                  </a:lnTo>
                  <a:lnTo>
                    <a:pt x="1604" y="17"/>
                  </a:lnTo>
                  <a:lnTo>
                    <a:pt x="1626" y="23"/>
                  </a:lnTo>
                  <a:lnTo>
                    <a:pt x="1649" y="31"/>
                  </a:lnTo>
                  <a:lnTo>
                    <a:pt x="1659" y="34"/>
                  </a:lnTo>
                  <a:lnTo>
                    <a:pt x="1670" y="39"/>
                  </a:lnTo>
                  <a:lnTo>
                    <a:pt x="1691" y="49"/>
                  </a:lnTo>
                  <a:lnTo>
                    <a:pt x="1701" y="53"/>
                  </a:lnTo>
                  <a:lnTo>
                    <a:pt x="1711" y="59"/>
                  </a:lnTo>
                  <a:lnTo>
                    <a:pt x="1721" y="64"/>
                  </a:lnTo>
                  <a:lnTo>
                    <a:pt x="1730" y="70"/>
                  </a:lnTo>
                  <a:lnTo>
                    <a:pt x="1749" y="83"/>
                  </a:lnTo>
                  <a:lnTo>
                    <a:pt x="1768" y="97"/>
                  </a:lnTo>
                  <a:lnTo>
                    <a:pt x="1786" y="112"/>
                  </a:lnTo>
                  <a:lnTo>
                    <a:pt x="1794" y="120"/>
                  </a:lnTo>
                  <a:lnTo>
                    <a:pt x="1803" y="128"/>
                  </a:lnTo>
                  <a:lnTo>
                    <a:pt x="1810" y="137"/>
                  </a:lnTo>
                  <a:lnTo>
                    <a:pt x="1818" y="145"/>
                  </a:lnTo>
                  <a:lnTo>
                    <a:pt x="1826" y="154"/>
                  </a:lnTo>
                  <a:lnTo>
                    <a:pt x="1834" y="163"/>
                  </a:lnTo>
                  <a:lnTo>
                    <a:pt x="1848" y="183"/>
                  </a:lnTo>
                  <a:lnTo>
                    <a:pt x="1855" y="193"/>
                  </a:lnTo>
                  <a:lnTo>
                    <a:pt x="1862" y="204"/>
                  </a:lnTo>
                  <a:lnTo>
                    <a:pt x="1867" y="216"/>
                  </a:lnTo>
                  <a:lnTo>
                    <a:pt x="1874" y="227"/>
                  </a:lnTo>
                  <a:lnTo>
                    <a:pt x="1885" y="250"/>
                  </a:lnTo>
                  <a:lnTo>
                    <a:pt x="1896" y="275"/>
                  </a:lnTo>
                  <a:lnTo>
                    <a:pt x="1906" y="301"/>
                  </a:lnTo>
                  <a:lnTo>
                    <a:pt x="1914" y="328"/>
                  </a:lnTo>
                  <a:lnTo>
                    <a:pt x="1919" y="343"/>
                  </a:lnTo>
                  <a:lnTo>
                    <a:pt x="1922" y="357"/>
                  </a:lnTo>
                  <a:lnTo>
                    <a:pt x="1929" y="387"/>
                  </a:lnTo>
                  <a:lnTo>
                    <a:pt x="1932" y="403"/>
                  </a:lnTo>
                  <a:lnTo>
                    <a:pt x="1934" y="419"/>
                  </a:lnTo>
                  <a:lnTo>
                    <a:pt x="1936" y="435"/>
                  </a:lnTo>
                  <a:lnTo>
                    <a:pt x="1939" y="452"/>
                  </a:lnTo>
                  <a:lnTo>
                    <a:pt x="1941" y="486"/>
                  </a:lnTo>
                  <a:lnTo>
                    <a:pt x="1943" y="522"/>
                  </a:lnTo>
                  <a:lnTo>
                    <a:pt x="1944" y="560"/>
                  </a:lnTo>
                  <a:lnTo>
                    <a:pt x="1943" y="589"/>
                  </a:lnTo>
                  <a:lnTo>
                    <a:pt x="1942" y="617"/>
                  </a:lnTo>
                  <a:lnTo>
                    <a:pt x="1942" y="631"/>
                  </a:lnTo>
                  <a:lnTo>
                    <a:pt x="1244" y="631"/>
                  </a:lnTo>
                  <a:lnTo>
                    <a:pt x="1245" y="644"/>
                  </a:lnTo>
                  <a:lnTo>
                    <a:pt x="1246" y="659"/>
                  </a:lnTo>
                  <a:lnTo>
                    <a:pt x="1247" y="671"/>
                  </a:lnTo>
                  <a:lnTo>
                    <a:pt x="1249" y="684"/>
                  </a:lnTo>
                  <a:lnTo>
                    <a:pt x="1252" y="696"/>
                  </a:lnTo>
                  <a:lnTo>
                    <a:pt x="1254" y="709"/>
                  </a:lnTo>
                  <a:lnTo>
                    <a:pt x="1260" y="732"/>
                  </a:lnTo>
                  <a:lnTo>
                    <a:pt x="1265" y="743"/>
                  </a:lnTo>
                  <a:lnTo>
                    <a:pt x="1269" y="754"/>
                  </a:lnTo>
                  <a:lnTo>
                    <a:pt x="1274" y="764"/>
                  </a:lnTo>
                  <a:lnTo>
                    <a:pt x="1278" y="774"/>
                  </a:lnTo>
                  <a:lnTo>
                    <a:pt x="1284" y="784"/>
                  </a:lnTo>
                  <a:lnTo>
                    <a:pt x="1289" y="793"/>
                  </a:lnTo>
                  <a:lnTo>
                    <a:pt x="1296" y="802"/>
                  </a:lnTo>
                  <a:lnTo>
                    <a:pt x="1303" y="811"/>
                  </a:lnTo>
                  <a:lnTo>
                    <a:pt x="1310" y="819"/>
                  </a:lnTo>
                  <a:lnTo>
                    <a:pt x="1316" y="827"/>
                  </a:lnTo>
                  <a:lnTo>
                    <a:pt x="1324" y="833"/>
                  </a:lnTo>
                  <a:lnTo>
                    <a:pt x="1332" y="840"/>
                  </a:lnTo>
                  <a:lnTo>
                    <a:pt x="1341" y="846"/>
                  </a:lnTo>
                  <a:lnTo>
                    <a:pt x="1350" y="851"/>
                  </a:lnTo>
                  <a:lnTo>
                    <a:pt x="1359" y="857"/>
                  </a:lnTo>
                  <a:lnTo>
                    <a:pt x="1369" y="861"/>
                  </a:lnTo>
                  <a:lnTo>
                    <a:pt x="1379" y="865"/>
                  </a:lnTo>
                  <a:lnTo>
                    <a:pt x="1389" y="869"/>
                  </a:lnTo>
                  <a:lnTo>
                    <a:pt x="1400" y="871"/>
                  </a:lnTo>
                  <a:lnTo>
                    <a:pt x="1411" y="875"/>
                  </a:lnTo>
                  <a:lnTo>
                    <a:pt x="1422" y="876"/>
                  </a:lnTo>
                  <a:lnTo>
                    <a:pt x="1434" y="878"/>
                  </a:lnTo>
                  <a:lnTo>
                    <a:pt x="1447" y="878"/>
                  </a:lnTo>
                  <a:lnTo>
                    <a:pt x="1459" y="879"/>
                  </a:lnTo>
                  <a:lnTo>
                    <a:pt x="1469" y="879"/>
                  </a:lnTo>
                  <a:lnTo>
                    <a:pt x="1479" y="878"/>
                  </a:lnTo>
                  <a:lnTo>
                    <a:pt x="1489" y="877"/>
                  </a:lnTo>
                  <a:lnTo>
                    <a:pt x="1498" y="876"/>
                  </a:lnTo>
                  <a:lnTo>
                    <a:pt x="1507" y="875"/>
                  </a:lnTo>
                  <a:lnTo>
                    <a:pt x="1516" y="872"/>
                  </a:lnTo>
                  <a:lnTo>
                    <a:pt x="1534" y="868"/>
                  </a:lnTo>
                  <a:lnTo>
                    <a:pt x="1549" y="862"/>
                  </a:lnTo>
                  <a:lnTo>
                    <a:pt x="1557" y="859"/>
                  </a:lnTo>
                  <a:lnTo>
                    <a:pt x="1565" y="856"/>
                  </a:lnTo>
                  <a:lnTo>
                    <a:pt x="1578" y="848"/>
                  </a:lnTo>
                  <a:lnTo>
                    <a:pt x="1585" y="845"/>
                  </a:lnTo>
                  <a:lnTo>
                    <a:pt x="1592" y="840"/>
                  </a:lnTo>
                  <a:lnTo>
                    <a:pt x="1604" y="831"/>
                  </a:lnTo>
                  <a:lnTo>
                    <a:pt x="1615" y="821"/>
                  </a:lnTo>
                  <a:lnTo>
                    <a:pt x="1625" y="811"/>
                  </a:lnTo>
                  <a:lnTo>
                    <a:pt x="1634" y="801"/>
                  </a:lnTo>
                  <a:lnTo>
                    <a:pt x="1642" y="790"/>
                  </a:lnTo>
                  <a:lnTo>
                    <a:pt x="1649" y="779"/>
                  </a:lnTo>
                  <a:lnTo>
                    <a:pt x="1652" y="773"/>
                  </a:lnTo>
                  <a:lnTo>
                    <a:pt x="1654" y="768"/>
                  </a:lnTo>
                  <a:lnTo>
                    <a:pt x="1660" y="757"/>
                  </a:lnTo>
                  <a:lnTo>
                    <a:pt x="1931" y="752"/>
                  </a:lnTo>
                  <a:lnTo>
                    <a:pt x="1929" y="765"/>
                  </a:lnTo>
                  <a:close/>
                  <a:moveTo>
                    <a:pt x="1460" y="216"/>
                  </a:moveTo>
                  <a:lnTo>
                    <a:pt x="1449" y="217"/>
                  </a:lnTo>
                  <a:lnTo>
                    <a:pt x="1437" y="218"/>
                  </a:lnTo>
                  <a:lnTo>
                    <a:pt x="1426" y="219"/>
                  </a:lnTo>
                  <a:lnTo>
                    <a:pt x="1414" y="221"/>
                  </a:lnTo>
                  <a:lnTo>
                    <a:pt x="1404" y="223"/>
                  </a:lnTo>
                  <a:lnTo>
                    <a:pt x="1394" y="227"/>
                  </a:lnTo>
                  <a:lnTo>
                    <a:pt x="1384" y="230"/>
                  </a:lnTo>
                  <a:lnTo>
                    <a:pt x="1375" y="233"/>
                  </a:lnTo>
                  <a:lnTo>
                    <a:pt x="1366" y="238"/>
                  </a:lnTo>
                  <a:lnTo>
                    <a:pt x="1359" y="243"/>
                  </a:lnTo>
                  <a:lnTo>
                    <a:pt x="1351" y="248"/>
                  </a:lnTo>
                  <a:lnTo>
                    <a:pt x="1343" y="253"/>
                  </a:lnTo>
                  <a:lnTo>
                    <a:pt x="1335" y="259"/>
                  </a:lnTo>
                  <a:lnTo>
                    <a:pt x="1329" y="266"/>
                  </a:lnTo>
                  <a:lnTo>
                    <a:pt x="1316" y="278"/>
                  </a:lnTo>
                  <a:lnTo>
                    <a:pt x="1310" y="285"/>
                  </a:lnTo>
                  <a:lnTo>
                    <a:pt x="1305" y="291"/>
                  </a:lnTo>
                  <a:lnTo>
                    <a:pt x="1295" y="306"/>
                  </a:lnTo>
                  <a:lnTo>
                    <a:pt x="1286" y="320"/>
                  </a:lnTo>
                  <a:lnTo>
                    <a:pt x="1279" y="335"/>
                  </a:lnTo>
                  <a:lnTo>
                    <a:pt x="1273" y="349"/>
                  </a:lnTo>
                  <a:lnTo>
                    <a:pt x="1268" y="364"/>
                  </a:lnTo>
                  <a:lnTo>
                    <a:pt x="1265" y="377"/>
                  </a:lnTo>
                  <a:lnTo>
                    <a:pt x="1263" y="390"/>
                  </a:lnTo>
                  <a:lnTo>
                    <a:pt x="1262" y="412"/>
                  </a:lnTo>
                  <a:lnTo>
                    <a:pt x="1661" y="412"/>
                  </a:lnTo>
                  <a:lnTo>
                    <a:pt x="1661" y="390"/>
                  </a:lnTo>
                  <a:lnTo>
                    <a:pt x="1658" y="377"/>
                  </a:lnTo>
                  <a:lnTo>
                    <a:pt x="1654" y="364"/>
                  </a:lnTo>
                  <a:lnTo>
                    <a:pt x="1650" y="349"/>
                  </a:lnTo>
                  <a:lnTo>
                    <a:pt x="1643" y="335"/>
                  </a:lnTo>
                  <a:lnTo>
                    <a:pt x="1636" y="320"/>
                  </a:lnTo>
                  <a:lnTo>
                    <a:pt x="1627" y="306"/>
                  </a:lnTo>
                  <a:lnTo>
                    <a:pt x="1617" y="291"/>
                  </a:lnTo>
                  <a:lnTo>
                    <a:pt x="1612" y="285"/>
                  </a:lnTo>
                  <a:lnTo>
                    <a:pt x="1606" y="278"/>
                  </a:lnTo>
                  <a:lnTo>
                    <a:pt x="1600" y="271"/>
                  </a:lnTo>
                  <a:lnTo>
                    <a:pt x="1593" y="266"/>
                  </a:lnTo>
                  <a:lnTo>
                    <a:pt x="1586" y="259"/>
                  </a:lnTo>
                  <a:lnTo>
                    <a:pt x="1578" y="253"/>
                  </a:lnTo>
                  <a:lnTo>
                    <a:pt x="1563" y="243"/>
                  </a:lnTo>
                  <a:lnTo>
                    <a:pt x="1555" y="238"/>
                  </a:lnTo>
                  <a:lnTo>
                    <a:pt x="1546" y="233"/>
                  </a:lnTo>
                  <a:lnTo>
                    <a:pt x="1537" y="230"/>
                  </a:lnTo>
                  <a:lnTo>
                    <a:pt x="1527" y="227"/>
                  </a:lnTo>
                  <a:lnTo>
                    <a:pt x="1517" y="223"/>
                  </a:lnTo>
                  <a:lnTo>
                    <a:pt x="1507" y="221"/>
                  </a:lnTo>
                  <a:lnTo>
                    <a:pt x="1496" y="219"/>
                  </a:lnTo>
                  <a:lnTo>
                    <a:pt x="1485" y="218"/>
                  </a:lnTo>
                  <a:lnTo>
                    <a:pt x="1472" y="217"/>
                  </a:lnTo>
                  <a:lnTo>
                    <a:pt x="1460" y="216"/>
                  </a:lnTo>
                  <a:close/>
                  <a:moveTo>
                    <a:pt x="5407" y="410"/>
                  </a:moveTo>
                  <a:lnTo>
                    <a:pt x="5713" y="410"/>
                  </a:lnTo>
                  <a:lnTo>
                    <a:pt x="5713" y="368"/>
                  </a:lnTo>
                  <a:lnTo>
                    <a:pt x="5712" y="356"/>
                  </a:lnTo>
                  <a:lnTo>
                    <a:pt x="5710" y="344"/>
                  </a:lnTo>
                  <a:lnTo>
                    <a:pt x="5707" y="331"/>
                  </a:lnTo>
                  <a:lnTo>
                    <a:pt x="5702" y="320"/>
                  </a:lnTo>
                  <a:lnTo>
                    <a:pt x="5697" y="308"/>
                  </a:lnTo>
                  <a:lnTo>
                    <a:pt x="5693" y="302"/>
                  </a:lnTo>
                  <a:lnTo>
                    <a:pt x="5690" y="297"/>
                  </a:lnTo>
                  <a:lnTo>
                    <a:pt x="5681" y="286"/>
                  </a:lnTo>
                  <a:lnTo>
                    <a:pt x="5671" y="276"/>
                  </a:lnTo>
                  <a:lnTo>
                    <a:pt x="5660" y="267"/>
                  </a:lnTo>
                  <a:lnTo>
                    <a:pt x="5654" y="262"/>
                  </a:lnTo>
                  <a:lnTo>
                    <a:pt x="5648" y="258"/>
                  </a:lnTo>
                  <a:lnTo>
                    <a:pt x="5641" y="255"/>
                  </a:lnTo>
                  <a:lnTo>
                    <a:pt x="5633" y="251"/>
                  </a:lnTo>
                  <a:lnTo>
                    <a:pt x="5619" y="245"/>
                  </a:lnTo>
                  <a:lnTo>
                    <a:pt x="5602" y="239"/>
                  </a:lnTo>
                  <a:lnTo>
                    <a:pt x="5583" y="236"/>
                  </a:lnTo>
                  <a:lnTo>
                    <a:pt x="5574" y="233"/>
                  </a:lnTo>
                  <a:lnTo>
                    <a:pt x="5564" y="233"/>
                  </a:lnTo>
                  <a:lnTo>
                    <a:pt x="5553" y="232"/>
                  </a:lnTo>
                  <a:lnTo>
                    <a:pt x="5543" y="232"/>
                  </a:lnTo>
                  <a:lnTo>
                    <a:pt x="5520" y="232"/>
                  </a:lnTo>
                  <a:lnTo>
                    <a:pt x="5499" y="233"/>
                  </a:lnTo>
                  <a:lnTo>
                    <a:pt x="5481" y="236"/>
                  </a:lnTo>
                  <a:lnTo>
                    <a:pt x="5465" y="238"/>
                  </a:lnTo>
                  <a:lnTo>
                    <a:pt x="5449" y="241"/>
                  </a:lnTo>
                  <a:lnTo>
                    <a:pt x="5436" y="246"/>
                  </a:lnTo>
                  <a:lnTo>
                    <a:pt x="5423" y="251"/>
                  </a:lnTo>
                  <a:lnTo>
                    <a:pt x="5419" y="253"/>
                  </a:lnTo>
                  <a:lnTo>
                    <a:pt x="5413" y="257"/>
                  </a:lnTo>
                  <a:lnTo>
                    <a:pt x="5403" y="263"/>
                  </a:lnTo>
                  <a:lnTo>
                    <a:pt x="5399" y="267"/>
                  </a:lnTo>
                  <a:lnTo>
                    <a:pt x="5396" y="270"/>
                  </a:lnTo>
                  <a:lnTo>
                    <a:pt x="5388" y="278"/>
                  </a:lnTo>
                  <a:lnTo>
                    <a:pt x="5381" y="287"/>
                  </a:lnTo>
                  <a:lnTo>
                    <a:pt x="5375" y="296"/>
                  </a:lnTo>
                  <a:lnTo>
                    <a:pt x="5371" y="306"/>
                  </a:lnTo>
                  <a:lnTo>
                    <a:pt x="5367" y="317"/>
                  </a:lnTo>
                  <a:lnTo>
                    <a:pt x="5362" y="328"/>
                  </a:lnTo>
                  <a:lnTo>
                    <a:pt x="5360" y="336"/>
                  </a:lnTo>
                  <a:lnTo>
                    <a:pt x="5100" y="336"/>
                  </a:lnTo>
                  <a:lnTo>
                    <a:pt x="5103" y="320"/>
                  </a:lnTo>
                  <a:lnTo>
                    <a:pt x="5109" y="298"/>
                  </a:lnTo>
                  <a:lnTo>
                    <a:pt x="5116" y="276"/>
                  </a:lnTo>
                  <a:lnTo>
                    <a:pt x="5123" y="255"/>
                  </a:lnTo>
                  <a:lnTo>
                    <a:pt x="5131" y="235"/>
                  </a:lnTo>
                  <a:lnTo>
                    <a:pt x="5135" y="225"/>
                  </a:lnTo>
                  <a:lnTo>
                    <a:pt x="5139" y="216"/>
                  </a:lnTo>
                  <a:lnTo>
                    <a:pt x="5148" y="198"/>
                  </a:lnTo>
                  <a:lnTo>
                    <a:pt x="5157" y="181"/>
                  </a:lnTo>
                  <a:lnTo>
                    <a:pt x="5167" y="164"/>
                  </a:lnTo>
                  <a:lnTo>
                    <a:pt x="5177" y="149"/>
                  </a:lnTo>
                  <a:lnTo>
                    <a:pt x="5188" y="134"/>
                  </a:lnTo>
                  <a:lnTo>
                    <a:pt x="5194" y="128"/>
                  </a:lnTo>
                  <a:lnTo>
                    <a:pt x="5199" y="121"/>
                  </a:lnTo>
                  <a:lnTo>
                    <a:pt x="5206" y="115"/>
                  </a:lnTo>
                  <a:lnTo>
                    <a:pt x="5211" y="109"/>
                  </a:lnTo>
                  <a:lnTo>
                    <a:pt x="5224" y="97"/>
                  </a:lnTo>
                  <a:lnTo>
                    <a:pt x="5237" y="87"/>
                  </a:lnTo>
                  <a:lnTo>
                    <a:pt x="5251" y="75"/>
                  </a:lnTo>
                  <a:lnTo>
                    <a:pt x="5264" y="66"/>
                  </a:lnTo>
                  <a:lnTo>
                    <a:pt x="5278" y="58"/>
                  </a:lnTo>
                  <a:lnTo>
                    <a:pt x="5293" y="50"/>
                  </a:lnTo>
                  <a:lnTo>
                    <a:pt x="5309" y="42"/>
                  </a:lnTo>
                  <a:lnTo>
                    <a:pt x="5324" y="35"/>
                  </a:lnTo>
                  <a:lnTo>
                    <a:pt x="5340" y="30"/>
                  </a:lnTo>
                  <a:lnTo>
                    <a:pt x="5356" y="24"/>
                  </a:lnTo>
                  <a:lnTo>
                    <a:pt x="5373" y="20"/>
                  </a:lnTo>
                  <a:lnTo>
                    <a:pt x="5390" y="15"/>
                  </a:lnTo>
                  <a:lnTo>
                    <a:pt x="5408" y="12"/>
                  </a:lnTo>
                  <a:lnTo>
                    <a:pt x="5427" y="9"/>
                  </a:lnTo>
                  <a:lnTo>
                    <a:pt x="5445" y="6"/>
                  </a:lnTo>
                  <a:lnTo>
                    <a:pt x="5464" y="4"/>
                  </a:lnTo>
                  <a:lnTo>
                    <a:pt x="5483" y="3"/>
                  </a:lnTo>
                  <a:lnTo>
                    <a:pt x="5503" y="2"/>
                  </a:lnTo>
                  <a:lnTo>
                    <a:pt x="5523" y="1"/>
                  </a:lnTo>
                  <a:lnTo>
                    <a:pt x="5543" y="1"/>
                  </a:lnTo>
                  <a:lnTo>
                    <a:pt x="5565" y="1"/>
                  </a:lnTo>
                  <a:lnTo>
                    <a:pt x="5586" y="2"/>
                  </a:lnTo>
                  <a:lnTo>
                    <a:pt x="5609" y="4"/>
                  </a:lnTo>
                  <a:lnTo>
                    <a:pt x="5630" y="7"/>
                  </a:lnTo>
                  <a:lnTo>
                    <a:pt x="5650" y="12"/>
                  </a:lnTo>
                  <a:lnTo>
                    <a:pt x="5670" y="16"/>
                  </a:lnTo>
                  <a:lnTo>
                    <a:pt x="5690" y="22"/>
                  </a:lnTo>
                  <a:lnTo>
                    <a:pt x="5710" y="28"/>
                  </a:lnTo>
                  <a:lnTo>
                    <a:pt x="5729" y="35"/>
                  </a:lnTo>
                  <a:lnTo>
                    <a:pt x="5747" y="43"/>
                  </a:lnTo>
                  <a:lnTo>
                    <a:pt x="5765" y="51"/>
                  </a:lnTo>
                  <a:lnTo>
                    <a:pt x="5783" y="60"/>
                  </a:lnTo>
                  <a:lnTo>
                    <a:pt x="5799" y="70"/>
                  </a:lnTo>
                  <a:lnTo>
                    <a:pt x="5815" y="81"/>
                  </a:lnTo>
                  <a:lnTo>
                    <a:pt x="5831" y="92"/>
                  </a:lnTo>
                  <a:lnTo>
                    <a:pt x="5846" y="104"/>
                  </a:lnTo>
                  <a:lnTo>
                    <a:pt x="5860" y="117"/>
                  </a:lnTo>
                  <a:lnTo>
                    <a:pt x="5873" y="130"/>
                  </a:lnTo>
                  <a:lnTo>
                    <a:pt x="5886" y="143"/>
                  </a:lnTo>
                  <a:lnTo>
                    <a:pt x="5897" y="158"/>
                  </a:lnTo>
                  <a:lnTo>
                    <a:pt x="5909" y="172"/>
                  </a:lnTo>
                  <a:lnTo>
                    <a:pt x="5919" y="188"/>
                  </a:lnTo>
                  <a:lnTo>
                    <a:pt x="5929" y="203"/>
                  </a:lnTo>
                  <a:lnTo>
                    <a:pt x="5937" y="220"/>
                  </a:lnTo>
                  <a:lnTo>
                    <a:pt x="5941" y="229"/>
                  </a:lnTo>
                  <a:lnTo>
                    <a:pt x="5944" y="237"/>
                  </a:lnTo>
                  <a:lnTo>
                    <a:pt x="5948" y="246"/>
                  </a:lnTo>
                  <a:lnTo>
                    <a:pt x="5951" y="255"/>
                  </a:lnTo>
                  <a:lnTo>
                    <a:pt x="5957" y="272"/>
                  </a:lnTo>
                  <a:lnTo>
                    <a:pt x="5962" y="290"/>
                  </a:lnTo>
                  <a:lnTo>
                    <a:pt x="5963" y="300"/>
                  </a:lnTo>
                  <a:lnTo>
                    <a:pt x="5966" y="309"/>
                  </a:lnTo>
                  <a:lnTo>
                    <a:pt x="5968" y="329"/>
                  </a:lnTo>
                  <a:lnTo>
                    <a:pt x="5970" y="348"/>
                  </a:lnTo>
                  <a:lnTo>
                    <a:pt x="5970" y="368"/>
                  </a:lnTo>
                  <a:lnTo>
                    <a:pt x="5971" y="492"/>
                  </a:lnTo>
                  <a:lnTo>
                    <a:pt x="5970" y="616"/>
                  </a:lnTo>
                  <a:lnTo>
                    <a:pt x="5970" y="1093"/>
                  </a:lnTo>
                  <a:lnTo>
                    <a:pt x="5728" y="1093"/>
                  </a:lnTo>
                  <a:lnTo>
                    <a:pt x="5628" y="1093"/>
                  </a:lnTo>
                  <a:lnTo>
                    <a:pt x="5525" y="1093"/>
                  </a:lnTo>
                  <a:lnTo>
                    <a:pt x="5407" y="1093"/>
                  </a:lnTo>
                  <a:lnTo>
                    <a:pt x="5388" y="1093"/>
                  </a:lnTo>
                  <a:lnTo>
                    <a:pt x="5369" y="1092"/>
                  </a:lnTo>
                  <a:lnTo>
                    <a:pt x="5351" y="1089"/>
                  </a:lnTo>
                  <a:lnTo>
                    <a:pt x="5333" y="1087"/>
                  </a:lnTo>
                  <a:lnTo>
                    <a:pt x="5315" y="1084"/>
                  </a:lnTo>
                  <a:lnTo>
                    <a:pt x="5298" y="1079"/>
                  </a:lnTo>
                  <a:lnTo>
                    <a:pt x="5282" y="1075"/>
                  </a:lnTo>
                  <a:lnTo>
                    <a:pt x="5265" y="1069"/>
                  </a:lnTo>
                  <a:lnTo>
                    <a:pt x="5249" y="1064"/>
                  </a:lnTo>
                  <a:lnTo>
                    <a:pt x="5234" y="1056"/>
                  </a:lnTo>
                  <a:lnTo>
                    <a:pt x="5218" y="1049"/>
                  </a:lnTo>
                  <a:lnTo>
                    <a:pt x="5204" y="1040"/>
                  </a:lnTo>
                  <a:lnTo>
                    <a:pt x="5189" y="1032"/>
                  </a:lnTo>
                  <a:lnTo>
                    <a:pt x="5176" y="1023"/>
                  </a:lnTo>
                  <a:lnTo>
                    <a:pt x="5162" y="1013"/>
                  </a:lnTo>
                  <a:lnTo>
                    <a:pt x="5150" y="1001"/>
                  </a:lnTo>
                  <a:lnTo>
                    <a:pt x="5138" y="990"/>
                  </a:lnTo>
                  <a:lnTo>
                    <a:pt x="5127" y="979"/>
                  </a:lnTo>
                  <a:lnTo>
                    <a:pt x="5117" y="967"/>
                  </a:lnTo>
                  <a:lnTo>
                    <a:pt x="5107" y="954"/>
                  </a:lnTo>
                  <a:lnTo>
                    <a:pt x="5097" y="940"/>
                  </a:lnTo>
                  <a:lnTo>
                    <a:pt x="5089" y="927"/>
                  </a:lnTo>
                  <a:lnTo>
                    <a:pt x="5080" y="912"/>
                  </a:lnTo>
                  <a:lnTo>
                    <a:pt x="5073" y="898"/>
                  </a:lnTo>
                  <a:lnTo>
                    <a:pt x="5066" y="882"/>
                  </a:lnTo>
                  <a:lnTo>
                    <a:pt x="5061" y="867"/>
                  </a:lnTo>
                  <a:lnTo>
                    <a:pt x="5056" y="850"/>
                  </a:lnTo>
                  <a:lnTo>
                    <a:pt x="5052" y="833"/>
                  </a:lnTo>
                  <a:lnTo>
                    <a:pt x="5049" y="817"/>
                  </a:lnTo>
                  <a:lnTo>
                    <a:pt x="5046" y="800"/>
                  </a:lnTo>
                  <a:lnTo>
                    <a:pt x="5045" y="782"/>
                  </a:lnTo>
                  <a:lnTo>
                    <a:pt x="5045" y="763"/>
                  </a:lnTo>
                  <a:lnTo>
                    <a:pt x="5045" y="745"/>
                  </a:lnTo>
                  <a:lnTo>
                    <a:pt x="5046" y="728"/>
                  </a:lnTo>
                  <a:lnTo>
                    <a:pt x="5049" y="710"/>
                  </a:lnTo>
                  <a:lnTo>
                    <a:pt x="5052" y="693"/>
                  </a:lnTo>
                  <a:lnTo>
                    <a:pt x="5056" y="675"/>
                  </a:lnTo>
                  <a:lnTo>
                    <a:pt x="5061" y="659"/>
                  </a:lnTo>
                  <a:lnTo>
                    <a:pt x="5066" y="642"/>
                  </a:lnTo>
                  <a:lnTo>
                    <a:pt x="5073" y="626"/>
                  </a:lnTo>
                  <a:lnTo>
                    <a:pt x="5080" y="611"/>
                  </a:lnTo>
                  <a:lnTo>
                    <a:pt x="5088" y="595"/>
                  </a:lnTo>
                  <a:lnTo>
                    <a:pt x="5097" y="581"/>
                  </a:lnTo>
                  <a:lnTo>
                    <a:pt x="5106" y="566"/>
                  </a:lnTo>
                  <a:lnTo>
                    <a:pt x="5116" y="553"/>
                  </a:lnTo>
                  <a:lnTo>
                    <a:pt x="5127" y="540"/>
                  </a:lnTo>
                  <a:lnTo>
                    <a:pt x="5138" y="526"/>
                  </a:lnTo>
                  <a:lnTo>
                    <a:pt x="5150" y="514"/>
                  </a:lnTo>
                  <a:lnTo>
                    <a:pt x="5162" y="503"/>
                  </a:lnTo>
                  <a:lnTo>
                    <a:pt x="5176" y="492"/>
                  </a:lnTo>
                  <a:lnTo>
                    <a:pt x="5189" y="481"/>
                  </a:lnTo>
                  <a:lnTo>
                    <a:pt x="5203" y="472"/>
                  </a:lnTo>
                  <a:lnTo>
                    <a:pt x="5218" y="462"/>
                  </a:lnTo>
                  <a:lnTo>
                    <a:pt x="5233" y="454"/>
                  </a:lnTo>
                  <a:lnTo>
                    <a:pt x="5248" y="446"/>
                  </a:lnTo>
                  <a:lnTo>
                    <a:pt x="5265" y="438"/>
                  </a:lnTo>
                  <a:lnTo>
                    <a:pt x="5281" y="433"/>
                  </a:lnTo>
                  <a:lnTo>
                    <a:pt x="5298" y="427"/>
                  </a:lnTo>
                  <a:lnTo>
                    <a:pt x="5315" y="422"/>
                  </a:lnTo>
                  <a:lnTo>
                    <a:pt x="5333" y="418"/>
                  </a:lnTo>
                  <a:lnTo>
                    <a:pt x="5351" y="415"/>
                  </a:lnTo>
                  <a:lnTo>
                    <a:pt x="5369" y="413"/>
                  </a:lnTo>
                  <a:lnTo>
                    <a:pt x="5388" y="412"/>
                  </a:lnTo>
                  <a:lnTo>
                    <a:pt x="5407" y="410"/>
                  </a:lnTo>
                  <a:close/>
                  <a:moveTo>
                    <a:pt x="5713" y="835"/>
                  </a:moveTo>
                  <a:lnTo>
                    <a:pt x="5712" y="750"/>
                  </a:lnTo>
                  <a:lnTo>
                    <a:pt x="5712" y="634"/>
                  </a:lnTo>
                  <a:lnTo>
                    <a:pt x="5428" y="634"/>
                  </a:lnTo>
                  <a:lnTo>
                    <a:pt x="5413" y="634"/>
                  </a:lnTo>
                  <a:lnTo>
                    <a:pt x="5407" y="635"/>
                  </a:lnTo>
                  <a:lnTo>
                    <a:pt x="5400" y="636"/>
                  </a:lnTo>
                  <a:lnTo>
                    <a:pt x="5388" y="640"/>
                  </a:lnTo>
                  <a:lnTo>
                    <a:pt x="5382" y="641"/>
                  </a:lnTo>
                  <a:lnTo>
                    <a:pt x="5375" y="643"/>
                  </a:lnTo>
                  <a:lnTo>
                    <a:pt x="5365" y="649"/>
                  </a:lnTo>
                  <a:lnTo>
                    <a:pt x="5354" y="655"/>
                  </a:lnTo>
                  <a:lnTo>
                    <a:pt x="5345" y="662"/>
                  </a:lnTo>
                  <a:lnTo>
                    <a:pt x="5336" y="670"/>
                  </a:lnTo>
                  <a:lnTo>
                    <a:pt x="5333" y="674"/>
                  </a:lnTo>
                  <a:lnTo>
                    <a:pt x="5329" y="679"/>
                  </a:lnTo>
                  <a:lnTo>
                    <a:pt x="5322" y="688"/>
                  </a:lnTo>
                  <a:lnTo>
                    <a:pt x="5316" y="696"/>
                  </a:lnTo>
                  <a:lnTo>
                    <a:pt x="5312" y="708"/>
                  </a:lnTo>
                  <a:lnTo>
                    <a:pt x="5309" y="718"/>
                  </a:lnTo>
                  <a:lnTo>
                    <a:pt x="5305" y="729"/>
                  </a:lnTo>
                  <a:lnTo>
                    <a:pt x="5304" y="739"/>
                  </a:lnTo>
                  <a:lnTo>
                    <a:pt x="5303" y="750"/>
                  </a:lnTo>
                  <a:lnTo>
                    <a:pt x="5304" y="761"/>
                  </a:lnTo>
                  <a:lnTo>
                    <a:pt x="5305" y="772"/>
                  </a:lnTo>
                  <a:lnTo>
                    <a:pt x="5309" y="783"/>
                  </a:lnTo>
                  <a:lnTo>
                    <a:pt x="5312" y="793"/>
                  </a:lnTo>
                  <a:lnTo>
                    <a:pt x="5316" y="803"/>
                  </a:lnTo>
                  <a:lnTo>
                    <a:pt x="5320" y="808"/>
                  </a:lnTo>
                  <a:lnTo>
                    <a:pt x="5322" y="812"/>
                  </a:lnTo>
                  <a:lnTo>
                    <a:pt x="5329" y="822"/>
                  </a:lnTo>
                  <a:lnTo>
                    <a:pt x="5336" y="830"/>
                  </a:lnTo>
                  <a:lnTo>
                    <a:pt x="5345" y="838"/>
                  </a:lnTo>
                  <a:lnTo>
                    <a:pt x="5354" y="845"/>
                  </a:lnTo>
                  <a:lnTo>
                    <a:pt x="5364" y="851"/>
                  </a:lnTo>
                  <a:lnTo>
                    <a:pt x="5375" y="857"/>
                  </a:lnTo>
                  <a:lnTo>
                    <a:pt x="5388" y="861"/>
                  </a:lnTo>
                  <a:lnTo>
                    <a:pt x="5400" y="863"/>
                  </a:lnTo>
                  <a:lnTo>
                    <a:pt x="5407" y="865"/>
                  </a:lnTo>
                  <a:lnTo>
                    <a:pt x="5413" y="866"/>
                  </a:lnTo>
                  <a:lnTo>
                    <a:pt x="5428" y="867"/>
                  </a:lnTo>
                  <a:lnTo>
                    <a:pt x="5713" y="867"/>
                  </a:lnTo>
                  <a:lnTo>
                    <a:pt x="5713" y="835"/>
                  </a:lnTo>
                  <a:close/>
                  <a:moveTo>
                    <a:pt x="254" y="405"/>
                  </a:moveTo>
                  <a:lnTo>
                    <a:pt x="260" y="404"/>
                  </a:lnTo>
                  <a:lnTo>
                    <a:pt x="271" y="400"/>
                  </a:lnTo>
                  <a:lnTo>
                    <a:pt x="282" y="397"/>
                  </a:lnTo>
                  <a:lnTo>
                    <a:pt x="305" y="390"/>
                  </a:lnTo>
                  <a:lnTo>
                    <a:pt x="325" y="381"/>
                  </a:lnTo>
                  <a:lnTo>
                    <a:pt x="345" y="371"/>
                  </a:lnTo>
                  <a:lnTo>
                    <a:pt x="364" y="360"/>
                  </a:lnTo>
                  <a:lnTo>
                    <a:pt x="383" y="349"/>
                  </a:lnTo>
                  <a:lnTo>
                    <a:pt x="399" y="336"/>
                  </a:lnTo>
                  <a:lnTo>
                    <a:pt x="416" y="322"/>
                  </a:lnTo>
                  <a:lnTo>
                    <a:pt x="432" y="308"/>
                  </a:lnTo>
                  <a:lnTo>
                    <a:pt x="447" y="294"/>
                  </a:lnTo>
                  <a:lnTo>
                    <a:pt x="462" y="279"/>
                  </a:lnTo>
                  <a:lnTo>
                    <a:pt x="468" y="271"/>
                  </a:lnTo>
                  <a:lnTo>
                    <a:pt x="475" y="263"/>
                  </a:lnTo>
                  <a:lnTo>
                    <a:pt x="487" y="247"/>
                  </a:lnTo>
                  <a:lnTo>
                    <a:pt x="500" y="231"/>
                  </a:lnTo>
                  <a:lnTo>
                    <a:pt x="511" y="216"/>
                  </a:lnTo>
                  <a:lnTo>
                    <a:pt x="521" y="199"/>
                  </a:lnTo>
                  <a:lnTo>
                    <a:pt x="540" y="168"/>
                  </a:lnTo>
                  <a:lnTo>
                    <a:pt x="557" y="138"/>
                  </a:lnTo>
                  <a:lnTo>
                    <a:pt x="570" y="111"/>
                  </a:lnTo>
                  <a:lnTo>
                    <a:pt x="580" y="87"/>
                  </a:lnTo>
                  <a:lnTo>
                    <a:pt x="589" y="65"/>
                  </a:lnTo>
                  <a:lnTo>
                    <a:pt x="595" y="50"/>
                  </a:lnTo>
                  <a:lnTo>
                    <a:pt x="599" y="35"/>
                  </a:lnTo>
                  <a:lnTo>
                    <a:pt x="605" y="20"/>
                  </a:lnTo>
                  <a:lnTo>
                    <a:pt x="843" y="20"/>
                  </a:lnTo>
                  <a:lnTo>
                    <a:pt x="840" y="42"/>
                  </a:lnTo>
                  <a:lnTo>
                    <a:pt x="837" y="58"/>
                  </a:lnTo>
                  <a:lnTo>
                    <a:pt x="833" y="75"/>
                  </a:lnTo>
                  <a:lnTo>
                    <a:pt x="827" y="99"/>
                  </a:lnTo>
                  <a:lnTo>
                    <a:pt x="819" y="127"/>
                  </a:lnTo>
                  <a:lnTo>
                    <a:pt x="809" y="160"/>
                  </a:lnTo>
                  <a:lnTo>
                    <a:pt x="802" y="178"/>
                  </a:lnTo>
                  <a:lnTo>
                    <a:pt x="794" y="196"/>
                  </a:lnTo>
                  <a:lnTo>
                    <a:pt x="786" y="215"/>
                  </a:lnTo>
                  <a:lnTo>
                    <a:pt x="777" y="235"/>
                  </a:lnTo>
                  <a:lnTo>
                    <a:pt x="769" y="253"/>
                  </a:lnTo>
                  <a:lnTo>
                    <a:pt x="760" y="274"/>
                  </a:lnTo>
                  <a:lnTo>
                    <a:pt x="748" y="292"/>
                  </a:lnTo>
                  <a:lnTo>
                    <a:pt x="737" y="312"/>
                  </a:lnTo>
                  <a:lnTo>
                    <a:pt x="725" y="332"/>
                  </a:lnTo>
                  <a:lnTo>
                    <a:pt x="712" y="353"/>
                  </a:lnTo>
                  <a:lnTo>
                    <a:pt x="697" y="373"/>
                  </a:lnTo>
                  <a:lnTo>
                    <a:pt x="682" y="393"/>
                  </a:lnTo>
                  <a:lnTo>
                    <a:pt x="666" y="413"/>
                  </a:lnTo>
                  <a:lnTo>
                    <a:pt x="648" y="433"/>
                  </a:lnTo>
                  <a:lnTo>
                    <a:pt x="630" y="452"/>
                  </a:lnTo>
                  <a:lnTo>
                    <a:pt x="610" y="471"/>
                  </a:lnTo>
                  <a:lnTo>
                    <a:pt x="590" y="489"/>
                  </a:lnTo>
                  <a:lnTo>
                    <a:pt x="579" y="498"/>
                  </a:lnTo>
                  <a:lnTo>
                    <a:pt x="568" y="507"/>
                  </a:lnTo>
                  <a:lnTo>
                    <a:pt x="545" y="524"/>
                  </a:lnTo>
                  <a:lnTo>
                    <a:pt x="521" y="541"/>
                  </a:lnTo>
                  <a:lnTo>
                    <a:pt x="514" y="545"/>
                  </a:lnTo>
                  <a:lnTo>
                    <a:pt x="521" y="548"/>
                  </a:lnTo>
                  <a:lnTo>
                    <a:pt x="545" y="565"/>
                  </a:lnTo>
                  <a:lnTo>
                    <a:pt x="569" y="584"/>
                  </a:lnTo>
                  <a:lnTo>
                    <a:pt x="591" y="602"/>
                  </a:lnTo>
                  <a:lnTo>
                    <a:pt x="612" y="622"/>
                  </a:lnTo>
                  <a:lnTo>
                    <a:pt x="632" y="641"/>
                  </a:lnTo>
                  <a:lnTo>
                    <a:pt x="641" y="651"/>
                  </a:lnTo>
                  <a:lnTo>
                    <a:pt x="651" y="661"/>
                  </a:lnTo>
                  <a:lnTo>
                    <a:pt x="660" y="672"/>
                  </a:lnTo>
                  <a:lnTo>
                    <a:pt x="668" y="682"/>
                  </a:lnTo>
                  <a:lnTo>
                    <a:pt x="685" y="703"/>
                  </a:lnTo>
                  <a:lnTo>
                    <a:pt x="701" y="724"/>
                  </a:lnTo>
                  <a:lnTo>
                    <a:pt x="715" y="745"/>
                  </a:lnTo>
                  <a:lnTo>
                    <a:pt x="728" y="767"/>
                  </a:lnTo>
                  <a:lnTo>
                    <a:pt x="742" y="788"/>
                  </a:lnTo>
                  <a:lnTo>
                    <a:pt x="753" y="809"/>
                  </a:lnTo>
                  <a:lnTo>
                    <a:pt x="764" y="829"/>
                  </a:lnTo>
                  <a:lnTo>
                    <a:pt x="774" y="850"/>
                  </a:lnTo>
                  <a:lnTo>
                    <a:pt x="783" y="870"/>
                  </a:lnTo>
                  <a:lnTo>
                    <a:pt x="792" y="890"/>
                  </a:lnTo>
                  <a:lnTo>
                    <a:pt x="801" y="911"/>
                  </a:lnTo>
                  <a:lnTo>
                    <a:pt x="808" y="930"/>
                  </a:lnTo>
                  <a:lnTo>
                    <a:pt x="814" y="949"/>
                  </a:lnTo>
                  <a:lnTo>
                    <a:pt x="820" y="967"/>
                  </a:lnTo>
                  <a:lnTo>
                    <a:pt x="825" y="984"/>
                  </a:lnTo>
                  <a:lnTo>
                    <a:pt x="833" y="1014"/>
                  </a:lnTo>
                  <a:lnTo>
                    <a:pt x="839" y="1038"/>
                  </a:lnTo>
                  <a:lnTo>
                    <a:pt x="843" y="1057"/>
                  </a:lnTo>
                  <a:lnTo>
                    <a:pt x="846" y="1074"/>
                  </a:lnTo>
                  <a:lnTo>
                    <a:pt x="849" y="1093"/>
                  </a:lnTo>
                  <a:lnTo>
                    <a:pt x="609" y="1093"/>
                  </a:lnTo>
                  <a:lnTo>
                    <a:pt x="607" y="1083"/>
                  </a:lnTo>
                  <a:lnTo>
                    <a:pt x="601" y="1067"/>
                  </a:lnTo>
                  <a:lnTo>
                    <a:pt x="596" y="1049"/>
                  </a:lnTo>
                  <a:lnTo>
                    <a:pt x="587" y="1027"/>
                  </a:lnTo>
                  <a:lnTo>
                    <a:pt x="576" y="1000"/>
                  </a:lnTo>
                  <a:lnTo>
                    <a:pt x="562" y="970"/>
                  </a:lnTo>
                  <a:lnTo>
                    <a:pt x="545" y="938"/>
                  </a:lnTo>
                  <a:lnTo>
                    <a:pt x="537" y="921"/>
                  </a:lnTo>
                  <a:lnTo>
                    <a:pt x="527" y="904"/>
                  </a:lnTo>
                  <a:lnTo>
                    <a:pt x="515" y="887"/>
                  </a:lnTo>
                  <a:lnTo>
                    <a:pt x="504" y="869"/>
                  </a:lnTo>
                  <a:lnTo>
                    <a:pt x="492" y="851"/>
                  </a:lnTo>
                  <a:lnTo>
                    <a:pt x="479" y="835"/>
                  </a:lnTo>
                  <a:lnTo>
                    <a:pt x="472" y="826"/>
                  </a:lnTo>
                  <a:lnTo>
                    <a:pt x="465" y="818"/>
                  </a:lnTo>
                  <a:lnTo>
                    <a:pt x="451" y="801"/>
                  </a:lnTo>
                  <a:lnTo>
                    <a:pt x="435" y="786"/>
                  </a:lnTo>
                  <a:lnTo>
                    <a:pt x="419" y="770"/>
                  </a:lnTo>
                  <a:lnTo>
                    <a:pt x="403" y="755"/>
                  </a:lnTo>
                  <a:lnTo>
                    <a:pt x="385" y="742"/>
                  </a:lnTo>
                  <a:lnTo>
                    <a:pt x="375" y="735"/>
                  </a:lnTo>
                  <a:lnTo>
                    <a:pt x="366" y="730"/>
                  </a:lnTo>
                  <a:lnTo>
                    <a:pt x="347" y="718"/>
                  </a:lnTo>
                  <a:lnTo>
                    <a:pt x="326" y="708"/>
                  </a:lnTo>
                  <a:lnTo>
                    <a:pt x="316" y="703"/>
                  </a:lnTo>
                  <a:lnTo>
                    <a:pt x="305" y="699"/>
                  </a:lnTo>
                  <a:lnTo>
                    <a:pt x="294" y="694"/>
                  </a:lnTo>
                  <a:lnTo>
                    <a:pt x="283" y="691"/>
                  </a:lnTo>
                  <a:lnTo>
                    <a:pt x="260" y="685"/>
                  </a:lnTo>
                  <a:lnTo>
                    <a:pt x="254" y="684"/>
                  </a:lnTo>
                  <a:lnTo>
                    <a:pt x="254" y="1093"/>
                  </a:lnTo>
                  <a:lnTo>
                    <a:pt x="0" y="1093"/>
                  </a:lnTo>
                  <a:lnTo>
                    <a:pt x="0" y="556"/>
                  </a:lnTo>
                  <a:lnTo>
                    <a:pt x="0" y="20"/>
                  </a:lnTo>
                  <a:lnTo>
                    <a:pt x="254" y="20"/>
                  </a:lnTo>
                  <a:lnTo>
                    <a:pt x="254" y="405"/>
                  </a:lnTo>
                  <a:close/>
                  <a:moveTo>
                    <a:pt x="3423" y="367"/>
                  </a:moveTo>
                  <a:lnTo>
                    <a:pt x="3423" y="1093"/>
                  </a:lnTo>
                  <a:lnTo>
                    <a:pt x="3168" y="1093"/>
                  </a:lnTo>
                  <a:lnTo>
                    <a:pt x="3168" y="363"/>
                  </a:lnTo>
                  <a:lnTo>
                    <a:pt x="3168" y="349"/>
                  </a:lnTo>
                  <a:lnTo>
                    <a:pt x="3166" y="336"/>
                  </a:lnTo>
                  <a:lnTo>
                    <a:pt x="3162" y="324"/>
                  </a:lnTo>
                  <a:lnTo>
                    <a:pt x="3161" y="318"/>
                  </a:lnTo>
                  <a:lnTo>
                    <a:pt x="3159" y="312"/>
                  </a:lnTo>
                  <a:lnTo>
                    <a:pt x="3153" y="301"/>
                  </a:lnTo>
                  <a:lnTo>
                    <a:pt x="3147" y="290"/>
                  </a:lnTo>
                  <a:lnTo>
                    <a:pt x="3140" y="280"/>
                  </a:lnTo>
                  <a:lnTo>
                    <a:pt x="3132" y="271"/>
                  </a:lnTo>
                  <a:lnTo>
                    <a:pt x="3123" y="263"/>
                  </a:lnTo>
                  <a:lnTo>
                    <a:pt x="3114" y="257"/>
                  </a:lnTo>
                  <a:lnTo>
                    <a:pt x="3109" y="253"/>
                  </a:lnTo>
                  <a:lnTo>
                    <a:pt x="3104" y="250"/>
                  </a:lnTo>
                  <a:lnTo>
                    <a:pt x="3093" y="245"/>
                  </a:lnTo>
                  <a:lnTo>
                    <a:pt x="3088" y="242"/>
                  </a:lnTo>
                  <a:lnTo>
                    <a:pt x="3082" y="241"/>
                  </a:lnTo>
                  <a:lnTo>
                    <a:pt x="3070" y="238"/>
                  </a:lnTo>
                  <a:lnTo>
                    <a:pt x="3058" y="236"/>
                  </a:lnTo>
                  <a:lnTo>
                    <a:pt x="3045" y="236"/>
                  </a:lnTo>
                  <a:lnTo>
                    <a:pt x="3033" y="236"/>
                  </a:lnTo>
                  <a:lnTo>
                    <a:pt x="3021" y="238"/>
                  </a:lnTo>
                  <a:lnTo>
                    <a:pt x="3008" y="241"/>
                  </a:lnTo>
                  <a:lnTo>
                    <a:pt x="2997" y="246"/>
                  </a:lnTo>
                  <a:lnTo>
                    <a:pt x="2992" y="248"/>
                  </a:lnTo>
                  <a:lnTo>
                    <a:pt x="2986" y="251"/>
                  </a:lnTo>
                  <a:lnTo>
                    <a:pt x="2976" y="258"/>
                  </a:lnTo>
                  <a:lnTo>
                    <a:pt x="2972" y="261"/>
                  </a:lnTo>
                  <a:lnTo>
                    <a:pt x="2967" y="265"/>
                  </a:lnTo>
                  <a:lnTo>
                    <a:pt x="2958" y="274"/>
                  </a:lnTo>
                  <a:lnTo>
                    <a:pt x="2950" y="282"/>
                  </a:lnTo>
                  <a:lnTo>
                    <a:pt x="2946" y="287"/>
                  </a:lnTo>
                  <a:lnTo>
                    <a:pt x="2943" y="292"/>
                  </a:lnTo>
                  <a:lnTo>
                    <a:pt x="2937" y="304"/>
                  </a:lnTo>
                  <a:lnTo>
                    <a:pt x="2931" y="315"/>
                  </a:lnTo>
                  <a:lnTo>
                    <a:pt x="2929" y="320"/>
                  </a:lnTo>
                  <a:lnTo>
                    <a:pt x="2927" y="326"/>
                  </a:lnTo>
                  <a:lnTo>
                    <a:pt x="2924" y="339"/>
                  </a:lnTo>
                  <a:lnTo>
                    <a:pt x="2923" y="351"/>
                  </a:lnTo>
                  <a:lnTo>
                    <a:pt x="2921" y="358"/>
                  </a:lnTo>
                  <a:lnTo>
                    <a:pt x="2921" y="365"/>
                  </a:lnTo>
                  <a:lnTo>
                    <a:pt x="2921" y="1093"/>
                  </a:lnTo>
                  <a:lnTo>
                    <a:pt x="2669" y="1093"/>
                  </a:lnTo>
                  <a:lnTo>
                    <a:pt x="2669" y="365"/>
                  </a:lnTo>
                  <a:lnTo>
                    <a:pt x="2669" y="351"/>
                  </a:lnTo>
                  <a:lnTo>
                    <a:pt x="2667" y="339"/>
                  </a:lnTo>
                  <a:lnTo>
                    <a:pt x="2664" y="326"/>
                  </a:lnTo>
                  <a:lnTo>
                    <a:pt x="2663" y="320"/>
                  </a:lnTo>
                  <a:lnTo>
                    <a:pt x="2660" y="315"/>
                  </a:lnTo>
                  <a:lnTo>
                    <a:pt x="2655" y="304"/>
                  </a:lnTo>
                  <a:lnTo>
                    <a:pt x="2648" y="292"/>
                  </a:lnTo>
                  <a:lnTo>
                    <a:pt x="2641" y="282"/>
                  </a:lnTo>
                  <a:lnTo>
                    <a:pt x="2637" y="278"/>
                  </a:lnTo>
                  <a:lnTo>
                    <a:pt x="2634" y="274"/>
                  </a:lnTo>
                  <a:lnTo>
                    <a:pt x="2629" y="269"/>
                  </a:lnTo>
                  <a:lnTo>
                    <a:pt x="2625" y="265"/>
                  </a:lnTo>
                  <a:lnTo>
                    <a:pt x="2615" y="258"/>
                  </a:lnTo>
                  <a:lnTo>
                    <a:pt x="2605" y="251"/>
                  </a:lnTo>
                  <a:lnTo>
                    <a:pt x="2593" y="246"/>
                  </a:lnTo>
                  <a:lnTo>
                    <a:pt x="2582" y="241"/>
                  </a:lnTo>
                  <a:lnTo>
                    <a:pt x="2577" y="239"/>
                  </a:lnTo>
                  <a:lnTo>
                    <a:pt x="2571" y="238"/>
                  </a:lnTo>
                  <a:lnTo>
                    <a:pt x="2559" y="236"/>
                  </a:lnTo>
                  <a:lnTo>
                    <a:pt x="2552" y="236"/>
                  </a:lnTo>
                  <a:lnTo>
                    <a:pt x="2546" y="236"/>
                  </a:lnTo>
                  <a:lnTo>
                    <a:pt x="2533" y="236"/>
                  </a:lnTo>
                  <a:lnTo>
                    <a:pt x="2528" y="237"/>
                  </a:lnTo>
                  <a:lnTo>
                    <a:pt x="2521" y="238"/>
                  </a:lnTo>
                  <a:lnTo>
                    <a:pt x="2510" y="241"/>
                  </a:lnTo>
                  <a:lnTo>
                    <a:pt x="2499" y="245"/>
                  </a:lnTo>
                  <a:lnTo>
                    <a:pt x="2488" y="250"/>
                  </a:lnTo>
                  <a:lnTo>
                    <a:pt x="2477" y="257"/>
                  </a:lnTo>
                  <a:lnTo>
                    <a:pt x="2467" y="263"/>
                  </a:lnTo>
                  <a:lnTo>
                    <a:pt x="2460" y="271"/>
                  </a:lnTo>
                  <a:lnTo>
                    <a:pt x="2451" y="280"/>
                  </a:lnTo>
                  <a:lnTo>
                    <a:pt x="2444" y="290"/>
                  </a:lnTo>
                  <a:lnTo>
                    <a:pt x="2438" y="301"/>
                  </a:lnTo>
                  <a:lnTo>
                    <a:pt x="2433" y="312"/>
                  </a:lnTo>
                  <a:lnTo>
                    <a:pt x="2431" y="318"/>
                  </a:lnTo>
                  <a:lnTo>
                    <a:pt x="2428" y="324"/>
                  </a:lnTo>
                  <a:lnTo>
                    <a:pt x="2425" y="336"/>
                  </a:lnTo>
                  <a:lnTo>
                    <a:pt x="2424" y="349"/>
                  </a:lnTo>
                  <a:lnTo>
                    <a:pt x="2423" y="356"/>
                  </a:lnTo>
                  <a:lnTo>
                    <a:pt x="2423" y="363"/>
                  </a:lnTo>
                  <a:lnTo>
                    <a:pt x="2423" y="1093"/>
                  </a:lnTo>
                  <a:lnTo>
                    <a:pt x="2168" y="1093"/>
                  </a:lnTo>
                  <a:lnTo>
                    <a:pt x="2168" y="367"/>
                  </a:lnTo>
                  <a:lnTo>
                    <a:pt x="2168" y="348"/>
                  </a:lnTo>
                  <a:lnTo>
                    <a:pt x="2170" y="329"/>
                  </a:lnTo>
                  <a:lnTo>
                    <a:pt x="2172" y="310"/>
                  </a:lnTo>
                  <a:lnTo>
                    <a:pt x="2175" y="292"/>
                  </a:lnTo>
                  <a:lnTo>
                    <a:pt x="2179" y="275"/>
                  </a:lnTo>
                  <a:lnTo>
                    <a:pt x="2183" y="258"/>
                  </a:lnTo>
                  <a:lnTo>
                    <a:pt x="2189" y="240"/>
                  </a:lnTo>
                  <a:lnTo>
                    <a:pt x="2194" y="223"/>
                  </a:lnTo>
                  <a:lnTo>
                    <a:pt x="2201" y="208"/>
                  </a:lnTo>
                  <a:lnTo>
                    <a:pt x="2209" y="192"/>
                  </a:lnTo>
                  <a:lnTo>
                    <a:pt x="2212" y="184"/>
                  </a:lnTo>
                  <a:lnTo>
                    <a:pt x="2216" y="177"/>
                  </a:lnTo>
                  <a:lnTo>
                    <a:pt x="2225" y="161"/>
                  </a:lnTo>
                  <a:lnTo>
                    <a:pt x="2235" y="148"/>
                  </a:lnTo>
                  <a:lnTo>
                    <a:pt x="2245" y="133"/>
                  </a:lnTo>
                  <a:lnTo>
                    <a:pt x="2258" y="120"/>
                  </a:lnTo>
                  <a:lnTo>
                    <a:pt x="2269" y="108"/>
                  </a:lnTo>
                  <a:lnTo>
                    <a:pt x="2281" y="95"/>
                  </a:lnTo>
                  <a:lnTo>
                    <a:pt x="2288" y="90"/>
                  </a:lnTo>
                  <a:lnTo>
                    <a:pt x="2295" y="83"/>
                  </a:lnTo>
                  <a:lnTo>
                    <a:pt x="2309" y="73"/>
                  </a:lnTo>
                  <a:lnTo>
                    <a:pt x="2324" y="63"/>
                  </a:lnTo>
                  <a:lnTo>
                    <a:pt x="2339" y="53"/>
                  </a:lnTo>
                  <a:lnTo>
                    <a:pt x="2355" y="44"/>
                  </a:lnTo>
                  <a:lnTo>
                    <a:pt x="2371" y="36"/>
                  </a:lnTo>
                  <a:lnTo>
                    <a:pt x="2389" y="29"/>
                  </a:lnTo>
                  <a:lnTo>
                    <a:pt x="2407" y="22"/>
                  </a:lnTo>
                  <a:lnTo>
                    <a:pt x="2425" y="16"/>
                  </a:lnTo>
                  <a:lnTo>
                    <a:pt x="2445" y="12"/>
                  </a:lnTo>
                  <a:lnTo>
                    <a:pt x="2464" y="7"/>
                  </a:lnTo>
                  <a:lnTo>
                    <a:pt x="2485" y="4"/>
                  </a:lnTo>
                  <a:lnTo>
                    <a:pt x="2506" y="2"/>
                  </a:lnTo>
                  <a:lnTo>
                    <a:pt x="2528" y="1"/>
                  </a:lnTo>
                  <a:lnTo>
                    <a:pt x="2550" y="1"/>
                  </a:lnTo>
                  <a:lnTo>
                    <a:pt x="2569" y="1"/>
                  </a:lnTo>
                  <a:lnTo>
                    <a:pt x="2588" y="2"/>
                  </a:lnTo>
                  <a:lnTo>
                    <a:pt x="2606" y="4"/>
                  </a:lnTo>
                  <a:lnTo>
                    <a:pt x="2624" y="6"/>
                  </a:lnTo>
                  <a:lnTo>
                    <a:pt x="2640" y="10"/>
                  </a:lnTo>
                  <a:lnTo>
                    <a:pt x="2657" y="13"/>
                  </a:lnTo>
                  <a:lnTo>
                    <a:pt x="2673" y="17"/>
                  </a:lnTo>
                  <a:lnTo>
                    <a:pt x="2688" y="22"/>
                  </a:lnTo>
                  <a:lnTo>
                    <a:pt x="2704" y="28"/>
                  </a:lnTo>
                  <a:lnTo>
                    <a:pt x="2718" y="34"/>
                  </a:lnTo>
                  <a:lnTo>
                    <a:pt x="2732" y="41"/>
                  </a:lnTo>
                  <a:lnTo>
                    <a:pt x="2745" y="48"/>
                  </a:lnTo>
                  <a:lnTo>
                    <a:pt x="2759" y="55"/>
                  </a:lnTo>
                  <a:lnTo>
                    <a:pt x="2771" y="64"/>
                  </a:lnTo>
                  <a:lnTo>
                    <a:pt x="2782" y="72"/>
                  </a:lnTo>
                  <a:lnTo>
                    <a:pt x="2793" y="82"/>
                  </a:lnTo>
                  <a:lnTo>
                    <a:pt x="2799" y="82"/>
                  </a:lnTo>
                  <a:lnTo>
                    <a:pt x="2810" y="72"/>
                  </a:lnTo>
                  <a:lnTo>
                    <a:pt x="2822" y="64"/>
                  </a:lnTo>
                  <a:lnTo>
                    <a:pt x="2834" y="55"/>
                  </a:lnTo>
                  <a:lnTo>
                    <a:pt x="2847" y="48"/>
                  </a:lnTo>
                  <a:lnTo>
                    <a:pt x="2860" y="41"/>
                  </a:lnTo>
                  <a:lnTo>
                    <a:pt x="2873" y="34"/>
                  </a:lnTo>
                  <a:lnTo>
                    <a:pt x="2888" y="28"/>
                  </a:lnTo>
                  <a:lnTo>
                    <a:pt x="2904" y="22"/>
                  </a:lnTo>
                  <a:lnTo>
                    <a:pt x="2918" y="17"/>
                  </a:lnTo>
                  <a:lnTo>
                    <a:pt x="2935" y="13"/>
                  </a:lnTo>
                  <a:lnTo>
                    <a:pt x="2952" y="10"/>
                  </a:lnTo>
                  <a:lnTo>
                    <a:pt x="2968" y="6"/>
                  </a:lnTo>
                  <a:lnTo>
                    <a:pt x="2986" y="4"/>
                  </a:lnTo>
                  <a:lnTo>
                    <a:pt x="3004" y="2"/>
                  </a:lnTo>
                  <a:lnTo>
                    <a:pt x="3023" y="1"/>
                  </a:lnTo>
                  <a:lnTo>
                    <a:pt x="3042" y="1"/>
                  </a:lnTo>
                  <a:lnTo>
                    <a:pt x="3064" y="1"/>
                  </a:lnTo>
                  <a:lnTo>
                    <a:pt x="3085" y="2"/>
                  </a:lnTo>
                  <a:lnTo>
                    <a:pt x="3107" y="4"/>
                  </a:lnTo>
                  <a:lnTo>
                    <a:pt x="3127" y="7"/>
                  </a:lnTo>
                  <a:lnTo>
                    <a:pt x="3147" y="12"/>
                  </a:lnTo>
                  <a:lnTo>
                    <a:pt x="3166" y="16"/>
                  </a:lnTo>
                  <a:lnTo>
                    <a:pt x="3175" y="20"/>
                  </a:lnTo>
                  <a:lnTo>
                    <a:pt x="3185" y="22"/>
                  </a:lnTo>
                  <a:lnTo>
                    <a:pt x="3203" y="29"/>
                  </a:lnTo>
                  <a:lnTo>
                    <a:pt x="3219" y="36"/>
                  </a:lnTo>
                  <a:lnTo>
                    <a:pt x="3236" y="44"/>
                  </a:lnTo>
                  <a:lnTo>
                    <a:pt x="3253" y="53"/>
                  </a:lnTo>
                  <a:lnTo>
                    <a:pt x="3267" y="63"/>
                  </a:lnTo>
                  <a:lnTo>
                    <a:pt x="3283" y="73"/>
                  </a:lnTo>
                  <a:lnTo>
                    <a:pt x="3296" y="83"/>
                  </a:lnTo>
                  <a:lnTo>
                    <a:pt x="3310" y="95"/>
                  </a:lnTo>
                  <a:lnTo>
                    <a:pt x="3322" y="108"/>
                  </a:lnTo>
                  <a:lnTo>
                    <a:pt x="3334" y="120"/>
                  </a:lnTo>
                  <a:lnTo>
                    <a:pt x="3345" y="133"/>
                  </a:lnTo>
                  <a:lnTo>
                    <a:pt x="3355" y="148"/>
                  </a:lnTo>
                  <a:lnTo>
                    <a:pt x="3365" y="161"/>
                  </a:lnTo>
                  <a:lnTo>
                    <a:pt x="3374" y="177"/>
                  </a:lnTo>
                  <a:lnTo>
                    <a:pt x="3383" y="192"/>
                  </a:lnTo>
                  <a:lnTo>
                    <a:pt x="3390" y="208"/>
                  </a:lnTo>
                  <a:lnTo>
                    <a:pt x="3397" y="223"/>
                  </a:lnTo>
                  <a:lnTo>
                    <a:pt x="3403" y="240"/>
                  </a:lnTo>
                  <a:lnTo>
                    <a:pt x="3408" y="258"/>
                  </a:lnTo>
                  <a:lnTo>
                    <a:pt x="3412" y="275"/>
                  </a:lnTo>
                  <a:lnTo>
                    <a:pt x="3417" y="292"/>
                  </a:lnTo>
                  <a:lnTo>
                    <a:pt x="3419" y="310"/>
                  </a:lnTo>
                  <a:lnTo>
                    <a:pt x="3421" y="329"/>
                  </a:lnTo>
                  <a:lnTo>
                    <a:pt x="3422" y="348"/>
                  </a:lnTo>
                  <a:lnTo>
                    <a:pt x="3423" y="367"/>
                  </a:lnTo>
                  <a:close/>
                  <a:moveTo>
                    <a:pt x="4521" y="364"/>
                  </a:moveTo>
                  <a:lnTo>
                    <a:pt x="4521" y="1093"/>
                  </a:lnTo>
                  <a:lnTo>
                    <a:pt x="4264" y="1093"/>
                  </a:lnTo>
                  <a:lnTo>
                    <a:pt x="4264" y="360"/>
                  </a:lnTo>
                  <a:lnTo>
                    <a:pt x="4264" y="343"/>
                  </a:lnTo>
                  <a:lnTo>
                    <a:pt x="4266" y="324"/>
                  </a:lnTo>
                  <a:lnTo>
                    <a:pt x="4268" y="306"/>
                  </a:lnTo>
                  <a:lnTo>
                    <a:pt x="4270" y="288"/>
                  </a:lnTo>
                  <a:lnTo>
                    <a:pt x="4274" y="270"/>
                  </a:lnTo>
                  <a:lnTo>
                    <a:pt x="4279" y="253"/>
                  </a:lnTo>
                  <a:lnTo>
                    <a:pt x="4283" y="237"/>
                  </a:lnTo>
                  <a:lnTo>
                    <a:pt x="4290" y="220"/>
                  </a:lnTo>
                  <a:lnTo>
                    <a:pt x="4297" y="204"/>
                  </a:lnTo>
                  <a:lnTo>
                    <a:pt x="4300" y="196"/>
                  </a:lnTo>
                  <a:lnTo>
                    <a:pt x="4303" y="189"/>
                  </a:lnTo>
                  <a:lnTo>
                    <a:pt x="4312" y="173"/>
                  </a:lnTo>
                  <a:lnTo>
                    <a:pt x="4321" y="159"/>
                  </a:lnTo>
                  <a:lnTo>
                    <a:pt x="4330" y="144"/>
                  </a:lnTo>
                  <a:lnTo>
                    <a:pt x="4341" y="131"/>
                  </a:lnTo>
                  <a:lnTo>
                    <a:pt x="4353" y="118"/>
                  </a:lnTo>
                  <a:lnTo>
                    <a:pt x="4364" y="105"/>
                  </a:lnTo>
                  <a:lnTo>
                    <a:pt x="4377" y="93"/>
                  </a:lnTo>
                  <a:lnTo>
                    <a:pt x="4389" y="82"/>
                  </a:lnTo>
                  <a:lnTo>
                    <a:pt x="4404" y="71"/>
                  </a:lnTo>
                  <a:lnTo>
                    <a:pt x="4418" y="61"/>
                  </a:lnTo>
                  <a:lnTo>
                    <a:pt x="4434" y="52"/>
                  </a:lnTo>
                  <a:lnTo>
                    <a:pt x="4450" y="43"/>
                  </a:lnTo>
                  <a:lnTo>
                    <a:pt x="4466" y="35"/>
                  </a:lnTo>
                  <a:lnTo>
                    <a:pt x="4483" y="29"/>
                  </a:lnTo>
                  <a:lnTo>
                    <a:pt x="4502" y="22"/>
                  </a:lnTo>
                  <a:lnTo>
                    <a:pt x="4520" y="16"/>
                  </a:lnTo>
                  <a:lnTo>
                    <a:pt x="4539" y="12"/>
                  </a:lnTo>
                  <a:lnTo>
                    <a:pt x="4559" y="7"/>
                  </a:lnTo>
                  <a:lnTo>
                    <a:pt x="4579" y="4"/>
                  </a:lnTo>
                  <a:lnTo>
                    <a:pt x="4600" y="2"/>
                  </a:lnTo>
                  <a:lnTo>
                    <a:pt x="4621" y="1"/>
                  </a:lnTo>
                  <a:lnTo>
                    <a:pt x="4644" y="1"/>
                  </a:lnTo>
                  <a:lnTo>
                    <a:pt x="4667" y="1"/>
                  </a:lnTo>
                  <a:lnTo>
                    <a:pt x="4689" y="3"/>
                  </a:lnTo>
                  <a:lnTo>
                    <a:pt x="4711" y="5"/>
                  </a:lnTo>
                  <a:lnTo>
                    <a:pt x="4732" y="7"/>
                  </a:lnTo>
                  <a:lnTo>
                    <a:pt x="4752" y="12"/>
                  </a:lnTo>
                  <a:lnTo>
                    <a:pt x="4771" y="16"/>
                  </a:lnTo>
                  <a:lnTo>
                    <a:pt x="4789" y="22"/>
                  </a:lnTo>
                  <a:lnTo>
                    <a:pt x="4807" y="28"/>
                  </a:lnTo>
                  <a:lnTo>
                    <a:pt x="4823" y="34"/>
                  </a:lnTo>
                  <a:lnTo>
                    <a:pt x="4839" y="41"/>
                  </a:lnTo>
                  <a:lnTo>
                    <a:pt x="4855" y="49"/>
                  </a:lnTo>
                  <a:lnTo>
                    <a:pt x="4869" y="58"/>
                  </a:lnTo>
                  <a:lnTo>
                    <a:pt x="4882" y="66"/>
                  </a:lnTo>
                  <a:lnTo>
                    <a:pt x="4895" y="76"/>
                  </a:lnTo>
                  <a:lnTo>
                    <a:pt x="4907" y="87"/>
                  </a:lnTo>
                  <a:lnTo>
                    <a:pt x="4919" y="98"/>
                  </a:lnTo>
                  <a:lnTo>
                    <a:pt x="4930" y="109"/>
                  </a:lnTo>
                  <a:lnTo>
                    <a:pt x="4940" y="120"/>
                  </a:lnTo>
                  <a:lnTo>
                    <a:pt x="4949" y="132"/>
                  </a:lnTo>
                  <a:lnTo>
                    <a:pt x="4958" y="145"/>
                  </a:lnTo>
                  <a:lnTo>
                    <a:pt x="4967" y="158"/>
                  </a:lnTo>
                  <a:lnTo>
                    <a:pt x="4975" y="171"/>
                  </a:lnTo>
                  <a:lnTo>
                    <a:pt x="4982" y="186"/>
                  </a:lnTo>
                  <a:lnTo>
                    <a:pt x="4988" y="199"/>
                  </a:lnTo>
                  <a:lnTo>
                    <a:pt x="4994" y="213"/>
                  </a:lnTo>
                  <a:lnTo>
                    <a:pt x="5000" y="228"/>
                  </a:lnTo>
                  <a:lnTo>
                    <a:pt x="5004" y="243"/>
                  </a:lnTo>
                  <a:lnTo>
                    <a:pt x="5007" y="258"/>
                  </a:lnTo>
                  <a:lnTo>
                    <a:pt x="5012" y="274"/>
                  </a:lnTo>
                  <a:lnTo>
                    <a:pt x="5014" y="289"/>
                  </a:lnTo>
                  <a:lnTo>
                    <a:pt x="5016" y="305"/>
                  </a:lnTo>
                  <a:lnTo>
                    <a:pt x="5019" y="321"/>
                  </a:lnTo>
                  <a:lnTo>
                    <a:pt x="5020" y="336"/>
                  </a:lnTo>
                  <a:lnTo>
                    <a:pt x="4764" y="336"/>
                  </a:lnTo>
                  <a:lnTo>
                    <a:pt x="4762" y="325"/>
                  </a:lnTo>
                  <a:lnTo>
                    <a:pt x="4760" y="316"/>
                  </a:lnTo>
                  <a:lnTo>
                    <a:pt x="4756" y="307"/>
                  </a:lnTo>
                  <a:lnTo>
                    <a:pt x="4753" y="299"/>
                  </a:lnTo>
                  <a:lnTo>
                    <a:pt x="4749" y="291"/>
                  </a:lnTo>
                  <a:lnTo>
                    <a:pt x="4743" y="284"/>
                  </a:lnTo>
                  <a:lnTo>
                    <a:pt x="4737" y="276"/>
                  </a:lnTo>
                  <a:lnTo>
                    <a:pt x="4734" y="272"/>
                  </a:lnTo>
                  <a:lnTo>
                    <a:pt x="4731" y="269"/>
                  </a:lnTo>
                  <a:lnTo>
                    <a:pt x="4723" y="262"/>
                  </a:lnTo>
                  <a:lnTo>
                    <a:pt x="4715" y="257"/>
                  </a:lnTo>
                  <a:lnTo>
                    <a:pt x="4707" y="251"/>
                  </a:lnTo>
                  <a:lnTo>
                    <a:pt x="4698" y="247"/>
                  </a:lnTo>
                  <a:lnTo>
                    <a:pt x="4688" y="242"/>
                  </a:lnTo>
                  <a:lnTo>
                    <a:pt x="4678" y="240"/>
                  </a:lnTo>
                  <a:lnTo>
                    <a:pt x="4667" y="238"/>
                  </a:lnTo>
                  <a:lnTo>
                    <a:pt x="4656" y="236"/>
                  </a:lnTo>
                  <a:lnTo>
                    <a:pt x="4644" y="236"/>
                  </a:lnTo>
                  <a:lnTo>
                    <a:pt x="4629" y="236"/>
                  </a:lnTo>
                  <a:lnTo>
                    <a:pt x="4616" y="238"/>
                  </a:lnTo>
                  <a:lnTo>
                    <a:pt x="4602" y="241"/>
                  </a:lnTo>
                  <a:lnTo>
                    <a:pt x="4597" y="243"/>
                  </a:lnTo>
                  <a:lnTo>
                    <a:pt x="4590" y="246"/>
                  </a:lnTo>
                  <a:lnTo>
                    <a:pt x="4579" y="250"/>
                  </a:lnTo>
                  <a:lnTo>
                    <a:pt x="4575" y="253"/>
                  </a:lnTo>
                  <a:lnTo>
                    <a:pt x="4569" y="257"/>
                  </a:lnTo>
                  <a:lnTo>
                    <a:pt x="4565" y="260"/>
                  </a:lnTo>
                  <a:lnTo>
                    <a:pt x="4560" y="265"/>
                  </a:lnTo>
                  <a:lnTo>
                    <a:pt x="4552" y="272"/>
                  </a:lnTo>
                  <a:lnTo>
                    <a:pt x="4544" y="281"/>
                  </a:lnTo>
                  <a:lnTo>
                    <a:pt x="4539" y="291"/>
                  </a:lnTo>
                  <a:lnTo>
                    <a:pt x="4533" y="301"/>
                  </a:lnTo>
                  <a:lnTo>
                    <a:pt x="4529" y="312"/>
                  </a:lnTo>
                  <a:lnTo>
                    <a:pt x="4527" y="319"/>
                  </a:lnTo>
                  <a:lnTo>
                    <a:pt x="4525" y="325"/>
                  </a:lnTo>
                  <a:lnTo>
                    <a:pt x="4523" y="337"/>
                  </a:lnTo>
                  <a:lnTo>
                    <a:pt x="4521" y="350"/>
                  </a:lnTo>
                  <a:lnTo>
                    <a:pt x="4521" y="364"/>
                  </a:lnTo>
                  <a:close/>
                  <a:moveTo>
                    <a:pt x="3716" y="20"/>
                  </a:moveTo>
                  <a:lnTo>
                    <a:pt x="3972" y="20"/>
                  </a:lnTo>
                  <a:lnTo>
                    <a:pt x="3972" y="556"/>
                  </a:lnTo>
                  <a:lnTo>
                    <a:pt x="3972" y="1093"/>
                  </a:lnTo>
                  <a:lnTo>
                    <a:pt x="3716" y="1093"/>
                  </a:lnTo>
                  <a:lnTo>
                    <a:pt x="3716" y="556"/>
                  </a:lnTo>
                  <a:lnTo>
                    <a:pt x="3716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 noChangeAspect="1" noEditPoints="1"/>
            </p:cNvSpPr>
            <p:nvPr userDrawn="1"/>
          </p:nvSpPr>
          <p:spPr bwMode="auto">
            <a:xfrm>
              <a:off x="8763255" y="2886406"/>
              <a:ext cx="3542668" cy="871200"/>
            </a:xfrm>
            <a:custGeom>
              <a:avLst/>
              <a:gdLst>
                <a:gd name="T0" fmla="*/ 886 w 5571"/>
                <a:gd name="T1" fmla="*/ 215 h 1370"/>
                <a:gd name="T2" fmla="*/ 734 w 5571"/>
                <a:gd name="T3" fmla="*/ 174 h 1370"/>
                <a:gd name="T4" fmla="*/ 1124 w 5571"/>
                <a:gd name="T5" fmla="*/ 459 h 1370"/>
                <a:gd name="T6" fmla="*/ 1217 w 5571"/>
                <a:gd name="T7" fmla="*/ 521 h 1370"/>
                <a:gd name="T8" fmla="*/ 1110 w 5571"/>
                <a:gd name="T9" fmla="*/ 178 h 1370"/>
                <a:gd name="T10" fmla="*/ 1150 w 5571"/>
                <a:gd name="T11" fmla="*/ 192 h 1370"/>
                <a:gd name="T12" fmla="*/ 1553 w 5571"/>
                <a:gd name="T13" fmla="*/ 202 h 1370"/>
                <a:gd name="T14" fmla="*/ 1735 w 5571"/>
                <a:gd name="T15" fmla="*/ 344 h 1370"/>
                <a:gd name="T16" fmla="*/ 1967 w 5571"/>
                <a:gd name="T17" fmla="*/ 473 h 1370"/>
                <a:gd name="T18" fmla="*/ 1701 w 5571"/>
                <a:gd name="T19" fmla="*/ 303 h 1370"/>
                <a:gd name="T20" fmla="*/ 2000 w 5571"/>
                <a:gd name="T21" fmla="*/ 263 h 1370"/>
                <a:gd name="T22" fmla="*/ 1893 w 5571"/>
                <a:gd name="T23" fmla="*/ 188 h 1370"/>
                <a:gd name="T24" fmla="*/ 2947 w 5571"/>
                <a:gd name="T25" fmla="*/ 511 h 1370"/>
                <a:gd name="T26" fmla="*/ 2872 w 5571"/>
                <a:gd name="T27" fmla="*/ 308 h 1370"/>
                <a:gd name="T28" fmla="*/ 2800 w 5571"/>
                <a:gd name="T29" fmla="*/ 207 h 1370"/>
                <a:gd name="T30" fmla="*/ 3064 w 5571"/>
                <a:gd name="T31" fmla="*/ 480 h 1370"/>
                <a:gd name="T32" fmla="*/ 2914 w 5571"/>
                <a:gd name="T33" fmla="*/ 488 h 1370"/>
                <a:gd name="T34" fmla="*/ 3208 w 5571"/>
                <a:gd name="T35" fmla="*/ 59 h 1370"/>
                <a:gd name="T36" fmla="*/ 3516 w 5571"/>
                <a:gd name="T37" fmla="*/ 473 h 1370"/>
                <a:gd name="T38" fmla="*/ 3567 w 5571"/>
                <a:gd name="T39" fmla="*/ 522 h 1370"/>
                <a:gd name="T40" fmla="*/ 3498 w 5571"/>
                <a:gd name="T41" fmla="*/ 168 h 1370"/>
                <a:gd name="T42" fmla="*/ 3504 w 5571"/>
                <a:gd name="T43" fmla="*/ 204 h 1370"/>
                <a:gd name="T44" fmla="*/ 3917 w 5571"/>
                <a:gd name="T45" fmla="*/ 209 h 1370"/>
                <a:gd name="T46" fmla="*/ 452 w 5571"/>
                <a:gd name="T47" fmla="*/ 967 h 1370"/>
                <a:gd name="T48" fmla="*/ 220 w 5571"/>
                <a:gd name="T49" fmla="*/ 939 h 1370"/>
                <a:gd name="T50" fmla="*/ 71 w 5571"/>
                <a:gd name="T51" fmla="*/ 882 h 1370"/>
                <a:gd name="T52" fmla="*/ 418 w 5571"/>
                <a:gd name="T53" fmla="*/ 864 h 1370"/>
                <a:gd name="T54" fmla="*/ 798 w 5571"/>
                <a:gd name="T55" fmla="*/ 1189 h 1370"/>
                <a:gd name="T56" fmla="*/ 662 w 5571"/>
                <a:gd name="T57" fmla="*/ 1201 h 1370"/>
                <a:gd name="T58" fmla="*/ 761 w 5571"/>
                <a:gd name="T59" fmla="*/ 857 h 1370"/>
                <a:gd name="T60" fmla="*/ 633 w 5571"/>
                <a:gd name="T61" fmla="*/ 994 h 1370"/>
                <a:gd name="T62" fmla="*/ 1134 w 5571"/>
                <a:gd name="T63" fmla="*/ 1196 h 1370"/>
                <a:gd name="T64" fmla="*/ 1113 w 5571"/>
                <a:gd name="T65" fmla="*/ 1227 h 1370"/>
                <a:gd name="T66" fmla="*/ 1093 w 5571"/>
                <a:gd name="T67" fmla="*/ 866 h 1370"/>
                <a:gd name="T68" fmla="*/ 1066 w 5571"/>
                <a:gd name="T69" fmla="*/ 920 h 1370"/>
                <a:gd name="T70" fmla="*/ 1432 w 5571"/>
                <a:gd name="T71" fmla="*/ 1174 h 1370"/>
                <a:gd name="T72" fmla="*/ 1867 w 5571"/>
                <a:gd name="T73" fmla="*/ 1214 h 1370"/>
                <a:gd name="T74" fmla="*/ 1751 w 5571"/>
                <a:gd name="T75" fmla="*/ 1193 h 1370"/>
                <a:gd name="T76" fmla="*/ 1676 w 5571"/>
                <a:gd name="T77" fmla="*/ 1015 h 1370"/>
                <a:gd name="T78" fmla="*/ 1902 w 5571"/>
                <a:gd name="T79" fmla="*/ 914 h 1370"/>
                <a:gd name="T80" fmla="*/ 1699 w 5571"/>
                <a:gd name="T81" fmla="*/ 986 h 1370"/>
                <a:gd name="T82" fmla="*/ 2248 w 5571"/>
                <a:gd name="T83" fmla="*/ 1216 h 1370"/>
                <a:gd name="T84" fmla="*/ 2290 w 5571"/>
                <a:gd name="T85" fmla="*/ 859 h 1370"/>
                <a:gd name="T86" fmla="*/ 2251 w 5571"/>
                <a:gd name="T87" fmla="*/ 909 h 1370"/>
                <a:gd name="T88" fmla="*/ 2368 w 5571"/>
                <a:gd name="T89" fmla="*/ 1181 h 1370"/>
                <a:gd name="T90" fmla="*/ 2742 w 5571"/>
                <a:gd name="T91" fmla="*/ 894 h 1370"/>
                <a:gd name="T92" fmla="*/ 2703 w 5571"/>
                <a:gd name="T93" fmla="*/ 857 h 1370"/>
                <a:gd name="T94" fmla="*/ 3102 w 5571"/>
                <a:gd name="T95" fmla="*/ 1197 h 1370"/>
                <a:gd name="T96" fmla="*/ 3043 w 5571"/>
                <a:gd name="T97" fmla="*/ 1220 h 1370"/>
                <a:gd name="T98" fmla="*/ 3072 w 5571"/>
                <a:gd name="T99" fmla="*/ 859 h 1370"/>
                <a:gd name="T100" fmla="*/ 2993 w 5571"/>
                <a:gd name="T101" fmla="*/ 959 h 1370"/>
                <a:gd name="T102" fmla="*/ 3768 w 5571"/>
                <a:gd name="T103" fmla="*/ 897 h 1370"/>
                <a:gd name="T104" fmla="*/ 3502 w 5571"/>
                <a:gd name="T105" fmla="*/ 890 h 1370"/>
                <a:gd name="T106" fmla="*/ 3546 w 5571"/>
                <a:gd name="T107" fmla="*/ 862 h 1370"/>
                <a:gd name="T108" fmla="*/ 3845 w 5571"/>
                <a:gd name="T109" fmla="*/ 947 h 1370"/>
                <a:gd name="T110" fmla="*/ 4135 w 5571"/>
                <a:gd name="T111" fmla="*/ 1152 h 1370"/>
                <a:gd name="T112" fmla="*/ 4373 w 5571"/>
                <a:gd name="T113" fmla="*/ 1102 h 1370"/>
                <a:gd name="T114" fmla="*/ 4217 w 5571"/>
                <a:gd name="T115" fmla="*/ 865 h 1370"/>
                <a:gd name="T116" fmla="*/ 4260 w 5571"/>
                <a:gd name="T117" fmla="*/ 891 h 1370"/>
                <a:gd name="T118" fmla="*/ 4410 w 5571"/>
                <a:gd name="T119" fmla="*/ 1098 h 1370"/>
                <a:gd name="T120" fmla="*/ 4592 w 5571"/>
                <a:gd name="T121" fmla="*/ 1168 h 1370"/>
                <a:gd name="T122" fmla="*/ 4793 w 5571"/>
                <a:gd name="T123" fmla="*/ 866 h 1370"/>
                <a:gd name="T124" fmla="*/ 5053 w 5571"/>
                <a:gd name="T125" fmla="*/ 1364 h 1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71" h="1370">
                  <a:moveTo>
                    <a:pt x="5560" y="866"/>
                  </a:moveTo>
                  <a:lnTo>
                    <a:pt x="5560" y="773"/>
                  </a:lnTo>
                  <a:lnTo>
                    <a:pt x="5527" y="864"/>
                  </a:lnTo>
                  <a:lnTo>
                    <a:pt x="5520" y="864"/>
                  </a:lnTo>
                  <a:lnTo>
                    <a:pt x="5487" y="773"/>
                  </a:lnTo>
                  <a:lnTo>
                    <a:pt x="5487" y="866"/>
                  </a:lnTo>
                  <a:lnTo>
                    <a:pt x="5476" y="866"/>
                  </a:lnTo>
                  <a:lnTo>
                    <a:pt x="5476" y="759"/>
                  </a:lnTo>
                  <a:lnTo>
                    <a:pt x="5493" y="759"/>
                  </a:lnTo>
                  <a:lnTo>
                    <a:pt x="5524" y="846"/>
                  </a:lnTo>
                  <a:lnTo>
                    <a:pt x="5554" y="759"/>
                  </a:lnTo>
                  <a:lnTo>
                    <a:pt x="5571" y="759"/>
                  </a:lnTo>
                  <a:lnTo>
                    <a:pt x="5571" y="866"/>
                  </a:lnTo>
                  <a:lnTo>
                    <a:pt x="5560" y="866"/>
                  </a:lnTo>
                  <a:close/>
                  <a:moveTo>
                    <a:pt x="5423" y="770"/>
                  </a:moveTo>
                  <a:lnTo>
                    <a:pt x="5423" y="866"/>
                  </a:lnTo>
                  <a:lnTo>
                    <a:pt x="5412" y="866"/>
                  </a:lnTo>
                  <a:lnTo>
                    <a:pt x="5412" y="770"/>
                  </a:lnTo>
                  <a:lnTo>
                    <a:pt x="5382" y="770"/>
                  </a:lnTo>
                  <a:lnTo>
                    <a:pt x="5382" y="759"/>
                  </a:lnTo>
                  <a:lnTo>
                    <a:pt x="5454" y="759"/>
                  </a:lnTo>
                  <a:lnTo>
                    <a:pt x="5454" y="770"/>
                  </a:lnTo>
                  <a:lnTo>
                    <a:pt x="5423" y="770"/>
                  </a:lnTo>
                  <a:close/>
                  <a:moveTo>
                    <a:pt x="451" y="513"/>
                  </a:moveTo>
                  <a:lnTo>
                    <a:pt x="411" y="513"/>
                  </a:lnTo>
                  <a:lnTo>
                    <a:pt x="278" y="72"/>
                  </a:lnTo>
                  <a:lnTo>
                    <a:pt x="145" y="513"/>
                  </a:lnTo>
                  <a:lnTo>
                    <a:pt x="106" y="513"/>
                  </a:lnTo>
                  <a:lnTo>
                    <a:pt x="0" y="9"/>
                  </a:lnTo>
                  <a:lnTo>
                    <a:pt x="35" y="9"/>
                  </a:lnTo>
                  <a:lnTo>
                    <a:pt x="129" y="460"/>
                  </a:lnTo>
                  <a:lnTo>
                    <a:pt x="262" y="17"/>
                  </a:lnTo>
                  <a:lnTo>
                    <a:pt x="296" y="17"/>
                  </a:lnTo>
                  <a:lnTo>
                    <a:pt x="429" y="460"/>
                  </a:lnTo>
                  <a:lnTo>
                    <a:pt x="523" y="9"/>
                  </a:lnTo>
                  <a:lnTo>
                    <a:pt x="557" y="9"/>
                  </a:lnTo>
                  <a:lnTo>
                    <a:pt x="451" y="513"/>
                  </a:lnTo>
                  <a:close/>
                  <a:moveTo>
                    <a:pt x="902" y="513"/>
                  </a:moveTo>
                  <a:lnTo>
                    <a:pt x="902" y="280"/>
                  </a:lnTo>
                  <a:lnTo>
                    <a:pt x="902" y="269"/>
                  </a:lnTo>
                  <a:lnTo>
                    <a:pt x="901" y="258"/>
                  </a:lnTo>
                  <a:lnTo>
                    <a:pt x="899" y="248"/>
                  </a:lnTo>
                  <a:lnTo>
                    <a:pt x="897" y="239"/>
                  </a:lnTo>
                  <a:lnTo>
                    <a:pt x="894" y="230"/>
                  </a:lnTo>
                  <a:lnTo>
                    <a:pt x="892" y="226"/>
                  </a:lnTo>
                  <a:lnTo>
                    <a:pt x="890" y="222"/>
                  </a:lnTo>
                  <a:lnTo>
                    <a:pt x="886" y="215"/>
                  </a:lnTo>
                  <a:lnTo>
                    <a:pt x="881" y="208"/>
                  </a:lnTo>
                  <a:lnTo>
                    <a:pt x="875" y="202"/>
                  </a:lnTo>
                  <a:lnTo>
                    <a:pt x="872" y="199"/>
                  </a:lnTo>
                  <a:lnTo>
                    <a:pt x="868" y="197"/>
                  </a:lnTo>
                  <a:lnTo>
                    <a:pt x="864" y="194"/>
                  </a:lnTo>
                  <a:lnTo>
                    <a:pt x="861" y="192"/>
                  </a:lnTo>
                  <a:lnTo>
                    <a:pt x="852" y="188"/>
                  </a:lnTo>
                  <a:lnTo>
                    <a:pt x="843" y="185"/>
                  </a:lnTo>
                  <a:lnTo>
                    <a:pt x="833" y="183"/>
                  </a:lnTo>
                  <a:lnTo>
                    <a:pt x="822" y="182"/>
                  </a:lnTo>
                  <a:lnTo>
                    <a:pt x="811" y="182"/>
                  </a:lnTo>
                  <a:lnTo>
                    <a:pt x="803" y="182"/>
                  </a:lnTo>
                  <a:lnTo>
                    <a:pt x="795" y="183"/>
                  </a:lnTo>
                  <a:lnTo>
                    <a:pt x="788" y="184"/>
                  </a:lnTo>
                  <a:lnTo>
                    <a:pt x="780" y="185"/>
                  </a:lnTo>
                  <a:lnTo>
                    <a:pt x="774" y="187"/>
                  </a:lnTo>
                  <a:lnTo>
                    <a:pt x="767" y="189"/>
                  </a:lnTo>
                  <a:lnTo>
                    <a:pt x="755" y="195"/>
                  </a:lnTo>
                  <a:lnTo>
                    <a:pt x="750" y="198"/>
                  </a:lnTo>
                  <a:lnTo>
                    <a:pt x="745" y="202"/>
                  </a:lnTo>
                  <a:lnTo>
                    <a:pt x="740" y="206"/>
                  </a:lnTo>
                  <a:lnTo>
                    <a:pt x="735" y="210"/>
                  </a:lnTo>
                  <a:lnTo>
                    <a:pt x="730" y="215"/>
                  </a:lnTo>
                  <a:lnTo>
                    <a:pt x="726" y="219"/>
                  </a:lnTo>
                  <a:lnTo>
                    <a:pt x="722" y="224"/>
                  </a:lnTo>
                  <a:lnTo>
                    <a:pt x="719" y="230"/>
                  </a:lnTo>
                  <a:lnTo>
                    <a:pt x="712" y="241"/>
                  </a:lnTo>
                  <a:lnTo>
                    <a:pt x="707" y="253"/>
                  </a:lnTo>
                  <a:lnTo>
                    <a:pt x="705" y="259"/>
                  </a:lnTo>
                  <a:lnTo>
                    <a:pt x="702" y="266"/>
                  </a:lnTo>
                  <a:lnTo>
                    <a:pt x="699" y="279"/>
                  </a:lnTo>
                  <a:lnTo>
                    <a:pt x="695" y="293"/>
                  </a:lnTo>
                  <a:lnTo>
                    <a:pt x="693" y="307"/>
                  </a:lnTo>
                  <a:lnTo>
                    <a:pt x="692" y="321"/>
                  </a:lnTo>
                  <a:lnTo>
                    <a:pt x="692" y="335"/>
                  </a:lnTo>
                  <a:lnTo>
                    <a:pt x="692" y="513"/>
                  </a:lnTo>
                  <a:lnTo>
                    <a:pt x="656" y="513"/>
                  </a:lnTo>
                  <a:lnTo>
                    <a:pt x="656" y="0"/>
                  </a:lnTo>
                  <a:lnTo>
                    <a:pt x="692" y="0"/>
                  </a:lnTo>
                  <a:lnTo>
                    <a:pt x="692" y="223"/>
                  </a:lnTo>
                  <a:lnTo>
                    <a:pt x="697" y="215"/>
                  </a:lnTo>
                  <a:lnTo>
                    <a:pt x="702" y="207"/>
                  </a:lnTo>
                  <a:lnTo>
                    <a:pt x="707" y="199"/>
                  </a:lnTo>
                  <a:lnTo>
                    <a:pt x="713" y="192"/>
                  </a:lnTo>
                  <a:lnTo>
                    <a:pt x="719" y="185"/>
                  </a:lnTo>
                  <a:lnTo>
                    <a:pt x="726" y="179"/>
                  </a:lnTo>
                  <a:lnTo>
                    <a:pt x="734" y="174"/>
                  </a:lnTo>
                  <a:lnTo>
                    <a:pt x="742" y="169"/>
                  </a:lnTo>
                  <a:lnTo>
                    <a:pt x="750" y="164"/>
                  </a:lnTo>
                  <a:lnTo>
                    <a:pt x="758" y="160"/>
                  </a:lnTo>
                  <a:lnTo>
                    <a:pt x="767" y="156"/>
                  </a:lnTo>
                  <a:lnTo>
                    <a:pt x="776" y="154"/>
                  </a:lnTo>
                  <a:lnTo>
                    <a:pt x="785" y="151"/>
                  </a:lnTo>
                  <a:lnTo>
                    <a:pt x="794" y="150"/>
                  </a:lnTo>
                  <a:lnTo>
                    <a:pt x="803" y="149"/>
                  </a:lnTo>
                  <a:lnTo>
                    <a:pt x="813" y="148"/>
                  </a:lnTo>
                  <a:lnTo>
                    <a:pt x="828" y="149"/>
                  </a:lnTo>
                  <a:lnTo>
                    <a:pt x="842" y="151"/>
                  </a:lnTo>
                  <a:lnTo>
                    <a:pt x="855" y="153"/>
                  </a:lnTo>
                  <a:lnTo>
                    <a:pt x="867" y="157"/>
                  </a:lnTo>
                  <a:lnTo>
                    <a:pt x="878" y="162"/>
                  </a:lnTo>
                  <a:lnTo>
                    <a:pt x="883" y="165"/>
                  </a:lnTo>
                  <a:lnTo>
                    <a:pt x="888" y="168"/>
                  </a:lnTo>
                  <a:lnTo>
                    <a:pt x="898" y="175"/>
                  </a:lnTo>
                  <a:lnTo>
                    <a:pt x="902" y="179"/>
                  </a:lnTo>
                  <a:lnTo>
                    <a:pt x="906" y="183"/>
                  </a:lnTo>
                  <a:lnTo>
                    <a:pt x="910" y="188"/>
                  </a:lnTo>
                  <a:lnTo>
                    <a:pt x="913" y="192"/>
                  </a:lnTo>
                  <a:lnTo>
                    <a:pt x="920" y="202"/>
                  </a:lnTo>
                  <a:lnTo>
                    <a:pt x="925" y="213"/>
                  </a:lnTo>
                  <a:lnTo>
                    <a:pt x="928" y="219"/>
                  </a:lnTo>
                  <a:lnTo>
                    <a:pt x="930" y="224"/>
                  </a:lnTo>
                  <a:lnTo>
                    <a:pt x="933" y="237"/>
                  </a:lnTo>
                  <a:lnTo>
                    <a:pt x="936" y="250"/>
                  </a:lnTo>
                  <a:lnTo>
                    <a:pt x="937" y="257"/>
                  </a:lnTo>
                  <a:lnTo>
                    <a:pt x="937" y="264"/>
                  </a:lnTo>
                  <a:lnTo>
                    <a:pt x="938" y="278"/>
                  </a:lnTo>
                  <a:lnTo>
                    <a:pt x="938" y="513"/>
                  </a:lnTo>
                  <a:lnTo>
                    <a:pt x="902" y="513"/>
                  </a:lnTo>
                  <a:close/>
                  <a:moveTo>
                    <a:pt x="1351" y="344"/>
                  </a:moveTo>
                  <a:lnTo>
                    <a:pt x="1079" y="344"/>
                  </a:lnTo>
                  <a:lnTo>
                    <a:pt x="1080" y="351"/>
                  </a:lnTo>
                  <a:lnTo>
                    <a:pt x="1080" y="359"/>
                  </a:lnTo>
                  <a:lnTo>
                    <a:pt x="1082" y="374"/>
                  </a:lnTo>
                  <a:lnTo>
                    <a:pt x="1084" y="381"/>
                  </a:lnTo>
                  <a:lnTo>
                    <a:pt x="1085" y="388"/>
                  </a:lnTo>
                  <a:lnTo>
                    <a:pt x="1090" y="402"/>
                  </a:lnTo>
                  <a:lnTo>
                    <a:pt x="1092" y="409"/>
                  </a:lnTo>
                  <a:lnTo>
                    <a:pt x="1095" y="416"/>
                  </a:lnTo>
                  <a:lnTo>
                    <a:pt x="1101" y="428"/>
                  </a:lnTo>
                  <a:lnTo>
                    <a:pt x="1108" y="440"/>
                  </a:lnTo>
                  <a:lnTo>
                    <a:pt x="1116" y="450"/>
                  </a:lnTo>
                  <a:lnTo>
                    <a:pt x="1120" y="455"/>
                  </a:lnTo>
                  <a:lnTo>
                    <a:pt x="1124" y="459"/>
                  </a:lnTo>
                  <a:lnTo>
                    <a:pt x="1133" y="466"/>
                  </a:lnTo>
                  <a:lnTo>
                    <a:pt x="1142" y="473"/>
                  </a:lnTo>
                  <a:lnTo>
                    <a:pt x="1152" y="478"/>
                  </a:lnTo>
                  <a:lnTo>
                    <a:pt x="1163" y="482"/>
                  </a:lnTo>
                  <a:lnTo>
                    <a:pt x="1175" y="485"/>
                  </a:lnTo>
                  <a:lnTo>
                    <a:pt x="1188" y="487"/>
                  </a:lnTo>
                  <a:lnTo>
                    <a:pt x="1195" y="488"/>
                  </a:lnTo>
                  <a:lnTo>
                    <a:pt x="1202" y="488"/>
                  </a:lnTo>
                  <a:lnTo>
                    <a:pt x="1214" y="487"/>
                  </a:lnTo>
                  <a:lnTo>
                    <a:pt x="1219" y="487"/>
                  </a:lnTo>
                  <a:lnTo>
                    <a:pt x="1225" y="486"/>
                  </a:lnTo>
                  <a:lnTo>
                    <a:pt x="1235" y="483"/>
                  </a:lnTo>
                  <a:lnTo>
                    <a:pt x="1246" y="480"/>
                  </a:lnTo>
                  <a:lnTo>
                    <a:pt x="1250" y="478"/>
                  </a:lnTo>
                  <a:lnTo>
                    <a:pt x="1255" y="475"/>
                  </a:lnTo>
                  <a:lnTo>
                    <a:pt x="1264" y="470"/>
                  </a:lnTo>
                  <a:lnTo>
                    <a:pt x="1272" y="464"/>
                  </a:lnTo>
                  <a:lnTo>
                    <a:pt x="1276" y="460"/>
                  </a:lnTo>
                  <a:lnTo>
                    <a:pt x="1280" y="457"/>
                  </a:lnTo>
                  <a:lnTo>
                    <a:pt x="1289" y="446"/>
                  </a:lnTo>
                  <a:lnTo>
                    <a:pt x="1296" y="434"/>
                  </a:lnTo>
                  <a:lnTo>
                    <a:pt x="1300" y="428"/>
                  </a:lnTo>
                  <a:lnTo>
                    <a:pt x="1303" y="421"/>
                  </a:lnTo>
                  <a:lnTo>
                    <a:pt x="1305" y="414"/>
                  </a:lnTo>
                  <a:lnTo>
                    <a:pt x="1307" y="406"/>
                  </a:lnTo>
                  <a:lnTo>
                    <a:pt x="1344" y="406"/>
                  </a:lnTo>
                  <a:lnTo>
                    <a:pt x="1341" y="417"/>
                  </a:lnTo>
                  <a:lnTo>
                    <a:pt x="1338" y="428"/>
                  </a:lnTo>
                  <a:lnTo>
                    <a:pt x="1334" y="438"/>
                  </a:lnTo>
                  <a:lnTo>
                    <a:pt x="1329" y="448"/>
                  </a:lnTo>
                  <a:lnTo>
                    <a:pt x="1324" y="457"/>
                  </a:lnTo>
                  <a:lnTo>
                    <a:pt x="1318" y="465"/>
                  </a:lnTo>
                  <a:lnTo>
                    <a:pt x="1315" y="470"/>
                  </a:lnTo>
                  <a:lnTo>
                    <a:pt x="1311" y="473"/>
                  </a:lnTo>
                  <a:lnTo>
                    <a:pt x="1304" y="481"/>
                  </a:lnTo>
                  <a:lnTo>
                    <a:pt x="1299" y="486"/>
                  </a:lnTo>
                  <a:lnTo>
                    <a:pt x="1294" y="490"/>
                  </a:lnTo>
                  <a:lnTo>
                    <a:pt x="1288" y="494"/>
                  </a:lnTo>
                  <a:lnTo>
                    <a:pt x="1283" y="498"/>
                  </a:lnTo>
                  <a:lnTo>
                    <a:pt x="1277" y="502"/>
                  </a:lnTo>
                  <a:lnTo>
                    <a:pt x="1271" y="505"/>
                  </a:lnTo>
                  <a:lnTo>
                    <a:pt x="1265" y="508"/>
                  </a:lnTo>
                  <a:lnTo>
                    <a:pt x="1259" y="511"/>
                  </a:lnTo>
                  <a:lnTo>
                    <a:pt x="1245" y="516"/>
                  </a:lnTo>
                  <a:lnTo>
                    <a:pt x="1232" y="519"/>
                  </a:lnTo>
                  <a:lnTo>
                    <a:pt x="1224" y="521"/>
                  </a:lnTo>
                  <a:lnTo>
                    <a:pt x="1217" y="521"/>
                  </a:lnTo>
                  <a:lnTo>
                    <a:pt x="1202" y="522"/>
                  </a:lnTo>
                  <a:lnTo>
                    <a:pt x="1193" y="522"/>
                  </a:lnTo>
                  <a:lnTo>
                    <a:pt x="1184" y="521"/>
                  </a:lnTo>
                  <a:lnTo>
                    <a:pt x="1175" y="520"/>
                  </a:lnTo>
                  <a:lnTo>
                    <a:pt x="1167" y="518"/>
                  </a:lnTo>
                  <a:lnTo>
                    <a:pt x="1159" y="516"/>
                  </a:lnTo>
                  <a:lnTo>
                    <a:pt x="1151" y="514"/>
                  </a:lnTo>
                  <a:lnTo>
                    <a:pt x="1143" y="511"/>
                  </a:lnTo>
                  <a:lnTo>
                    <a:pt x="1136" y="508"/>
                  </a:lnTo>
                  <a:lnTo>
                    <a:pt x="1129" y="504"/>
                  </a:lnTo>
                  <a:lnTo>
                    <a:pt x="1123" y="500"/>
                  </a:lnTo>
                  <a:lnTo>
                    <a:pt x="1110" y="492"/>
                  </a:lnTo>
                  <a:lnTo>
                    <a:pt x="1105" y="487"/>
                  </a:lnTo>
                  <a:lnTo>
                    <a:pt x="1099" y="482"/>
                  </a:lnTo>
                  <a:lnTo>
                    <a:pt x="1094" y="477"/>
                  </a:lnTo>
                  <a:lnTo>
                    <a:pt x="1089" y="472"/>
                  </a:lnTo>
                  <a:lnTo>
                    <a:pt x="1084" y="465"/>
                  </a:lnTo>
                  <a:lnTo>
                    <a:pt x="1079" y="458"/>
                  </a:lnTo>
                  <a:lnTo>
                    <a:pt x="1074" y="451"/>
                  </a:lnTo>
                  <a:lnTo>
                    <a:pt x="1070" y="444"/>
                  </a:lnTo>
                  <a:lnTo>
                    <a:pt x="1066" y="436"/>
                  </a:lnTo>
                  <a:lnTo>
                    <a:pt x="1062" y="428"/>
                  </a:lnTo>
                  <a:lnTo>
                    <a:pt x="1059" y="420"/>
                  </a:lnTo>
                  <a:lnTo>
                    <a:pt x="1056" y="412"/>
                  </a:lnTo>
                  <a:lnTo>
                    <a:pt x="1053" y="403"/>
                  </a:lnTo>
                  <a:lnTo>
                    <a:pt x="1050" y="394"/>
                  </a:lnTo>
                  <a:lnTo>
                    <a:pt x="1048" y="385"/>
                  </a:lnTo>
                  <a:lnTo>
                    <a:pt x="1047" y="376"/>
                  </a:lnTo>
                  <a:lnTo>
                    <a:pt x="1045" y="366"/>
                  </a:lnTo>
                  <a:lnTo>
                    <a:pt x="1045" y="357"/>
                  </a:lnTo>
                  <a:lnTo>
                    <a:pt x="1044" y="347"/>
                  </a:lnTo>
                  <a:lnTo>
                    <a:pt x="1044" y="337"/>
                  </a:lnTo>
                  <a:lnTo>
                    <a:pt x="1044" y="320"/>
                  </a:lnTo>
                  <a:lnTo>
                    <a:pt x="1045" y="303"/>
                  </a:lnTo>
                  <a:lnTo>
                    <a:pt x="1047" y="287"/>
                  </a:lnTo>
                  <a:lnTo>
                    <a:pt x="1051" y="271"/>
                  </a:lnTo>
                  <a:lnTo>
                    <a:pt x="1055" y="255"/>
                  </a:lnTo>
                  <a:lnTo>
                    <a:pt x="1061" y="239"/>
                  </a:lnTo>
                  <a:lnTo>
                    <a:pt x="1065" y="232"/>
                  </a:lnTo>
                  <a:lnTo>
                    <a:pt x="1069" y="225"/>
                  </a:lnTo>
                  <a:lnTo>
                    <a:pt x="1074" y="217"/>
                  </a:lnTo>
                  <a:lnTo>
                    <a:pt x="1079" y="210"/>
                  </a:lnTo>
                  <a:lnTo>
                    <a:pt x="1084" y="203"/>
                  </a:lnTo>
                  <a:lnTo>
                    <a:pt x="1090" y="196"/>
                  </a:lnTo>
                  <a:lnTo>
                    <a:pt x="1097" y="189"/>
                  </a:lnTo>
                  <a:lnTo>
                    <a:pt x="1103" y="183"/>
                  </a:lnTo>
                  <a:lnTo>
                    <a:pt x="1110" y="178"/>
                  </a:lnTo>
                  <a:lnTo>
                    <a:pt x="1117" y="173"/>
                  </a:lnTo>
                  <a:lnTo>
                    <a:pt x="1124" y="168"/>
                  </a:lnTo>
                  <a:lnTo>
                    <a:pt x="1132" y="164"/>
                  </a:lnTo>
                  <a:lnTo>
                    <a:pt x="1139" y="160"/>
                  </a:lnTo>
                  <a:lnTo>
                    <a:pt x="1147" y="157"/>
                  </a:lnTo>
                  <a:lnTo>
                    <a:pt x="1155" y="154"/>
                  </a:lnTo>
                  <a:lnTo>
                    <a:pt x="1164" y="152"/>
                  </a:lnTo>
                  <a:lnTo>
                    <a:pt x="1172" y="150"/>
                  </a:lnTo>
                  <a:lnTo>
                    <a:pt x="1181" y="149"/>
                  </a:lnTo>
                  <a:lnTo>
                    <a:pt x="1190" y="149"/>
                  </a:lnTo>
                  <a:lnTo>
                    <a:pt x="1199" y="148"/>
                  </a:lnTo>
                  <a:lnTo>
                    <a:pt x="1208" y="148"/>
                  </a:lnTo>
                  <a:lnTo>
                    <a:pt x="1217" y="149"/>
                  </a:lnTo>
                  <a:lnTo>
                    <a:pt x="1225" y="150"/>
                  </a:lnTo>
                  <a:lnTo>
                    <a:pt x="1233" y="152"/>
                  </a:lnTo>
                  <a:lnTo>
                    <a:pt x="1241" y="154"/>
                  </a:lnTo>
                  <a:lnTo>
                    <a:pt x="1249" y="156"/>
                  </a:lnTo>
                  <a:lnTo>
                    <a:pt x="1256" y="159"/>
                  </a:lnTo>
                  <a:lnTo>
                    <a:pt x="1264" y="163"/>
                  </a:lnTo>
                  <a:lnTo>
                    <a:pt x="1271" y="166"/>
                  </a:lnTo>
                  <a:lnTo>
                    <a:pt x="1277" y="170"/>
                  </a:lnTo>
                  <a:lnTo>
                    <a:pt x="1284" y="174"/>
                  </a:lnTo>
                  <a:lnTo>
                    <a:pt x="1290" y="179"/>
                  </a:lnTo>
                  <a:lnTo>
                    <a:pt x="1296" y="184"/>
                  </a:lnTo>
                  <a:lnTo>
                    <a:pt x="1301" y="189"/>
                  </a:lnTo>
                  <a:lnTo>
                    <a:pt x="1306" y="195"/>
                  </a:lnTo>
                  <a:lnTo>
                    <a:pt x="1311" y="201"/>
                  </a:lnTo>
                  <a:lnTo>
                    <a:pt x="1321" y="213"/>
                  </a:lnTo>
                  <a:lnTo>
                    <a:pt x="1325" y="220"/>
                  </a:lnTo>
                  <a:lnTo>
                    <a:pt x="1329" y="226"/>
                  </a:lnTo>
                  <a:lnTo>
                    <a:pt x="1336" y="241"/>
                  </a:lnTo>
                  <a:lnTo>
                    <a:pt x="1341" y="256"/>
                  </a:lnTo>
                  <a:lnTo>
                    <a:pt x="1344" y="263"/>
                  </a:lnTo>
                  <a:lnTo>
                    <a:pt x="1346" y="271"/>
                  </a:lnTo>
                  <a:lnTo>
                    <a:pt x="1349" y="287"/>
                  </a:lnTo>
                  <a:lnTo>
                    <a:pt x="1351" y="304"/>
                  </a:lnTo>
                  <a:lnTo>
                    <a:pt x="1351" y="312"/>
                  </a:lnTo>
                  <a:lnTo>
                    <a:pt x="1352" y="320"/>
                  </a:lnTo>
                  <a:lnTo>
                    <a:pt x="1351" y="332"/>
                  </a:lnTo>
                  <a:lnTo>
                    <a:pt x="1351" y="344"/>
                  </a:lnTo>
                  <a:close/>
                  <a:moveTo>
                    <a:pt x="1199" y="182"/>
                  </a:moveTo>
                  <a:lnTo>
                    <a:pt x="1186" y="182"/>
                  </a:lnTo>
                  <a:lnTo>
                    <a:pt x="1180" y="183"/>
                  </a:lnTo>
                  <a:lnTo>
                    <a:pt x="1173" y="184"/>
                  </a:lnTo>
                  <a:lnTo>
                    <a:pt x="1161" y="188"/>
                  </a:lnTo>
                  <a:lnTo>
                    <a:pt x="1155" y="190"/>
                  </a:lnTo>
                  <a:lnTo>
                    <a:pt x="1150" y="192"/>
                  </a:lnTo>
                  <a:lnTo>
                    <a:pt x="1139" y="197"/>
                  </a:lnTo>
                  <a:lnTo>
                    <a:pt x="1129" y="204"/>
                  </a:lnTo>
                  <a:lnTo>
                    <a:pt x="1125" y="208"/>
                  </a:lnTo>
                  <a:lnTo>
                    <a:pt x="1120" y="212"/>
                  </a:lnTo>
                  <a:lnTo>
                    <a:pt x="1112" y="220"/>
                  </a:lnTo>
                  <a:lnTo>
                    <a:pt x="1105" y="229"/>
                  </a:lnTo>
                  <a:lnTo>
                    <a:pt x="1098" y="239"/>
                  </a:lnTo>
                  <a:lnTo>
                    <a:pt x="1093" y="250"/>
                  </a:lnTo>
                  <a:lnTo>
                    <a:pt x="1088" y="261"/>
                  </a:lnTo>
                  <a:lnTo>
                    <a:pt x="1085" y="273"/>
                  </a:lnTo>
                  <a:lnTo>
                    <a:pt x="1083" y="279"/>
                  </a:lnTo>
                  <a:lnTo>
                    <a:pt x="1082" y="285"/>
                  </a:lnTo>
                  <a:lnTo>
                    <a:pt x="1081" y="298"/>
                  </a:lnTo>
                  <a:lnTo>
                    <a:pt x="1080" y="311"/>
                  </a:lnTo>
                  <a:lnTo>
                    <a:pt x="1315" y="311"/>
                  </a:lnTo>
                  <a:lnTo>
                    <a:pt x="1315" y="305"/>
                  </a:lnTo>
                  <a:lnTo>
                    <a:pt x="1315" y="298"/>
                  </a:lnTo>
                  <a:lnTo>
                    <a:pt x="1313" y="286"/>
                  </a:lnTo>
                  <a:lnTo>
                    <a:pt x="1310" y="274"/>
                  </a:lnTo>
                  <a:lnTo>
                    <a:pt x="1307" y="262"/>
                  </a:lnTo>
                  <a:lnTo>
                    <a:pt x="1302" y="251"/>
                  </a:lnTo>
                  <a:lnTo>
                    <a:pt x="1300" y="246"/>
                  </a:lnTo>
                  <a:lnTo>
                    <a:pt x="1297" y="240"/>
                  </a:lnTo>
                  <a:lnTo>
                    <a:pt x="1291" y="230"/>
                  </a:lnTo>
                  <a:lnTo>
                    <a:pt x="1284" y="221"/>
                  </a:lnTo>
                  <a:lnTo>
                    <a:pt x="1276" y="212"/>
                  </a:lnTo>
                  <a:lnTo>
                    <a:pt x="1272" y="209"/>
                  </a:lnTo>
                  <a:lnTo>
                    <a:pt x="1268" y="205"/>
                  </a:lnTo>
                  <a:lnTo>
                    <a:pt x="1263" y="201"/>
                  </a:lnTo>
                  <a:lnTo>
                    <a:pt x="1258" y="198"/>
                  </a:lnTo>
                  <a:lnTo>
                    <a:pt x="1248" y="192"/>
                  </a:lnTo>
                  <a:lnTo>
                    <a:pt x="1242" y="190"/>
                  </a:lnTo>
                  <a:lnTo>
                    <a:pt x="1237" y="188"/>
                  </a:lnTo>
                  <a:lnTo>
                    <a:pt x="1231" y="186"/>
                  </a:lnTo>
                  <a:lnTo>
                    <a:pt x="1225" y="184"/>
                  </a:lnTo>
                  <a:lnTo>
                    <a:pt x="1219" y="183"/>
                  </a:lnTo>
                  <a:lnTo>
                    <a:pt x="1213" y="182"/>
                  </a:lnTo>
                  <a:lnTo>
                    <a:pt x="1199" y="182"/>
                  </a:lnTo>
                  <a:close/>
                  <a:moveTo>
                    <a:pt x="1608" y="188"/>
                  </a:moveTo>
                  <a:lnTo>
                    <a:pt x="1600" y="188"/>
                  </a:lnTo>
                  <a:lnTo>
                    <a:pt x="1592" y="189"/>
                  </a:lnTo>
                  <a:lnTo>
                    <a:pt x="1585" y="190"/>
                  </a:lnTo>
                  <a:lnTo>
                    <a:pt x="1578" y="192"/>
                  </a:lnTo>
                  <a:lnTo>
                    <a:pt x="1571" y="194"/>
                  </a:lnTo>
                  <a:lnTo>
                    <a:pt x="1565" y="196"/>
                  </a:lnTo>
                  <a:lnTo>
                    <a:pt x="1559" y="199"/>
                  </a:lnTo>
                  <a:lnTo>
                    <a:pt x="1553" y="202"/>
                  </a:lnTo>
                  <a:lnTo>
                    <a:pt x="1548" y="205"/>
                  </a:lnTo>
                  <a:lnTo>
                    <a:pt x="1542" y="209"/>
                  </a:lnTo>
                  <a:lnTo>
                    <a:pt x="1538" y="213"/>
                  </a:lnTo>
                  <a:lnTo>
                    <a:pt x="1533" y="217"/>
                  </a:lnTo>
                  <a:lnTo>
                    <a:pt x="1529" y="222"/>
                  </a:lnTo>
                  <a:lnTo>
                    <a:pt x="1525" y="227"/>
                  </a:lnTo>
                  <a:lnTo>
                    <a:pt x="1518" y="237"/>
                  </a:lnTo>
                  <a:lnTo>
                    <a:pt x="1512" y="249"/>
                  </a:lnTo>
                  <a:lnTo>
                    <a:pt x="1507" y="261"/>
                  </a:lnTo>
                  <a:lnTo>
                    <a:pt x="1503" y="273"/>
                  </a:lnTo>
                  <a:lnTo>
                    <a:pt x="1500" y="287"/>
                  </a:lnTo>
                  <a:lnTo>
                    <a:pt x="1499" y="293"/>
                  </a:lnTo>
                  <a:lnTo>
                    <a:pt x="1498" y="300"/>
                  </a:lnTo>
                  <a:lnTo>
                    <a:pt x="1497" y="307"/>
                  </a:lnTo>
                  <a:lnTo>
                    <a:pt x="1496" y="314"/>
                  </a:lnTo>
                  <a:lnTo>
                    <a:pt x="1495" y="328"/>
                  </a:lnTo>
                  <a:lnTo>
                    <a:pt x="1495" y="342"/>
                  </a:lnTo>
                  <a:lnTo>
                    <a:pt x="1495" y="513"/>
                  </a:lnTo>
                  <a:lnTo>
                    <a:pt x="1460" y="513"/>
                  </a:lnTo>
                  <a:lnTo>
                    <a:pt x="1460" y="157"/>
                  </a:lnTo>
                  <a:lnTo>
                    <a:pt x="1491" y="157"/>
                  </a:lnTo>
                  <a:lnTo>
                    <a:pt x="1495" y="229"/>
                  </a:lnTo>
                  <a:lnTo>
                    <a:pt x="1498" y="220"/>
                  </a:lnTo>
                  <a:lnTo>
                    <a:pt x="1502" y="212"/>
                  </a:lnTo>
                  <a:lnTo>
                    <a:pt x="1507" y="204"/>
                  </a:lnTo>
                  <a:lnTo>
                    <a:pt x="1512" y="197"/>
                  </a:lnTo>
                  <a:lnTo>
                    <a:pt x="1518" y="190"/>
                  </a:lnTo>
                  <a:lnTo>
                    <a:pt x="1525" y="184"/>
                  </a:lnTo>
                  <a:lnTo>
                    <a:pt x="1531" y="178"/>
                  </a:lnTo>
                  <a:lnTo>
                    <a:pt x="1539" y="173"/>
                  </a:lnTo>
                  <a:lnTo>
                    <a:pt x="1546" y="169"/>
                  </a:lnTo>
                  <a:lnTo>
                    <a:pt x="1555" y="165"/>
                  </a:lnTo>
                  <a:lnTo>
                    <a:pt x="1563" y="162"/>
                  </a:lnTo>
                  <a:lnTo>
                    <a:pt x="1572" y="159"/>
                  </a:lnTo>
                  <a:lnTo>
                    <a:pt x="1581" y="157"/>
                  </a:lnTo>
                  <a:lnTo>
                    <a:pt x="1590" y="155"/>
                  </a:lnTo>
                  <a:lnTo>
                    <a:pt x="1599" y="154"/>
                  </a:lnTo>
                  <a:lnTo>
                    <a:pt x="1608" y="154"/>
                  </a:lnTo>
                  <a:lnTo>
                    <a:pt x="1625" y="154"/>
                  </a:lnTo>
                  <a:lnTo>
                    <a:pt x="1634" y="155"/>
                  </a:lnTo>
                  <a:lnTo>
                    <a:pt x="1643" y="156"/>
                  </a:lnTo>
                  <a:lnTo>
                    <a:pt x="1643" y="192"/>
                  </a:lnTo>
                  <a:lnTo>
                    <a:pt x="1634" y="190"/>
                  </a:lnTo>
                  <a:lnTo>
                    <a:pt x="1625" y="189"/>
                  </a:lnTo>
                  <a:lnTo>
                    <a:pt x="1608" y="188"/>
                  </a:lnTo>
                  <a:close/>
                  <a:moveTo>
                    <a:pt x="2007" y="344"/>
                  </a:moveTo>
                  <a:lnTo>
                    <a:pt x="1735" y="344"/>
                  </a:lnTo>
                  <a:lnTo>
                    <a:pt x="1736" y="351"/>
                  </a:lnTo>
                  <a:lnTo>
                    <a:pt x="1736" y="359"/>
                  </a:lnTo>
                  <a:lnTo>
                    <a:pt x="1738" y="374"/>
                  </a:lnTo>
                  <a:lnTo>
                    <a:pt x="1740" y="381"/>
                  </a:lnTo>
                  <a:lnTo>
                    <a:pt x="1741" y="388"/>
                  </a:lnTo>
                  <a:lnTo>
                    <a:pt x="1745" y="402"/>
                  </a:lnTo>
                  <a:lnTo>
                    <a:pt x="1748" y="409"/>
                  </a:lnTo>
                  <a:lnTo>
                    <a:pt x="1751" y="416"/>
                  </a:lnTo>
                  <a:lnTo>
                    <a:pt x="1757" y="428"/>
                  </a:lnTo>
                  <a:lnTo>
                    <a:pt x="1764" y="440"/>
                  </a:lnTo>
                  <a:lnTo>
                    <a:pt x="1772" y="450"/>
                  </a:lnTo>
                  <a:lnTo>
                    <a:pt x="1776" y="455"/>
                  </a:lnTo>
                  <a:lnTo>
                    <a:pt x="1780" y="459"/>
                  </a:lnTo>
                  <a:lnTo>
                    <a:pt x="1789" y="466"/>
                  </a:lnTo>
                  <a:lnTo>
                    <a:pt x="1798" y="473"/>
                  </a:lnTo>
                  <a:lnTo>
                    <a:pt x="1808" y="478"/>
                  </a:lnTo>
                  <a:lnTo>
                    <a:pt x="1819" y="482"/>
                  </a:lnTo>
                  <a:lnTo>
                    <a:pt x="1831" y="485"/>
                  </a:lnTo>
                  <a:lnTo>
                    <a:pt x="1844" y="487"/>
                  </a:lnTo>
                  <a:lnTo>
                    <a:pt x="1851" y="488"/>
                  </a:lnTo>
                  <a:lnTo>
                    <a:pt x="1858" y="488"/>
                  </a:lnTo>
                  <a:lnTo>
                    <a:pt x="1870" y="487"/>
                  </a:lnTo>
                  <a:lnTo>
                    <a:pt x="1875" y="487"/>
                  </a:lnTo>
                  <a:lnTo>
                    <a:pt x="1881" y="486"/>
                  </a:lnTo>
                  <a:lnTo>
                    <a:pt x="1891" y="483"/>
                  </a:lnTo>
                  <a:lnTo>
                    <a:pt x="1902" y="480"/>
                  </a:lnTo>
                  <a:lnTo>
                    <a:pt x="1906" y="478"/>
                  </a:lnTo>
                  <a:lnTo>
                    <a:pt x="1911" y="475"/>
                  </a:lnTo>
                  <a:lnTo>
                    <a:pt x="1920" y="470"/>
                  </a:lnTo>
                  <a:lnTo>
                    <a:pt x="1928" y="464"/>
                  </a:lnTo>
                  <a:lnTo>
                    <a:pt x="1932" y="460"/>
                  </a:lnTo>
                  <a:lnTo>
                    <a:pt x="1936" y="457"/>
                  </a:lnTo>
                  <a:lnTo>
                    <a:pt x="1945" y="446"/>
                  </a:lnTo>
                  <a:lnTo>
                    <a:pt x="1952" y="434"/>
                  </a:lnTo>
                  <a:lnTo>
                    <a:pt x="1956" y="428"/>
                  </a:lnTo>
                  <a:lnTo>
                    <a:pt x="1959" y="421"/>
                  </a:lnTo>
                  <a:lnTo>
                    <a:pt x="1961" y="414"/>
                  </a:lnTo>
                  <a:lnTo>
                    <a:pt x="1963" y="406"/>
                  </a:lnTo>
                  <a:lnTo>
                    <a:pt x="2000" y="406"/>
                  </a:lnTo>
                  <a:lnTo>
                    <a:pt x="1997" y="417"/>
                  </a:lnTo>
                  <a:lnTo>
                    <a:pt x="1994" y="428"/>
                  </a:lnTo>
                  <a:lnTo>
                    <a:pt x="1990" y="438"/>
                  </a:lnTo>
                  <a:lnTo>
                    <a:pt x="1985" y="448"/>
                  </a:lnTo>
                  <a:lnTo>
                    <a:pt x="1980" y="457"/>
                  </a:lnTo>
                  <a:lnTo>
                    <a:pt x="1974" y="465"/>
                  </a:lnTo>
                  <a:lnTo>
                    <a:pt x="1971" y="470"/>
                  </a:lnTo>
                  <a:lnTo>
                    <a:pt x="1967" y="473"/>
                  </a:lnTo>
                  <a:lnTo>
                    <a:pt x="1960" y="481"/>
                  </a:lnTo>
                  <a:lnTo>
                    <a:pt x="1955" y="486"/>
                  </a:lnTo>
                  <a:lnTo>
                    <a:pt x="1950" y="490"/>
                  </a:lnTo>
                  <a:lnTo>
                    <a:pt x="1944" y="494"/>
                  </a:lnTo>
                  <a:lnTo>
                    <a:pt x="1939" y="498"/>
                  </a:lnTo>
                  <a:lnTo>
                    <a:pt x="1933" y="502"/>
                  </a:lnTo>
                  <a:lnTo>
                    <a:pt x="1927" y="505"/>
                  </a:lnTo>
                  <a:lnTo>
                    <a:pt x="1921" y="508"/>
                  </a:lnTo>
                  <a:lnTo>
                    <a:pt x="1915" y="511"/>
                  </a:lnTo>
                  <a:lnTo>
                    <a:pt x="1901" y="516"/>
                  </a:lnTo>
                  <a:lnTo>
                    <a:pt x="1888" y="519"/>
                  </a:lnTo>
                  <a:lnTo>
                    <a:pt x="1880" y="521"/>
                  </a:lnTo>
                  <a:lnTo>
                    <a:pt x="1873" y="521"/>
                  </a:lnTo>
                  <a:lnTo>
                    <a:pt x="1858" y="522"/>
                  </a:lnTo>
                  <a:lnTo>
                    <a:pt x="1849" y="522"/>
                  </a:lnTo>
                  <a:lnTo>
                    <a:pt x="1840" y="521"/>
                  </a:lnTo>
                  <a:lnTo>
                    <a:pt x="1831" y="520"/>
                  </a:lnTo>
                  <a:lnTo>
                    <a:pt x="1823" y="518"/>
                  </a:lnTo>
                  <a:lnTo>
                    <a:pt x="1815" y="516"/>
                  </a:lnTo>
                  <a:lnTo>
                    <a:pt x="1807" y="514"/>
                  </a:lnTo>
                  <a:lnTo>
                    <a:pt x="1799" y="511"/>
                  </a:lnTo>
                  <a:lnTo>
                    <a:pt x="1792" y="508"/>
                  </a:lnTo>
                  <a:lnTo>
                    <a:pt x="1785" y="504"/>
                  </a:lnTo>
                  <a:lnTo>
                    <a:pt x="1779" y="500"/>
                  </a:lnTo>
                  <a:lnTo>
                    <a:pt x="1766" y="492"/>
                  </a:lnTo>
                  <a:lnTo>
                    <a:pt x="1761" y="487"/>
                  </a:lnTo>
                  <a:lnTo>
                    <a:pt x="1755" y="482"/>
                  </a:lnTo>
                  <a:lnTo>
                    <a:pt x="1750" y="477"/>
                  </a:lnTo>
                  <a:lnTo>
                    <a:pt x="1745" y="472"/>
                  </a:lnTo>
                  <a:lnTo>
                    <a:pt x="1740" y="465"/>
                  </a:lnTo>
                  <a:lnTo>
                    <a:pt x="1735" y="458"/>
                  </a:lnTo>
                  <a:lnTo>
                    <a:pt x="1730" y="451"/>
                  </a:lnTo>
                  <a:lnTo>
                    <a:pt x="1726" y="444"/>
                  </a:lnTo>
                  <a:lnTo>
                    <a:pt x="1722" y="436"/>
                  </a:lnTo>
                  <a:lnTo>
                    <a:pt x="1718" y="428"/>
                  </a:lnTo>
                  <a:lnTo>
                    <a:pt x="1715" y="420"/>
                  </a:lnTo>
                  <a:lnTo>
                    <a:pt x="1712" y="412"/>
                  </a:lnTo>
                  <a:lnTo>
                    <a:pt x="1709" y="403"/>
                  </a:lnTo>
                  <a:lnTo>
                    <a:pt x="1706" y="394"/>
                  </a:lnTo>
                  <a:lnTo>
                    <a:pt x="1704" y="385"/>
                  </a:lnTo>
                  <a:lnTo>
                    <a:pt x="1703" y="376"/>
                  </a:lnTo>
                  <a:lnTo>
                    <a:pt x="1701" y="366"/>
                  </a:lnTo>
                  <a:lnTo>
                    <a:pt x="1701" y="357"/>
                  </a:lnTo>
                  <a:lnTo>
                    <a:pt x="1700" y="347"/>
                  </a:lnTo>
                  <a:lnTo>
                    <a:pt x="1700" y="337"/>
                  </a:lnTo>
                  <a:lnTo>
                    <a:pt x="1700" y="320"/>
                  </a:lnTo>
                  <a:lnTo>
                    <a:pt x="1701" y="303"/>
                  </a:lnTo>
                  <a:lnTo>
                    <a:pt x="1703" y="287"/>
                  </a:lnTo>
                  <a:lnTo>
                    <a:pt x="1707" y="271"/>
                  </a:lnTo>
                  <a:lnTo>
                    <a:pt x="1711" y="255"/>
                  </a:lnTo>
                  <a:lnTo>
                    <a:pt x="1717" y="239"/>
                  </a:lnTo>
                  <a:lnTo>
                    <a:pt x="1721" y="232"/>
                  </a:lnTo>
                  <a:lnTo>
                    <a:pt x="1725" y="225"/>
                  </a:lnTo>
                  <a:lnTo>
                    <a:pt x="1730" y="217"/>
                  </a:lnTo>
                  <a:lnTo>
                    <a:pt x="1735" y="210"/>
                  </a:lnTo>
                  <a:lnTo>
                    <a:pt x="1740" y="203"/>
                  </a:lnTo>
                  <a:lnTo>
                    <a:pt x="1746" y="196"/>
                  </a:lnTo>
                  <a:lnTo>
                    <a:pt x="1753" y="189"/>
                  </a:lnTo>
                  <a:lnTo>
                    <a:pt x="1759" y="183"/>
                  </a:lnTo>
                  <a:lnTo>
                    <a:pt x="1766" y="178"/>
                  </a:lnTo>
                  <a:lnTo>
                    <a:pt x="1773" y="173"/>
                  </a:lnTo>
                  <a:lnTo>
                    <a:pt x="1780" y="168"/>
                  </a:lnTo>
                  <a:lnTo>
                    <a:pt x="1788" y="164"/>
                  </a:lnTo>
                  <a:lnTo>
                    <a:pt x="1795" y="160"/>
                  </a:lnTo>
                  <a:lnTo>
                    <a:pt x="1803" y="157"/>
                  </a:lnTo>
                  <a:lnTo>
                    <a:pt x="1811" y="154"/>
                  </a:lnTo>
                  <a:lnTo>
                    <a:pt x="1820" y="152"/>
                  </a:lnTo>
                  <a:lnTo>
                    <a:pt x="1828" y="150"/>
                  </a:lnTo>
                  <a:lnTo>
                    <a:pt x="1837" y="149"/>
                  </a:lnTo>
                  <a:lnTo>
                    <a:pt x="1846" y="149"/>
                  </a:lnTo>
                  <a:lnTo>
                    <a:pt x="1855" y="148"/>
                  </a:lnTo>
                  <a:lnTo>
                    <a:pt x="1864" y="148"/>
                  </a:lnTo>
                  <a:lnTo>
                    <a:pt x="1873" y="149"/>
                  </a:lnTo>
                  <a:lnTo>
                    <a:pt x="1881" y="150"/>
                  </a:lnTo>
                  <a:lnTo>
                    <a:pt x="1889" y="152"/>
                  </a:lnTo>
                  <a:lnTo>
                    <a:pt x="1897" y="154"/>
                  </a:lnTo>
                  <a:lnTo>
                    <a:pt x="1905" y="156"/>
                  </a:lnTo>
                  <a:lnTo>
                    <a:pt x="1912" y="159"/>
                  </a:lnTo>
                  <a:lnTo>
                    <a:pt x="1920" y="163"/>
                  </a:lnTo>
                  <a:lnTo>
                    <a:pt x="1927" y="166"/>
                  </a:lnTo>
                  <a:lnTo>
                    <a:pt x="1933" y="170"/>
                  </a:lnTo>
                  <a:lnTo>
                    <a:pt x="1940" y="174"/>
                  </a:lnTo>
                  <a:lnTo>
                    <a:pt x="1946" y="179"/>
                  </a:lnTo>
                  <a:lnTo>
                    <a:pt x="1952" y="184"/>
                  </a:lnTo>
                  <a:lnTo>
                    <a:pt x="1957" y="189"/>
                  </a:lnTo>
                  <a:lnTo>
                    <a:pt x="1962" y="195"/>
                  </a:lnTo>
                  <a:lnTo>
                    <a:pt x="1967" y="201"/>
                  </a:lnTo>
                  <a:lnTo>
                    <a:pt x="1977" y="213"/>
                  </a:lnTo>
                  <a:lnTo>
                    <a:pt x="1981" y="220"/>
                  </a:lnTo>
                  <a:lnTo>
                    <a:pt x="1985" y="226"/>
                  </a:lnTo>
                  <a:lnTo>
                    <a:pt x="1988" y="233"/>
                  </a:lnTo>
                  <a:lnTo>
                    <a:pt x="1992" y="241"/>
                  </a:lnTo>
                  <a:lnTo>
                    <a:pt x="1997" y="256"/>
                  </a:lnTo>
                  <a:lnTo>
                    <a:pt x="2000" y="263"/>
                  </a:lnTo>
                  <a:lnTo>
                    <a:pt x="2002" y="271"/>
                  </a:lnTo>
                  <a:lnTo>
                    <a:pt x="2005" y="287"/>
                  </a:lnTo>
                  <a:lnTo>
                    <a:pt x="2007" y="304"/>
                  </a:lnTo>
                  <a:lnTo>
                    <a:pt x="2007" y="312"/>
                  </a:lnTo>
                  <a:lnTo>
                    <a:pt x="2008" y="320"/>
                  </a:lnTo>
                  <a:lnTo>
                    <a:pt x="2007" y="332"/>
                  </a:lnTo>
                  <a:lnTo>
                    <a:pt x="2007" y="344"/>
                  </a:lnTo>
                  <a:close/>
                  <a:moveTo>
                    <a:pt x="1855" y="182"/>
                  </a:moveTo>
                  <a:lnTo>
                    <a:pt x="1842" y="182"/>
                  </a:lnTo>
                  <a:lnTo>
                    <a:pt x="1836" y="183"/>
                  </a:lnTo>
                  <a:lnTo>
                    <a:pt x="1829" y="184"/>
                  </a:lnTo>
                  <a:lnTo>
                    <a:pt x="1817" y="188"/>
                  </a:lnTo>
                  <a:lnTo>
                    <a:pt x="1811" y="190"/>
                  </a:lnTo>
                  <a:lnTo>
                    <a:pt x="1806" y="192"/>
                  </a:lnTo>
                  <a:lnTo>
                    <a:pt x="1795" y="197"/>
                  </a:lnTo>
                  <a:lnTo>
                    <a:pt x="1785" y="204"/>
                  </a:lnTo>
                  <a:lnTo>
                    <a:pt x="1781" y="208"/>
                  </a:lnTo>
                  <a:lnTo>
                    <a:pt x="1776" y="212"/>
                  </a:lnTo>
                  <a:lnTo>
                    <a:pt x="1768" y="220"/>
                  </a:lnTo>
                  <a:lnTo>
                    <a:pt x="1761" y="229"/>
                  </a:lnTo>
                  <a:lnTo>
                    <a:pt x="1754" y="239"/>
                  </a:lnTo>
                  <a:lnTo>
                    <a:pt x="1749" y="250"/>
                  </a:lnTo>
                  <a:lnTo>
                    <a:pt x="1744" y="261"/>
                  </a:lnTo>
                  <a:lnTo>
                    <a:pt x="1741" y="273"/>
                  </a:lnTo>
                  <a:lnTo>
                    <a:pt x="1739" y="279"/>
                  </a:lnTo>
                  <a:lnTo>
                    <a:pt x="1738" y="285"/>
                  </a:lnTo>
                  <a:lnTo>
                    <a:pt x="1737" y="298"/>
                  </a:lnTo>
                  <a:lnTo>
                    <a:pt x="1736" y="311"/>
                  </a:lnTo>
                  <a:lnTo>
                    <a:pt x="1971" y="311"/>
                  </a:lnTo>
                  <a:lnTo>
                    <a:pt x="1971" y="305"/>
                  </a:lnTo>
                  <a:lnTo>
                    <a:pt x="1971" y="298"/>
                  </a:lnTo>
                  <a:lnTo>
                    <a:pt x="1969" y="286"/>
                  </a:lnTo>
                  <a:lnTo>
                    <a:pt x="1966" y="274"/>
                  </a:lnTo>
                  <a:lnTo>
                    <a:pt x="1963" y="262"/>
                  </a:lnTo>
                  <a:lnTo>
                    <a:pt x="1958" y="251"/>
                  </a:lnTo>
                  <a:lnTo>
                    <a:pt x="1956" y="246"/>
                  </a:lnTo>
                  <a:lnTo>
                    <a:pt x="1953" y="240"/>
                  </a:lnTo>
                  <a:lnTo>
                    <a:pt x="1947" y="230"/>
                  </a:lnTo>
                  <a:lnTo>
                    <a:pt x="1940" y="221"/>
                  </a:lnTo>
                  <a:lnTo>
                    <a:pt x="1932" y="212"/>
                  </a:lnTo>
                  <a:lnTo>
                    <a:pt x="1928" y="209"/>
                  </a:lnTo>
                  <a:lnTo>
                    <a:pt x="1924" y="205"/>
                  </a:lnTo>
                  <a:lnTo>
                    <a:pt x="1919" y="201"/>
                  </a:lnTo>
                  <a:lnTo>
                    <a:pt x="1914" y="198"/>
                  </a:lnTo>
                  <a:lnTo>
                    <a:pt x="1904" y="192"/>
                  </a:lnTo>
                  <a:lnTo>
                    <a:pt x="1898" y="190"/>
                  </a:lnTo>
                  <a:lnTo>
                    <a:pt x="1893" y="188"/>
                  </a:lnTo>
                  <a:lnTo>
                    <a:pt x="1887" y="186"/>
                  </a:lnTo>
                  <a:lnTo>
                    <a:pt x="1881" y="184"/>
                  </a:lnTo>
                  <a:lnTo>
                    <a:pt x="1875" y="183"/>
                  </a:lnTo>
                  <a:lnTo>
                    <a:pt x="1869" y="182"/>
                  </a:lnTo>
                  <a:lnTo>
                    <a:pt x="1855" y="182"/>
                  </a:lnTo>
                  <a:close/>
                  <a:moveTo>
                    <a:pt x="2608" y="513"/>
                  </a:moveTo>
                  <a:lnTo>
                    <a:pt x="2566" y="513"/>
                  </a:lnTo>
                  <a:lnTo>
                    <a:pt x="2461" y="209"/>
                  </a:lnTo>
                  <a:lnTo>
                    <a:pt x="2357" y="513"/>
                  </a:lnTo>
                  <a:lnTo>
                    <a:pt x="2316" y="513"/>
                  </a:lnTo>
                  <a:lnTo>
                    <a:pt x="2227" y="157"/>
                  </a:lnTo>
                  <a:lnTo>
                    <a:pt x="2261" y="157"/>
                  </a:lnTo>
                  <a:lnTo>
                    <a:pt x="2338" y="470"/>
                  </a:lnTo>
                  <a:lnTo>
                    <a:pt x="2443" y="162"/>
                  </a:lnTo>
                  <a:lnTo>
                    <a:pt x="2481" y="162"/>
                  </a:lnTo>
                  <a:lnTo>
                    <a:pt x="2586" y="467"/>
                  </a:lnTo>
                  <a:lnTo>
                    <a:pt x="2663" y="157"/>
                  </a:lnTo>
                  <a:lnTo>
                    <a:pt x="2696" y="157"/>
                  </a:lnTo>
                  <a:lnTo>
                    <a:pt x="2608" y="513"/>
                  </a:lnTo>
                  <a:close/>
                  <a:moveTo>
                    <a:pt x="3072" y="515"/>
                  </a:moveTo>
                  <a:lnTo>
                    <a:pt x="3064" y="515"/>
                  </a:lnTo>
                  <a:lnTo>
                    <a:pt x="3057" y="514"/>
                  </a:lnTo>
                  <a:lnTo>
                    <a:pt x="3050" y="512"/>
                  </a:lnTo>
                  <a:lnTo>
                    <a:pt x="3044" y="509"/>
                  </a:lnTo>
                  <a:lnTo>
                    <a:pt x="3039" y="506"/>
                  </a:lnTo>
                  <a:lnTo>
                    <a:pt x="3037" y="505"/>
                  </a:lnTo>
                  <a:lnTo>
                    <a:pt x="3035" y="503"/>
                  </a:lnTo>
                  <a:lnTo>
                    <a:pt x="3031" y="499"/>
                  </a:lnTo>
                  <a:lnTo>
                    <a:pt x="3027" y="494"/>
                  </a:lnTo>
                  <a:lnTo>
                    <a:pt x="3024" y="489"/>
                  </a:lnTo>
                  <a:lnTo>
                    <a:pt x="3022" y="484"/>
                  </a:lnTo>
                  <a:lnTo>
                    <a:pt x="3020" y="478"/>
                  </a:lnTo>
                  <a:lnTo>
                    <a:pt x="3018" y="472"/>
                  </a:lnTo>
                  <a:lnTo>
                    <a:pt x="3017" y="466"/>
                  </a:lnTo>
                  <a:lnTo>
                    <a:pt x="3016" y="459"/>
                  </a:lnTo>
                  <a:lnTo>
                    <a:pt x="3016" y="452"/>
                  </a:lnTo>
                  <a:lnTo>
                    <a:pt x="3016" y="445"/>
                  </a:lnTo>
                  <a:lnTo>
                    <a:pt x="3012" y="455"/>
                  </a:lnTo>
                  <a:lnTo>
                    <a:pt x="3007" y="463"/>
                  </a:lnTo>
                  <a:lnTo>
                    <a:pt x="3001" y="471"/>
                  </a:lnTo>
                  <a:lnTo>
                    <a:pt x="2995" y="479"/>
                  </a:lnTo>
                  <a:lnTo>
                    <a:pt x="2988" y="486"/>
                  </a:lnTo>
                  <a:lnTo>
                    <a:pt x="2981" y="492"/>
                  </a:lnTo>
                  <a:lnTo>
                    <a:pt x="2973" y="498"/>
                  </a:lnTo>
                  <a:lnTo>
                    <a:pt x="2965" y="503"/>
                  </a:lnTo>
                  <a:lnTo>
                    <a:pt x="2956" y="507"/>
                  </a:lnTo>
                  <a:lnTo>
                    <a:pt x="2947" y="511"/>
                  </a:lnTo>
                  <a:lnTo>
                    <a:pt x="2938" y="514"/>
                  </a:lnTo>
                  <a:lnTo>
                    <a:pt x="2928" y="517"/>
                  </a:lnTo>
                  <a:lnTo>
                    <a:pt x="2918" y="519"/>
                  </a:lnTo>
                  <a:lnTo>
                    <a:pt x="2908" y="521"/>
                  </a:lnTo>
                  <a:lnTo>
                    <a:pt x="2898" y="522"/>
                  </a:lnTo>
                  <a:lnTo>
                    <a:pt x="2888" y="522"/>
                  </a:lnTo>
                  <a:lnTo>
                    <a:pt x="2875" y="522"/>
                  </a:lnTo>
                  <a:lnTo>
                    <a:pt x="2869" y="521"/>
                  </a:lnTo>
                  <a:lnTo>
                    <a:pt x="2863" y="520"/>
                  </a:lnTo>
                  <a:lnTo>
                    <a:pt x="2851" y="518"/>
                  </a:lnTo>
                  <a:lnTo>
                    <a:pt x="2839" y="515"/>
                  </a:lnTo>
                  <a:lnTo>
                    <a:pt x="2834" y="513"/>
                  </a:lnTo>
                  <a:lnTo>
                    <a:pt x="2829" y="510"/>
                  </a:lnTo>
                  <a:lnTo>
                    <a:pt x="2819" y="505"/>
                  </a:lnTo>
                  <a:lnTo>
                    <a:pt x="2809" y="500"/>
                  </a:lnTo>
                  <a:lnTo>
                    <a:pt x="2805" y="496"/>
                  </a:lnTo>
                  <a:lnTo>
                    <a:pt x="2801" y="493"/>
                  </a:lnTo>
                  <a:lnTo>
                    <a:pt x="2797" y="489"/>
                  </a:lnTo>
                  <a:lnTo>
                    <a:pt x="2793" y="486"/>
                  </a:lnTo>
                  <a:lnTo>
                    <a:pt x="2789" y="482"/>
                  </a:lnTo>
                  <a:lnTo>
                    <a:pt x="2786" y="477"/>
                  </a:lnTo>
                  <a:lnTo>
                    <a:pt x="2783" y="473"/>
                  </a:lnTo>
                  <a:lnTo>
                    <a:pt x="2780" y="468"/>
                  </a:lnTo>
                  <a:lnTo>
                    <a:pt x="2775" y="459"/>
                  </a:lnTo>
                  <a:lnTo>
                    <a:pt x="2771" y="448"/>
                  </a:lnTo>
                  <a:lnTo>
                    <a:pt x="2769" y="443"/>
                  </a:lnTo>
                  <a:lnTo>
                    <a:pt x="2768" y="437"/>
                  </a:lnTo>
                  <a:lnTo>
                    <a:pt x="2767" y="431"/>
                  </a:lnTo>
                  <a:lnTo>
                    <a:pt x="2766" y="425"/>
                  </a:lnTo>
                  <a:lnTo>
                    <a:pt x="2766" y="419"/>
                  </a:lnTo>
                  <a:lnTo>
                    <a:pt x="2765" y="413"/>
                  </a:lnTo>
                  <a:lnTo>
                    <a:pt x="2766" y="401"/>
                  </a:lnTo>
                  <a:lnTo>
                    <a:pt x="2768" y="390"/>
                  </a:lnTo>
                  <a:lnTo>
                    <a:pt x="2770" y="380"/>
                  </a:lnTo>
                  <a:lnTo>
                    <a:pt x="2774" y="370"/>
                  </a:lnTo>
                  <a:lnTo>
                    <a:pt x="2779" y="361"/>
                  </a:lnTo>
                  <a:lnTo>
                    <a:pt x="2785" y="353"/>
                  </a:lnTo>
                  <a:lnTo>
                    <a:pt x="2791" y="345"/>
                  </a:lnTo>
                  <a:lnTo>
                    <a:pt x="2795" y="341"/>
                  </a:lnTo>
                  <a:lnTo>
                    <a:pt x="2799" y="338"/>
                  </a:lnTo>
                  <a:lnTo>
                    <a:pt x="2807" y="331"/>
                  </a:lnTo>
                  <a:lnTo>
                    <a:pt x="2816" y="326"/>
                  </a:lnTo>
                  <a:lnTo>
                    <a:pt x="2826" y="321"/>
                  </a:lnTo>
                  <a:lnTo>
                    <a:pt x="2836" y="317"/>
                  </a:lnTo>
                  <a:lnTo>
                    <a:pt x="2848" y="313"/>
                  </a:lnTo>
                  <a:lnTo>
                    <a:pt x="2859" y="310"/>
                  </a:lnTo>
                  <a:lnTo>
                    <a:pt x="2872" y="308"/>
                  </a:lnTo>
                  <a:lnTo>
                    <a:pt x="2885" y="307"/>
                  </a:lnTo>
                  <a:lnTo>
                    <a:pt x="3016" y="298"/>
                  </a:lnTo>
                  <a:lnTo>
                    <a:pt x="3016" y="263"/>
                  </a:lnTo>
                  <a:lnTo>
                    <a:pt x="3015" y="252"/>
                  </a:lnTo>
                  <a:lnTo>
                    <a:pt x="3014" y="242"/>
                  </a:lnTo>
                  <a:lnTo>
                    <a:pt x="3012" y="233"/>
                  </a:lnTo>
                  <a:lnTo>
                    <a:pt x="3009" y="225"/>
                  </a:lnTo>
                  <a:lnTo>
                    <a:pt x="3005" y="218"/>
                  </a:lnTo>
                  <a:lnTo>
                    <a:pt x="3000" y="211"/>
                  </a:lnTo>
                  <a:lnTo>
                    <a:pt x="2995" y="205"/>
                  </a:lnTo>
                  <a:lnTo>
                    <a:pt x="2989" y="200"/>
                  </a:lnTo>
                  <a:lnTo>
                    <a:pt x="2982" y="196"/>
                  </a:lnTo>
                  <a:lnTo>
                    <a:pt x="2979" y="194"/>
                  </a:lnTo>
                  <a:lnTo>
                    <a:pt x="2975" y="192"/>
                  </a:lnTo>
                  <a:lnTo>
                    <a:pt x="2967" y="189"/>
                  </a:lnTo>
                  <a:lnTo>
                    <a:pt x="2959" y="186"/>
                  </a:lnTo>
                  <a:lnTo>
                    <a:pt x="2950" y="184"/>
                  </a:lnTo>
                  <a:lnTo>
                    <a:pt x="2941" y="183"/>
                  </a:lnTo>
                  <a:lnTo>
                    <a:pt x="2932" y="182"/>
                  </a:lnTo>
                  <a:lnTo>
                    <a:pt x="2922" y="182"/>
                  </a:lnTo>
                  <a:lnTo>
                    <a:pt x="2911" y="182"/>
                  </a:lnTo>
                  <a:lnTo>
                    <a:pt x="2901" y="183"/>
                  </a:lnTo>
                  <a:lnTo>
                    <a:pt x="2892" y="184"/>
                  </a:lnTo>
                  <a:lnTo>
                    <a:pt x="2883" y="186"/>
                  </a:lnTo>
                  <a:lnTo>
                    <a:pt x="2874" y="189"/>
                  </a:lnTo>
                  <a:lnTo>
                    <a:pt x="2866" y="193"/>
                  </a:lnTo>
                  <a:lnTo>
                    <a:pt x="2858" y="196"/>
                  </a:lnTo>
                  <a:lnTo>
                    <a:pt x="2851" y="201"/>
                  </a:lnTo>
                  <a:lnTo>
                    <a:pt x="2848" y="204"/>
                  </a:lnTo>
                  <a:lnTo>
                    <a:pt x="2844" y="206"/>
                  </a:lnTo>
                  <a:lnTo>
                    <a:pt x="2839" y="212"/>
                  </a:lnTo>
                  <a:lnTo>
                    <a:pt x="2833" y="218"/>
                  </a:lnTo>
                  <a:lnTo>
                    <a:pt x="2829" y="225"/>
                  </a:lnTo>
                  <a:lnTo>
                    <a:pt x="2825" y="233"/>
                  </a:lnTo>
                  <a:lnTo>
                    <a:pt x="2823" y="241"/>
                  </a:lnTo>
                  <a:lnTo>
                    <a:pt x="2821" y="250"/>
                  </a:lnTo>
                  <a:lnTo>
                    <a:pt x="2820" y="255"/>
                  </a:lnTo>
                  <a:lnTo>
                    <a:pt x="2819" y="260"/>
                  </a:lnTo>
                  <a:lnTo>
                    <a:pt x="2784" y="260"/>
                  </a:lnTo>
                  <a:lnTo>
                    <a:pt x="2784" y="253"/>
                  </a:lnTo>
                  <a:lnTo>
                    <a:pt x="2785" y="247"/>
                  </a:lnTo>
                  <a:lnTo>
                    <a:pt x="2787" y="241"/>
                  </a:lnTo>
                  <a:lnTo>
                    <a:pt x="2788" y="234"/>
                  </a:lnTo>
                  <a:lnTo>
                    <a:pt x="2790" y="229"/>
                  </a:lnTo>
                  <a:lnTo>
                    <a:pt x="2792" y="223"/>
                  </a:lnTo>
                  <a:lnTo>
                    <a:pt x="2797" y="212"/>
                  </a:lnTo>
                  <a:lnTo>
                    <a:pt x="2800" y="207"/>
                  </a:lnTo>
                  <a:lnTo>
                    <a:pt x="2803" y="202"/>
                  </a:lnTo>
                  <a:lnTo>
                    <a:pt x="2806" y="197"/>
                  </a:lnTo>
                  <a:lnTo>
                    <a:pt x="2809" y="193"/>
                  </a:lnTo>
                  <a:lnTo>
                    <a:pt x="2813" y="189"/>
                  </a:lnTo>
                  <a:lnTo>
                    <a:pt x="2817" y="185"/>
                  </a:lnTo>
                  <a:lnTo>
                    <a:pt x="2821" y="181"/>
                  </a:lnTo>
                  <a:lnTo>
                    <a:pt x="2826" y="177"/>
                  </a:lnTo>
                  <a:lnTo>
                    <a:pt x="2835" y="170"/>
                  </a:lnTo>
                  <a:lnTo>
                    <a:pt x="2846" y="165"/>
                  </a:lnTo>
                  <a:lnTo>
                    <a:pt x="2857" y="160"/>
                  </a:lnTo>
                  <a:lnTo>
                    <a:pt x="2869" y="156"/>
                  </a:lnTo>
                  <a:lnTo>
                    <a:pt x="2881" y="152"/>
                  </a:lnTo>
                  <a:lnTo>
                    <a:pt x="2887" y="151"/>
                  </a:lnTo>
                  <a:lnTo>
                    <a:pt x="2894" y="150"/>
                  </a:lnTo>
                  <a:lnTo>
                    <a:pt x="2908" y="149"/>
                  </a:lnTo>
                  <a:lnTo>
                    <a:pt x="2922" y="148"/>
                  </a:lnTo>
                  <a:lnTo>
                    <a:pt x="2940" y="149"/>
                  </a:lnTo>
                  <a:lnTo>
                    <a:pt x="2949" y="150"/>
                  </a:lnTo>
                  <a:lnTo>
                    <a:pt x="2958" y="152"/>
                  </a:lnTo>
                  <a:lnTo>
                    <a:pt x="2967" y="154"/>
                  </a:lnTo>
                  <a:lnTo>
                    <a:pt x="2976" y="156"/>
                  </a:lnTo>
                  <a:lnTo>
                    <a:pt x="2984" y="159"/>
                  </a:lnTo>
                  <a:lnTo>
                    <a:pt x="2993" y="163"/>
                  </a:lnTo>
                  <a:lnTo>
                    <a:pt x="3001" y="167"/>
                  </a:lnTo>
                  <a:lnTo>
                    <a:pt x="3008" y="171"/>
                  </a:lnTo>
                  <a:lnTo>
                    <a:pt x="3015" y="177"/>
                  </a:lnTo>
                  <a:lnTo>
                    <a:pt x="3022" y="183"/>
                  </a:lnTo>
                  <a:lnTo>
                    <a:pt x="3028" y="189"/>
                  </a:lnTo>
                  <a:lnTo>
                    <a:pt x="3033" y="197"/>
                  </a:lnTo>
                  <a:lnTo>
                    <a:pt x="3038" y="205"/>
                  </a:lnTo>
                  <a:lnTo>
                    <a:pt x="3042" y="214"/>
                  </a:lnTo>
                  <a:lnTo>
                    <a:pt x="3045" y="222"/>
                  </a:lnTo>
                  <a:lnTo>
                    <a:pt x="3047" y="230"/>
                  </a:lnTo>
                  <a:lnTo>
                    <a:pt x="3049" y="239"/>
                  </a:lnTo>
                  <a:lnTo>
                    <a:pt x="3050" y="247"/>
                  </a:lnTo>
                  <a:lnTo>
                    <a:pt x="3050" y="256"/>
                  </a:lnTo>
                  <a:lnTo>
                    <a:pt x="3051" y="264"/>
                  </a:lnTo>
                  <a:lnTo>
                    <a:pt x="3051" y="282"/>
                  </a:lnTo>
                  <a:lnTo>
                    <a:pt x="3051" y="444"/>
                  </a:lnTo>
                  <a:lnTo>
                    <a:pt x="3051" y="453"/>
                  </a:lnTo>
                  <a:lnTo>
                    <a:pt x="3052" y="460"/>
                  </a:lnTo>
                  <a:lnTo>
                    <a:pt x="3053" y="464"/>
                  </a:lnTo>
                  <a:lnTo>
                    <a:pt x="3054" y="467"/>
                  </a:lnTo>
                  <a:lnTo>
                    <a:pt x="3056" y="472"/>
                  </a:lnTo>
                  <a:lnTo>
                    <a:pt x="3058" y="475"/>
                  </a:lnTo>
                  <a:lnTo>
                    <a:pt x="3059" y="477"/>
                  </a:lnTo>
                  <a:lnTo>
                    <a:pt x="3064" y="480"/>
                  </a:lnTo>
                  <a:lnTo>
                    <a:pt x="3071" y="482"/>
                  </a:lnTo>
                  <a:lnTo>
                    <a:pt x="3075" y="482"/>
                  </a:lnTo>
                  <a:lnTo>
                    <a:pt x="3079" y="482"/>
                  </a:lnTo>
                  <a:lnTo>
                    <a:pt x="3084" y="482"/>
                  </a:lnTo>
                  <a:lnTo>
                    <a:pt x="3089" y="482"/>
                  </a:lnTo>
                  <a:lnTo>
                    <a:pt x="3089" y="513"/>
                  </a:lnTo>
                  <a:lnTo>
                    <a:pt x="3080" y="514"/>
                  </a:lnTo>
                  <a:lnTo>
                    <a:pt x="3072" y="515"/>
                  </a:lnTo>
                  <a:close/>
                  <a:moveTo>
                    <a:pt x="3016" y="330"/>
                  </a:moveTo>
                  <a:lnTo>
                    <a:pt x="2888" y="338"/>
                  </a:lnTo>
                  <a:lnTo>
                    <a:pt x="2879" y="339"/>
                  </a:lnTo>
                  <a:lnTo>
                    <a:pt x="2870" y="340"/>
                  </a:lnTo>
                  <a:lnTo>
                    <a:pt x="2861" y="343"/>
                  </a:lnTo>
                  <a:lnTo>
                    <a:pt x="2853" y="345"/>
                  </a:lnTo>
                  <a:lnTo>
                    <a:pt x="2845" y="348"/>
                  </a:lnTo>
                  <a:lnTo>
                    <a:pt x="2838" y="352"/>
                  </a:lnTo>
                  <a:lnTo>
                    <a:pt x="2831" y="356"/>
                  </a:lnTo>
                  <a:lnTo>
                    <a:pt x="2825" y="360"/>
                  </a:lnTo>
                  <a:lnTo>
                    <a:pt x="2823" y="363"/>
                  </a:lnTo>
                  <a:lnTo>
                    <a:pt x="2820" y="365"/>
                  </a:lnTo>
                  <a:lnTo>
                    <a:pt x="2815" y="371"/>
                  </a:lnTo>
                  <a:lnTo>
                    <a:pt x="2811" y="377"/>
                  </a:lnTo>
                  <a:lnTo>
                    <a:pt x="2808" y="383"/>
                  </a:lnTo>
                  <a:lnTo>
                    <a:pt x="2805" y="390"/>
                  </a:lnTo>
                  <a:lnTo>
                    <a:pt x="2803" y="397"/>
                  </a:lnTo>
                  <a:lnTo>
                    <a:pt x="2802" y="405"/>
                  </a:lnTo>
                  <a:lnTo>
                    <a:pt x="2802" y="413"/>
                  </a:lnTo>
                  <a:lnTo>
                    <a:pt x="2802" y="422"/>
                  </a:lnTo>
                  <a:lnTo>
                    <a:pt x="2803" y="431"/>
                  </a:lnTo>
                  <a:lnTo>
                    <a:pt x="2804" y="435"/>
                  </a:lnTo>
                  <a:lnTo>
                    <a:pt x="2806" y="439"/>
                  </a:lnTo>
                  <a:lnTo>
                    <a:pt x="2808" y="446"/>
                  </a:lnTo>
                  <a:lnTo>
                    <a:pt x="2810" y="450"/>
                  </a:lnTo>
                  <a:lnTo>
                    <a:pt x="2812" y="453"/>
                  </a:lnTo>
                  <a:lnTo>
                    <a:pt x="2816" y="459"/>
                  </a:lnTo>
                  <a:lnTo>
                    <a:pt x="2821" y="465"/>
                  </a:lnTo>
                  <a:lnTo>
                    <a:pt x="2827" y="470"/>
                  </a:lnTo>
                  <a:lnTo>
                    <a:pt x="2833" y="475"/>
                  </a:lnTo>
                  <a:lnTo>
                    <a:pt x="2840" y="479"/>
                  </a:lnTo>
                  <a:lnTo>
                    <a:pt x="2848" y="482"/>
                  </a:lnTo>
                  <a:lnTo>
                    <a:pt x="2855" y="485"/>
                  </a:lnTo>
                  <a:lnTo>
                    <a:pt x="2864" y="487"/>
                  </a:lnTo>
                  <a:lnTo>
                    <a:pt x="2872" y="488"/>
                  </a:lnTo>
                  <a:lnTo>
                    <a:pt x="2881" y="489"/>
                  </a:lnTo>
                  <a:lnTo>
                    <a:pt x="2890" y="489"/>
                  </a:lnTo>
                  <a:lnTo>
                    <a:pt x="2907" y="489"/>
                  </a:lnTo>
                  <a:lnTo>
                    <a:pt x="2914" y="488"/>
                  </a:lnTo>
                  <a:lnTo>
                    <a:pt x="2918" y="487"/>
                  </a:lnTo>
                  <a:lnTo>
                    <a:pt x="2922" y="486"/>
                  </a:lnTo>
                  <a:lnTo>
                    <a:pt x="2929" y="484"/>
                  </a:lnTo>
                  <a:lnTo>
                    <a:pt x="2935" y="482"/>
                  </a:lnTo>
                  <a:lnTo>
                    <a:pt x="2942" y="480"/>
                  </a:lnTo>
                  <a:lnTo>
                    <a:pt x="2948" y="477"/>
                  </a:lnTo>
                  <a:lnTo>
                    <a:pt x="2959" y="471"/>
                  </a:lnTo>
                  <a:lnTo>
                    <a:pt x="2964" y="467"/>
                  </a:lnTo>
                  <a:lnTo>
                    <a:pt x="2969" y="463"/>
                  </a:lnTo>
                  <a:lnTo>
                    <a:pt x="2974" y="459"/>
                  </a:lnTo>
                  <a:lnTo>
                    <a:pt x="2979" y="454"/>
                  </a:lnTo>
                  <a:lnTo>
                    <a:pt x="2987" y="445"/>
                  </a:lnTo>
                  <a:lnTo>
                    <a:pt x="2994" y="434"/>
                  </a:lnTo>
                  <a:lnTo>
                    <a:pt x="2997" y="429"/>
                  </a:lnTo>
                  <a:lnTo>
                    <a:pt x="3000" y="423"/>
                  </a:lnTo>
                  <a:lnTo>
                    <a:pt x="3005" y="412"/>
                  </a:lnTo>
                  <a:lnTo>
                    <a:pt x="3009" y="399"/>
                  </a:lnTo>
                  <a:lnTo>
                    <a:pt x="3010" y="393"/>
                  </a:lnTo>
                  <a:lnTo>
                    <a:pt x="3012" y="387"/>
                  </a:lnTo>
                  <a:lnTo>
                    <a:pt x="3014" y="374"/>
                  </a:lnTo>
                  <a:lnTo>
                    <a:pt x="3015" y="362"/>
                  </a:lnTo>
                  <a:lnTo>
                    <a:pt x="3016" y="349"/>
                  </a:lnTo>
                  <a:lnTo>
                    <a:pt x="3016" y="330"/>
                  </a:lnTo>
                  <a:close/>
                  <a:moveTo>
                    <a:pt x="3300" y="518"/>
                  </a:moveTo>
                  <a:lnTo>
                    <a:pt x="3288" y="517"/>
                  </a:lnTo>
                  <a:lnTo>
                    <a:pt x="3282" y="517"/>
                  </a:lnTo>
                  <a:lnTo>
                    <a:pt x="3277" y="516"/>
                  </a:lnTo>
                  <a:lnTo>
                    <a:pt x="3267" y="514"/>
                  </a:lnTo>
                  <a:lnTo>
                    <a:pt x="3258" y="510"/>
                  </a:lnTo>
                  <a:lnTo>
                    <a:pt x="3249" y="506"/>
                  </a:lnTo>
                  <a:lnTo>
                    <a:pt x="3242" y="501"/>
                  </a:lnTo>
                  <a:lnTo>
                    <a:pt x="3235" y="496"/>
                  </a:lnTo>
                  <a:lnTo>
                    <a:pt x="3229" y="489"/>
                  </a:lnTo>
                  <a:lnTo>
                    <a:pt x="3224" y="482"/>
                  </a:lnTo>
                  <a:lnTo>
                    <a:pt x="3220" y="474"/>
                  </a:lnTo>
                  <a:lnTo>
                    <a:pt x="3216" y="466"/>
                  </a:lnTo>
                  <a:lnTo>
                    <a:pt x="3213" y="456"/>
                  </a:lnTo>
                  <a:lnTo>
                    <a:pt x="3211" y="447"/>
                  </a:lnTo>
                  <a:lnTo>
                    <a:pt x="3210" y="442"/>
                  </a:lnTo>
                  <a:lnTo>
                    <a:pt x="3209" y="436"/>
                  </a:lnTo>
                  <a:lnTo>
                    <a:pt x="3208" y="425"/>
                  </a:lnTo>
                  <a:lnTo>
                    <a:pt x="3208" y="414"/>
                  </a:lnTo>
                  <a:lnTo>
                    <a:pt x="3208" y="190"/>
                  </a:lnTo>
                  <a:lnTo>
                    <a:pt x="3137" y="190"/>
                  </a:lnTo>
                  <a:lnTo>
                    <a:pt x="3137" y="157"/>
                  </a:lnTo>
                  <a:lnTo>
                    <a:pt x="3208" y="157"/>
                  </a:lnTo>
                  <a:lnTo>
                    <a:pt x="3208" y="59"/>
                  </a:lnTo>
                  <a:lnTo>
                    <a:pt x="3244" y="51"/>
                  </a:lnTo>
                  <a:lnTo>
                    <a:pt x="3244" y="157"/>
                  </a:lnTo>
                  <a:lnTo>
                    <a:pt x="3354" y="157"/>
                  </a:lnTo>
                  <a:lnTo>
                    <a:pt x="3354" y="190"/>
                  </a:lnTo>
                  <a:lnTo>
                    <a:pt x="3244" y="190"/>
                  </a:lnTo>
                  <a:lnTo>
                    <a:pt x="3244" y="413"/>
                  </a:lnTo>
                  <a:lnTo>
                    <a:pt x="3244" y="428"/>
                  </a:lnTo>
                  <a:lnTo>
                    <a:pt x="3245" y="435"/>
                  </a:lnTo>
                  <a:lnTo>
                    <a:pt x="3246" y="442"/>
                  </a:lnTo>
                  <a:lnTo>
                    <a:pt x="3248" y="448"/>
                  </a:lnTo>
                  <a:lnTo>
                    <a:pt x="3250" y="454"/>
                  </a:lnTo>
                  <a:lnTo>
                    <a:pt x="3252" y="459"/>
                  </a:lnTo>
                  <a:lnTo>
                    <a:pt x="3255" y="464"/>
                  </a:lnTo>
                  <a:lnTo>
                    <a:pt x="3259" y="469"/>
                  </a:lnTo>
                  <a:lnTo>
                    <a:pt x="3263" y="473"/>
                  </a:lnTo>
                  <a:lnTo>
                    <a:pt x="3268" y="476"/>
                  </a:lnTo>
                  <a:lnTo>
                    <a:pt x="3273" y="479"/>
                  </a:lnTo>
                  <a:lnTo>
                    <a:pt x="3276" y="480"/>
                  </a:lnTo>
                  <a:lnTo>
                    <a:pt x="3280" y="481"/>
                  </a:lnTo>
                  <a:lnTo>
                    <a:pt x="3286" y="483"/>
                  </a:lnTo>
                  <a:lnTo>
                    <a:pt x="3294" y="484"/>
                  </a:lnTo>
                  <a:lnTo>
                    <a:pt x="3303" y="484"/>
                  </a:lnTo>
                  <a:lnTo>
                    <a:pt x="3317" y="484"/>
                  </a:lnTo>
                  <a:lnTo>
                    <a:pt x="3331" y="483"/>
                  </a:lnTo>
                  <a:lnTo>
                    <a:pt x="3359" y="478"/>
                  </a:lnTo>
                  <a:lnTo>
                    <a:pt x="3359" y="509"/>
                  </a:lnTo>
                  <a:lnTo>
                    <a:pt x="3344" y="512"/>
                  </a:lnTo>
                  <a:lnTo>
                    <a:pt x="3329" y="515"/>
                  </a:lnTo>
                  <a:lnTo>
                    <a:pt x="3315" y="517"/>
                  </a:lnTo>
                  <a:lnTo>
                    <a:pt x="3300" y="518"/>
                  </a:lnTo>
                  <a:close/>
                  <a:moveTo>
                    <a:pt x="3725" y="344"/>
                  </a:moveTo>
                  <a:lnTo>
                    <a:pt x="3453" y="344"/>
                  </a:lnTo>
                  <a:lnTo>
                    <a:pt x="3453" y="351"/>
                  </a:lnTo>
                  <a:lnTo>
                    <a:pt x="3454" y="359"/>
                  </a:lnTo>
                  <a:lnTo>
                    <a:pt x="3456" y="374"/>
                  </a:lnTo>
                  <a:lnTo>
                    <a:pt x="3457" y="381"/>
                  </a:lnTo>
                  <a:lnTo>
                    <a:pt x="3459" y="388"/>
                  </a:lnTo>
                  <a:lnTo>
                    <a:pt x="3463" y="402"/>
                  </a:lnTo>
                  <a:lnTo>
                    <a:pt x="3465" y="409"/>
                  </a:lnTo>
                  <a:lnTo>
                    <a:pt x="3468" y="416"/>
                  </a:lnTo>
                  <a:lnTo>
                    <a:pt x="3474" y="428"/>
                  </a:lnTo>
                  <a:lnTo>
                    <a:pt x="3483" y="440"/>
                  </a:lnTo>
                  <a:lnTo>
                    <a:pt x="3491" y="450"/>
                  </a:lnTo>
                  <a:lnTo>
                    <a:pt x="3494" y="455"/>
                  </a:lnTo>
                  <a:lnTo>
                    <a:pt x="3498" y="459"/>
                  </a:lnTo>
                  <a:lnTo>
                    <a:pt x="3507" y="466"/>
                  </a:lnTo>
                  <a:lnTo>
                    <a:pt x="3516" y="473"/>
                  </a:lnTo>
                  <a:lnTo>
                    <a:pt x="3527" y="478"/>
                  </a:lnTo>
                  <a:lnTo>
                    <a:pt x="3538" y="482"/>
                  </a:lnTo>
                  <a:lnTo>
                    <a:pt x="3550" y="485"/>
                  </a:lnTo>
                  <a:lnTo>
                    <a:pt x="3563" y="487"/>
                  </a:lnTo>
                  <a:lnTo>
                    <a:pt x="3570" y="488"/>
                  </a:lnTo>
                  <a:lnTo>
                    <a:pt x="3577" y="488"/>
                  </a:lnTo>
                  <a:lnTo>
                    <a:pt x="3588" y="487"/>
                  </a:lnTo>
                  <a:lnTo>
                    <a:pt x="3594" y="487"/>
                  </a:lnTo>
                  <a:lnTo>
                    <a:pt x="3599" y="486"/>
                  </a:lnTo>
                  <a:lnTo>
                    <a:pt x="3610" y="483"/>
                  </a:lnTo>
                  <a:lnTo>
                    <a:pt x="3620" y="480"/>
                  </a:lnTo>
                  <a:lnTo>
                    <a:pt x="3625" y="478"/>
                  </a:lnTo>
                  <a:lnTo>
                    <a:pt x="3629" y="475"/>
                  </a:lnTo>
                  <a:lnTo>
                    <a:pt x="3638" y="470"/>
                  </a:lnTo>
                  <a:lnTo>
                    <a:pt x="3647" y="464"/>
                  </a:lnTo>
                  <a:lnTo>
                    <a:pt x="3650" y="460"/>
                  </a:lnTo>
                  <a:lnTo>
                    <a:pt x="3654" y="457"/>
                  </a:lnTo>
                  <a:lnTo>
                    <a:pt x="3663" y="446"/>
                  </a:lnTo>
                  <a:lnTo>
                    <a:pt x="3667" y="440"/>
                  </a:lnTo>
                  <a:lnTo>
                    <a:pt x="3671" y="434"/>
                  </a:lnTo>
                  <a:lnTo>
                    <a:pt x="3674" y="428"/>
                  </a:lnTo>
                  <a:lnTo>
                    <a:pt x="3677" y="421"/>
                  </a:lnTo>
                  <a:lnTo>
                    <a:pt x="3679" y="414"/>
                  </a:lnTo>
                  <a:lnTo>
                    <a:pt x="3681" y="406"/>
                  </a:lnTo>
                  <a:lnTo>
                    <a:pt x="3718" y="406"/>
                  </a:lnTo>
                  <a:lnTo>
                    <a:pt x="3716" y="417"/>
                  </a:lnTo>
                  <a:lnTo>
                    <a:pt x="3713" y="428"/>
                  </a:lnTo>
                  <a:lnTo>
                    <a:pt x="3709" y="438"/>
                  </a:lnTo>
                  <a:lnTo>
                    <a:pt x="3704" y="448"/>
                  </a:lnTo>
                  <a:lnTo>
                    <a:pt x="3698" y="457"/>
                  </a:lnTo>
                  <a:lnTo>
                    <a:pt x="3692" y="465"/>
                  </a:lnTo>
                  <a:lnTo>
                    <a:pt x="3685" y="473"/>
                  </a:lnTo>
                  <a:lnTo>
                    <a:pt x="3678" y="481"/>
                  </a:lnTo>
                  <a:lnTo>
                    <a:pt x="3673" y="486"/>
                  </a:lnTo>
                  <a:lnTo>
                    <a:pt x="3668" y="490"/>
                  </a:lnTo>
                  <a:lnTo>
                    <a:pt x="3663" y="494"/>
                  </a:lnTo>
                  <a:lnTo>
                    <a:pt x="3657" y="498"/>
                  </a:lnTo>
                  <a:lnTo>
                    <a:pt x="3652" y="502"/>
                  </a:lnTo>
                  <a:lnTo>
                    <a:pt x="3646" y="505"/>
                  </a:lnTo>
                  <a:lnTo>
                    <a:pt x="3639" y="508"/>
                  </a:lnTo>
                  <a:lnTo>
                    <a:pt x="3633" y="511"/>
                  </a:lnTo>
                  <a:lnTo>
                    <a:pt x="3620" y="516"/>
                  </a:lnTo>
                  <a:lnTo>
                    <a:pt x="3606" y="519"/>
                  </a:lnTo>
                  <a:lnTo>
                    <a:pt x="3599" y="521"/>
                  </a:lnTo>
                  <a:lnTo>
                    <a:pt x="3592" y="521"/>
                  </a:lnTo>
                  <a:lnTo>
                    <a:pt x="3577" y="522"/>
                  </a:lnTo>
                  <a:lnTo>
                    <a:pt x="3567" y="522"/>
                  </a:lnTo>
                  <a:lnTo>
                    <a:pt x="3558" y="521"/>
                  </a:lnTo>
                  <a:lnTo>
                    <a:pt x="3549" y="520"/>
                  </a:lnTo>
                  <a:lnTo>
                    <a:pt x="3541" y="518"/>
                  </a:lnTo>
                  <a:lnTo>
                    <a:pt x="3533" y="516"/>
                  </a:lnTo>
                  <a:lnTo>
                    <a:pt x="3525" y="514"/>
                  </a:lnTo>
                  <a:lnTo>
                    <a:pt x="3518" y="511"/>
                  </a:lnTo>
                  <a:lnTo>
                    <a:pt x="3511" y="508"/>
                  </a:lnTo>
                  <a:lnTo>
                    <a:pt x="3504" y="504"/>
                  </a:lnTo>
                  <a:lnTo>
                    <a:pt x="3497" y="500"/>
                  </a:lnTo>
                  <a:lnTo>
                    <a:pt x="3485" y="492"/>
                  </a:lnTo>
                  <a:lnTo>
                    <a:pt x="3478" y="487"/>
                  </a:lnTo>
                  <a:lnTo>
                    <a:pt x="3473" y="482"/>
                  </a:lnTo>
                  <a:lnTo>
                    <a:pt x="3468" y="477"/>
                  </a:lnTo>
                  <a:lnTo>
                    <a:pt x="3463" y="472"/>
                  </a:lnTo>
                  <a:lnTo>
                    <a:pt x="3457" y="465"/>
                  </a:lnTo>
                  <a:lnTo>
                    <a:pt x="3452" y="458"/>
                  </a:lnTo>
                  <a:lnTo>
                    <a:pt x="3448" y="451"/>
                  </a:lnTo>
                  <a:lnTo>
                    <a:pt x="3443" y="444"/>
                  </a:lnTo>
                  <a:lnTo>
                    <a:pt x="3439" y="436"/>
                  </a:lnTo>
                  <a:lnTo>
                    <a:pt x="3435" y="428"/>
                  </a:lnTo>
                  <a:lnTo>
                    <a:pt x="3432" y="420"/>
                  </a:lnTo>
                  <a:lnTo>
                    <a:pt x="3429" y="412"/>
                  </a:lnTo>
                  <a:lnTo>
                    <a:pt x="3426" y="403"/>
                  </a:lnTo>
                  <a:lnTo>
                    <a:pt x="3424" y="394"/>
                  </a:lnTo>
                  <a:lnTo>
                    <a:pt x="3422" y="385"/>
                  </a:lnTo>
                  <a:lnTo>
                    <a:pt x="3420" y="376"/>
                  </a:lnTo>
                  <a:lnTo>
                    <a:pt x="3419" y="366"/>
                  </a:lnTo>
                  <a:lnTo>
                    <a:pt x="3418" y="357"/>
                  </a:lnTo>
                  <a:lnTo>
                    <a:pt x="3417" y="347"/>
                  </a:lnTo>
                  <a:lnTo>
                    <a:pt x="3417" y="337"/>
                  </a:lnTo>
                  <a:lnTo>
                    <a:pt x="3417" y="320"/>
                  </a:lnTo>
                  <a:lnTo>
                    <a:pt x="3419" y="303"/>
                  </a:lnTo>
                  <a:lnTo>
                    <a:pt x="3421" y="287"/>
                  </a:lnTo>
                  <a:lnTo>
                    <a:pt x="3424" y="271"/>
                  </a:lnTo>
                  <a:lnTo>
                    <a:pt x="3429" y="255"/>
                  </a:lnTo>
                  <a:lnTo>
                    <a:pt x="3435" y="239"/>
                  </a:lnTo>
                  <a:lnTo>
                    <a:pt x="3438" y="232"/>
                  </a:lnTo>
                  <a:lnTo>
                    <a:pt x="3442" y="225"/>
                  </a:lnTo>
                  <a:lnTo>
                    <a:pt x="3447" y="217"/>
                  </a:lnTo>
                  <a:lnTo>
                    <a:pt x="3452" y="210"/>
                  </a:lnTo>
                  <a:lnTo>
                    <a:pt x="3458" y="203"/>
                  </a:lnTo>
                  <a:lnTo>
                    <a:pt x="3464" y="196"/>
                  </a:lnTo>
                  <a:lnTo>
                    <a:pt x="3470" y="189"/>
                  </a:lnTo>
                  <a:lnTo>
                    <a:pt x="3476" y="183"/>
                  </a:lnTo>
                  <a:lnTo>
                    <a:pt x="3484" y="178"/>
                  </a:lnTo>
                  <a:lnTo>
                    <a:pt x="3491" y="173"/>
                  </a:lnTo>
                  <a:lnTo>
                    <a:pt x="3498" y="168"/>
                  </a:lnTo>
                  <a:lnTo>
                    <a:pt x="3506" y="164"/>
                  </a:lnTo>
                  <a:lnTo>
                    <a:pt x="3514" y="160"/>
                  </a:lnTo>
                  <a:lnTo>
                    <a:pt x="3522" y="157"/>
                  </a:lnTo>
                  <a:lnTo>
                    <a:pt x="3530" y="154"/>
                  </a:lnTo>
                  <a:lnTo>
                    <a:pt x="3538" y="152"/>
                  </a:lnTo>
                  <a:lnTo>
                    <a:pt x="3547" y="150"/>
                  </a:lnTo>
                  <a:lnTo>
                    <a:pt x="3556" y="149"/>
                  </a:lnTo>
                  <a:lnTo>
                    <a:pt x="3565" y="149"/>
                  </a:lnTo>
                  <a:lnTo>
                    <a:pt x="3574" y="148"/>
                  </a:lnTo>
                  <a:lnTo>
                    <a:pt x="3583" y="148"/>
                  </a:lnTo>
                  <a:lnTo>
                    <a:pt x="3591" y="149"/>
                  </a:lnTo>
                  <a:lnTo>
                    <a:pt x="3600" y="150"/>
                  </a:lnTo>
                  <a:lnTo>
                    <a:pt x="3608" y="152"/>
                  </a:lnTo>
                  <a:lnTo>
                    <a:pt x="3616" y="154"/>
                  </a:lnTo>
                  <a:lnTo>
                    <a:pt x="3623" y="156"/>
                  </a:lnTo>
                  <a:lnTo>
                    <a:pt x="3631" y="159"/>
                  </a:lnTo>
                  <a:lnTo>
                    <a:pt x="3638" y="163"/>
                  </a:lnTo>
                  <a:lnTo>
                    <a:pt x="3645" y="166"/>
                  </a:lnTo>
                  <a:lnTo>
                    <a:pt x="3652" y="170"/>
                  </a:lnTo>
                  <a:lnTo>
                    <a:pt x="3658" y="174"/>
                  </a:lnTo>
                  <a:lnTo>
                    <a:pt x="3664" y="179"/>
                  </a:lnTo>
                  <a:lnTo>
                    <a:pt x="3670" y="184"/>
                  </a:lnTo>
                  <a:lnTo>
                    <a:pt x="3675" y="189"/>
                  </a:lnTo>
                  <a:lnTo>
                    <a:pt x="3681" y="195"/>
                  </a:lnTo>
                  <a:lnTo>
                    <a:pt x="3686" y="201"/>
                  </a:lnTo>
                  <a:lnTo>
                    <a:pt x="3695" y="213"/>
                  </a:lnTo>
                  <a:lnTo>
                    <a:pt x="3703" y="226"/>
                  </a:lnTo>
                  <a:lnTo>
                    <a:pt x="3707" y="233"/>
                  </a:lnTo>
                  <a:lnTo>
                    <a:pt x="3710" y="241"/>
                  </a:lnTo>
                  <a:lnTo>
                    <a:pt x="3716" y="256"/>
                  </a:lnTo>
                  <a:lnTo>
                    <a:pt x="3718" y="263"/>
                  </a:lnTo>
                  <a:lnTo>
                    <a:pt x="3720" y="271"/>
                  </a:lnTo>
                  <a:lnTo>
                    <a:pt x="3723" y="287"/>
                  </a:lnTo>
                  <a:lnTo>
                    <a:pt x="3725" y="304"/>
                  </a:lnTo>
                  <a:lnTo>
                    <a:pt x="3726" y="312"/>
                  </a:lnTo>
                  <a:lnTo>
                    <a:pt x="3726" y="320"/>
                  </a:lnTo>
                  <a:lnTo>
                    <a:pt x="3726" y="332"/>
                  </a:lnTo>
                  <a:lnTo>
                    <a:pt x="3725" y="344"/>
                  </a:lnTo>
                  <a:close/>
                  <a:moveTo>
                    <a:pt x="3574" y="182"/>
                  </a:moveTo>
                  <a:lnTo>
                    <a:pt x="3560" y="182"/>
                  </a:lnTo>
                  <a:lnTo>
                    <a:pt x="3554" y="183"/>
                  </a:lnTo>
                  <a:lnTo>
                    <a:pt x="3548" y="184"/>
                  </a:lnTo>
                  <a:lnTo>
                    <a:pt x="3536" y="188"/>
                  </a:lnTo>
                  <a:lnTo>
                    <a:pt x="3530" y="190"/>
                  </a:lnTo>
                  <a:lnTo>
                    <a:pt x="3524" y="192"/>
                  </a:lnTo>
                  <a:lnTo>
                    <a:pt x="3514" y="197"/>
                  </a:lnTo>
                  <a:lnTo>
                    <a:pt x="3504" y="204"/>
                  </a:lnTo>
                  <a:lnTo>
                    <a:pt x="3499" y="208"/>
                  </a:lnTo>
                  <a:lnTo>
                    <a:pt x="3495" y="212"/>
                  </a:lnTo>
                  <a:lnTo>
                    <a:pt x="3487" y="220"/>
                  </a:lnTo>
                  <a:lnTo>
                    <a:pt x="3478" y="229"/>
                  </a:lnTo>
                  <a:lnTo>
                    <a:pt x="3472" y="239"/>
                  </a:lnTo>
                  <a:lnTo>
                    <a:pt x="3466" y="250"/>
                  </a:lnTo>
                  <a:lnTo>
                    <a:pt x="3462" y="261"/>
                  </a:lnTo>
                  <a:lnTo>
                    <a:pt x="3458" y="273"/>
                  </a:lnTo>
                  <a:lnTo>
                    <a:pt x="3457" y="279"/>
                  </a:lnTo>
                  <a:lnTo>
                    <a:pt x="3456" y="285"/>
                  </a:lnTo>
                  <a:lnTo>
                    <a:pt x="3454" y="298"/>
                  </a:lnTo>
                  <a:lnTo>
                    <a:pt x="3453" y="311"/>
                  </a:lnTo>
                  <a:lnTo>
                    <a:pt x="3690" y="311"/>
                  </a:lnTo>
                  <a:lnTo>
                    <a:pt x="3689" y="305"/>
                  </a:lnTo>
                  <a:lnTo>
                    <a:pt x="3689" y="298"/>
                  </a:lnTo>
                  <a:lnTo>
                    <a:pt x="3687" y="286"/>
                  </a:lnTo>
                  <a:lnTo>
                    <a:pt x="3685" y="274"/>
                  </a:lnTo>
                  <a:lnTo>
                    <a:pt x="3681" y="262"/>
                  </a:lnTo>
                  <a:lnTo>
                    <a:pt x="3677" y="251"/>
                  </a:lnTo>
                  <a:lnTo>
                    <a:pt x="3674" y="246"/>
                  </a:lnTo>
                  <a:lnTo>
                    <a:pt x="3671" y="240"/>
                  </a:lnTo>
                  <a:lnTo>
                    <a:pt x="3665" y="230"/>
                  </a:lnTo>
                  <a:lnTo>
                    <a:pt x="3658" y="221"/>
                  </a:lnTo>
                  <a:lnTo>
                    <a:pt x="3651" y="212"/>
                  </a:lnTo>
                  <a:lnTo>
                    <a:pt x="3646" y="209"/>
                  </a:lnTo>
                  <a:lnTo>
                    <a:pt x="3642" y="205"/>
                  </a:lnTo>
                  <a:lnTo>
                    <a:pt x="3637" y="201"/>
                  </a:lnTo>
                  <a:lnTo>
                    <a:pt x="3633" y="198"/>
                  </a:lnTo>
                  <a:lnTo>
                    <a:pt x="3622" y="192"/>
                  </a:lnTo>
                  <a:lnTo>
                    <a:pt x="3617" y="190"/>
                  </a:lnTo>
                  <a:lnTo>
                    <a:pt x="3611" y="188"/>
                  </a:lnTo>
                  <a:lnTo>
                    <a:pt x="3606" y="186"/>
                  </a:lnTo>
                  <a:lnTo>
                    <a:pt x="3600" y="184"/>
                  </a:lnTo>
                  <a:lnTo>
                    <a:pt x="3593" y="183"/>
                  </a:lnTo>
                  <a:lnTo>
                    <a:pt x="3587" y="182"/>
                  </a:lnTo>
                  <a:lnTo>
                    <a:pt x="3574" y="182"/>
                  </a:lnTo>
                  <a:close/>
                  <a:moveTo>
                    <a:pt x="3982" y="188"/>
                  </a:moveTo>
                  <a:lnTo>
                    <a:pt x="3974" y="188"/>
                  </a:lnTo>
                  <a:lnTo>
                    <a:pt x="3967" y="189"/>
                  </a:lnTo>
                  <a:lnTo>
                    <a:pt x="3959" y="190"/>
                  </a:lnTo>
                  <a:lnTo>
                    <a:pt x="3952" y="192"/>
                  </a:lnTo>
                  <a:lnTo>
                    <a:pt x="3945" y="194"/>
                  </a:lnTo>
                  <a:lnTo>
                    <a:pt x="3939" y="196"/>
                  </a:lnTo>
                  <a:lnTo>
                    <a:pt x="3933" y="199"/>
                  </a:lnTo>
                  <a:lnTo>
                    <a:pt x="3927" y="202"/>
                  </a:lnTo>
                  <a:lnTo>
                    <a:pt x="3922" y="205"/>
                  </a:lnTo>
                  <a:lnTo>
                    <a:pt x="3917" y="209"/>
                  </a:lnTo>
                  <a:lnTo>
                    <a:pt x="3912" y="213"/>
                  </a:lnTo>
                  <a:lnTo>
                    <a:pt x="3908" y="217"/>
                  </a:lnTo>
                  <a:lnTo>
                    <a:pt x="3903" y="222"/>
                  </a:lnTo>
                  <a:lnTo>
                    <a:pt x="3900" y="227"/>
                  </a:lnTo>
                  <a:lnTo>
                    <a:pt x="3893" y="237"/>
                  </a:lnTo>
                  <a:lnTo>
                    <a:pt x="3887" y="249"/>
                  </a:lnTo>
                  <a:lnTo>
                    <a:pt x="3882" y="261"/>
                  </a:lnTo>
                  <a:lnTo>
                    <a:pt x="3878" y="273"/>
                  </a:lnTo>
                  <a:lnTo>
                    <a:pt x="3875" y="287"/>
                  </a:lnTo>
                  <a:lnTo>
                    <a:pt x="3873" y="293"/>
                  </a:lnTo>
                  <a:lnTo>
                    <a:pt x="3872" y="300"/>
                  </a:lnTo>
                  <a:lnTo>
                    <a:pt x="3871" y="307"/>
                  </a:lnTo>
                  <a:lnTo>
                    <a:pt x="3871" y="314"/>
                  </a:lnTo>
                  <a:lnTo>
                    <a:pt x="3870" y="328"/>
                  </a:lnTo>
                  <a:lnTo>
                    <a:pt x="3869" y="342"/>
                  </a:lnTo>
                  <a:lnTo>
                    <a:pt x="3869" y="513"/>
                  </a:lnTo>
                  <a:lnTo>
                    <a:pt x="3834" y="513"/>
                  </a:lnTo>
                  <a:lnTo>
                    <a:pt x="3834" y="157"/>
                  </a:lnTo>
                  <a:lnTo>
                    <a:pt x="3865" y="157"/>
                  </a:lnTo>
                  <a:lnTo>
                    <a:pt x="3869" y="229"/>
                  </a:lnTo>
                  <a:lnTo>
                    <a:pt x="3873" y="220"/>
                  </a:lnTo>
                  <a:lnTo>
                    <a:pt x="3877" y="212"/>
                  </a:lnTo>
                  <a:lnTo>
                    <a:pt x="3881" y="204"/>
                  </a:lnTo>
                  <a:lnTo>
                    <a:pt x="3887" y="197"/>
                  </a:lnTo>
                  <a:lnTo>
                    <a:pt x="3893" y="190"/>
                  </a:lnTo>
                  <a:lnTo>
                    <a:pt x="3899" y="184"/>
                  </a:lnTo>
                  <a:lnTo>
                    <a:pt x="3906" y="178"/>
                  </a:lnTo>
                  <a:lnTo>
                    <a:pt x="3913" y="173"/>
                  </a:lnTo>
                  <a:lnTo>
                    <a:pt x="3921" y="169"/>
                  </a:lnTo>
                  <a:lnTo>
                    <a:pt x="3929" y="165"/>
                  </a:lnTo>
                  <a:lnTo>
                    <a:pt x="3937" y="162"/>
                  </a:lnTo>
                  <a:lnTo>
                    <a:pt x="3946" y="159"/>
                  </a:lnTo>
                  <a:lnTo>
                    <a:pt x="3955" y="157"/>
                  </a:lnTo>
                  <a:lnTo>
                    <a:pt x="3964" y="155"/>
                  </a:lnTo>
                  <a:lnTo>
                    <a:pt x="3973" y="154"/>
                  </a:lnTo>
                  <a:lnTo>
                    <a:pt x="3982" y="154"/>
                  </a:lnTo>
                  <a:lnTo>
                    <a:pt x="4000" y="154"/>
                  </a:lnTo>
                  <a:lnTo>
                    <a:pt x="4009" y="155"/>
                  </a:lnTo>
                  <a:lnTo>
                    <a:pt x="4017" y="156"/>
                  </a:lnTo>
                  <a:lnTo>
                    <a:pt x="4017" y="192"/>
                  </a:lnTo>
                  <a:lnTo>
                    <a:pt x="4009" y="190"/>
                  </a:lnTo>
                  <a:lnTo>
                    <a:pt x="4000" y="189"/>
                  </a:lnTo>
                  <a:lnTo>
                    <a:pt x="3982" y="188"/>
                  </a:lnTo>
                  <a:close/>
                  <a:moveTo>
                    <a:pt x="453" y="1222"/>
                  </a:moveTo>
                  <a:lnTo>
                    <a:pt x="453" y="989"/>
                  </a:lnTo>
                  <a:lnTo>
                    <a:pt x="453" y="978"/>
                  </a:lnTo>
                  <a:lnTo>
                    <a:pt x="452" y="967"/>
                  </a:lnTo>
                  <a:lnTo>
                    <a:pt x="451" y="962"/>
                  </a:lnTo>
                  <a:lnTo>
                    <a:pt x="450" y="957"/>
                  </a:lnTo>
                  <a:lnTo>
                    <a:pt x="448" y="948"/>
                  </a:lnTo>
                  <a:lnTo>
                    <a:pt x="446" y="939"/>
                  </a:lnTo>
                  <a:lnTo>
                    <a:pt x="442" y="931"/>
                  </a:lnTo>
                  <a:lnTo>
                    <a:pt x="438" y="923"/>
                  </a:lnTo>
                  <a:lnTo>
                    <a:pt x="434" y="917"/>
                  </a:lnTo>
                  <a:lnTo>
                    <a:pt x="428" y="911"/>
                  </a:lnTo>
                  <a:lnTo>
                    <a:pt x="425" y="908"/>
                  </a:lnTo>
                  <a:lnTo>
                    <a:pt x="422" y="905"/>
                  </a:lnTo>
                  <a:lnTo>
                    <a:pt x="419" y="903"/>
                  </a:lnTo>
                  <a:lnTo>
                    <a:pt x="415" y="901"/>
                  </a:lnTo>
                  <a:lnTo>
                    <a:pt x="408" y="897"/>
                  </a:lnTo>
                  <a:lnTo>
                    <a:pt x="399" y="894"/>
                  </a:lnTo>
                  <a:lnTo>
                    <a:pt x="390" y="892"/>
                  </a:lnTo>
                  <a:lnTo>
                    <a:pt x="379" y="891"/>
                  </a:lnTo>
                  <a:lnTo>
                    <a:pt x="368" y="890"/>
                  </a:lnTo>
                  <a:lnTo>
                    <a:pt x="359" y="891"/>
                  </a:lnTo>
                  <a:lnTo>
                    <a:pt x="349" y="892"/>
                  </a:lnTo>
                  <a:lnTo>
                    <a:pt x="341" y="894"/>
                  </a:lnTo>
                  <a:lnTo>
                    <a:pt x="333" y="897"/>
                  </a:lnTo>
                  <a:lnTo>
                    <a:pt x="325" y="900"/>
                  </a:lnTo>
                  <a:lnTo>
                    <a:pt x="318" y="904"/>
                  </a:lnTo>
                  <a:lnTo>
                    <a:pt x="311" y="909"/>
                  </a:lnTo>
                  <a:lnTo>
                    <a:pt x="305" y="915"/>
                  </a:lnTo>
                  <a:lnTo>
                    <a:pt x="300" y="920"/>
                  </a:lnTo>
                  <a:lnTo>
                    <a:pt x="295" y="925"/>
                  </a:lnTo>
                  <a:lnTo>
                    <a:pt x="291" y="930"/>
                  </a:lnTo>
                  <a:lnTo>
                    <a:pt x="287" y="936"/>
                  </a:lnTo>
                  <a:lnTo>
                    <a:pt x="280" y="948"/>
                  </a:lnTo>
                  <a:lnTo>
                    <a:pt x="276" y="955"/>
                  </a:lnTo>
                  <a:lnTo>
                    <a:pt x="274" y="961"/>
                  </a:lnTo>
                  <a:lnTo>
                    <a:pt x="271" y="968"/>
                  </a:lnTo>
                  <a:lnTo>
                    <a:pt x="269" y="975"/>
                  </a:lnTo>
                  <a:lnTo>
                    <a:pt x="267" y="982"/>
                  </a:lnTo>
                  <a:lnTo>
                    <a:pt x="266" y="990"/>
                  </a:lnTo>
                  <a:lnTo>
                    <a:pt x="265" y="997"/>
                  </a:lnTo>
                  <a:lnTo>
                    <a:pt x="264" y="1005"/>
                  </a:lnTo>
                  <a:lnTo>
                    <a:pt x="263" y="1020"/>
                  </a:lnTo>
                  <a:lnTo>
                    <a:pt x="263" y="1222"/>
                  </a:lnTo>
                  <a:lnTo>
                    <a:pt x="227" y="1222"/>
                  </a:lnTo>
                  <a:lnTo>
                    <a:pt x="227" y="989"/>
                  </a:lnTo>
                  <a:lnTo>
                    <a:pt x="227" y="978"/>
                  </a:lnTo>
                  <a:lnTo>
                    <a:pt x="226" y="967"/>
                  </a:lnTo>
                  <a:lnTo>
                    <a:pt x="224" y="957"/>
                  </a:lnTo>
                  <a:lnTo>
                    <a:pt x="222" y="948"/>
                  </a:lnTo>
                  <a:lnTo>
                    <a:pt x="220" y="939"/>
                  </a:lnTo>
                  <a:lnTo>
                    <a:pt x="216" y="931"/>
                  </a:lnTo>
                  <a:lnTo>
                    <a:pt x="212" y="923"/>
                  </a:lnTo>
                  <a:lnTo>
                    <a:pt x="207" y="917"/>
                  </a:lnTo>
                  <a:lnTo>
                    <a:pt x="202" y="911"/>
                  </a:lnTo>
                  <a:lnTo>
                    <a:pt x="199" y="908"/>
                  </a:lnTo>
                  <a:lnTo>
                    <a:pt x="196" y="905"/>
                  </a:lnTo>
                  <a:lnTo>
                    <a:pt x="192" y="903"/>
                  </a:lnTo>
                  <a:lnTo>
                    <a:pt x="189" y="901"/>
                  </a:lnTo>
                  <a:lnTo>
                    <a:pt x="181" y="897"/>
                  </a:lnTo>
                  <a:lnTo>
                    <a:pt x="172" y="894"/>
                  </a:lnTo>
                  <a:lnTo>
                    <a:pt x="163" y="892"/>
                  </a:lnTo>
                  <a:lnTo>
                    <a:pt x="153" y="891"/>
                  </a:lnTo>
                  <a:lnTo>
                    <a:pt x="142" y="890"/>
                  </a:lnTo>
                  <a:lnTo>
                    <a:pt x="132" y="891"/>
                  </a:lnTo>
                  <a:lnTo>
                    <a:pt x="122" y="892"/>
                  </a:lnTo>
                  <a:lnTo>
                    <a:pt x="114" y="894"/>
                  </a:lnTo>
                  <a:lnTo>
                    <a:pt x="106" y="897"/>
                  </a:lnTo>
                  <a:lnTo>
                    <a:pt x="98" y="900"/>
                  </a:lnTo>
                  <a:lnTo>
                    <a:pt x="91" y="904"/>
                  </a:lnTo>
                  <a:lnTo>
                    <a:pt x="84" y="909"/>
                  </a:lnTo>
                  <a:lnTo>
                    <a:pt x="78" y="915"/>
                  </a:lnTo>
                  <a:lnTo>
                    <a:pt x="73" y="920"/>
                  </a:lnTo>
                  <a:lnTo>
                    <a:pt x="67" y="927"/>
                  </a:lnTo>
                  <a:lnTo>
                    <a:pt x="63" y="933"/>
                  </a:lnTo>
                  <a:lnTo>
                    <a:pt x="58" y="940"/>
                  </a:lnTo>
                  <a:lnTo>
                    <a:pt x="54" y="948"/>
                  </a:lnTo>
                  <a:lnTo>
                    <a:pt x="51" y="955"/>
                  </a:lnTo>
                  <a:lnTo>
                    <a:pt x="48" y="963"/>
                  </a:lnTo>
                  <a:lnTo>
                    <a:pt x="45" y="971"/>
                  </a:lnTo>
                  <a:lnTo>
                    <a:pt x="43" y="980"/>
                  </a:lnTo>
                  <a:lnTo>
                    <a:pt x="41" y="989"/>
                  </a:lnTo>
                  <a:lnTo>
                    <a:pt x="39" y="998"/>
                  </a:lnTo>
                  <a:lnTo>
                    <a:pt x="38" y="1007"/>
                  </a:lnTo>
                  <a:lnTo>
                    <a:pt x="36" y="1025"/>
                  </a:lnTo>
                  <a:lnTo>
                    <a:pt x="36" y="1044"/>
                  </a:lnTo>
                  <a:lnTo>
                    <a:pt x="36" y="1222"/>
                  </a:lnTo>
                  <a:lnTo>
                    <a:pt x="0" y="1222"/>
                  </a:lnTo>
                  <a:lnTo>
                    <a:pt x="0" y="866"/>
                  </a:lnTo>
                  <a:lnTo>
                    <a:pt x="31" y="866"/>
                  </a:lnTo>
                  <a:lnTo>
                    <a:pt x="36" y="927"/>
                  </a:lnTo>
                  <a:lnTo>
                    <a:pt x="39" y="920"/>
                  </a:lnTo>
                  <a:lnTo>
                    <a:pt x="44" y="913"/>
                  </a:lnTo>
                  <a:lnTo>
                    <a:pt x="48" y="906"/>
                  </a:lnTo>
                  <a:lnTo>
                    <a:pt x="53" y="899"/>
                  </a:lnTo>
                  <a:lnTo>
                    <a:pt x="59" y="893"/>
                  </a:lnTo>
                  <a:lnTo>
                    <a:pt x="64" y="887"/>
                  </a:lnTo>
                  <a:lnTo>
                    <a:pt x="71" y="882"/>
                  </a:lnTo>
                  <a:lnTo>
                    <a:pt x="77" y="877"/>
                  </a:lnTo>
                  <a:lnTo>
                    <a:pt x="84" y="872"/>
                  </a:lnTo>
                  <a:lnTo>
                    <a:pt x="92" y="869"/>
                  </a:lnTo>
                  <a:lnTo>
                    <a:pt x="100" y="865"/>
                  </a:lnTo>
                  <a:lnTo>
                    <a:pt x="108" y="862"/>
                  </a:lnTo>
                  <a:lnTo>
                    <a:pt x="116" y="860"/>
                  </a:lnTo>
                  <a:lnTo>
                    <a:pt x="125" y="858"/>
                  </a:lnTo>
                  <a:lnTo>
                    <a:pt x="134" y="857"/>
                  </a:lnTo>
                  <a:lnTo>
                    <a:pt x="144" y="857"/>
                  </a:lnTo>
                  <a:lnTo>
                    <a:pt x="155" y="857"/>
                  </a:lnTo>
                  <a:lnTo>
                    <a:pt x="166" y="858"/>
                  </a:lnTo>
                  <a:lnTo>
                    <a:pt x="176" y="860"/>
                  </a:lnTo>
                  <a:lnTo>
                    <a:pt x="185" y="862"/>
                  </a:lnTo>
                  <a:lnTo>
                    <a:pt x="194" y="865"/>
                  </a:lnTo>
                  <a:lnTo>
                    <a:pt x="203" y="869"/>
                  </a:lnTo>
                  <a:lnTo>
                    <a:pt x="210" y="873"/>
                  </a:lnTo>
                  <a:lnTo>
                    <a:pt x="218" y="878"/>
                  </a:lnTo>
                  <a:lnTo>
                    <a:pt x="224" y="883"/>
                  </a:lnTo>
                  <a:lnTo>
                    <a:pt x="231" y="889"/>
                  </a:lnTo>
                  <a:lnTo>
                    <a:pt x="236" y="895"/>
                  </a:lnTo>
                  <a:lnTo>
                    <a:pt x="241" y="902"/>
                  </a:lnTo>
                  <a:lnTo>
                    <a:pt x="246" y="909"/>
                  </a:lnTo>
                  <a:lnTo>
                    <a:pt x="250" y="917"/>
                  </a:lnTo>
                  <a:lnTo>
                    <a:pt x="253" y="925"/>
                  </a:lnTo>
                  <a:lnTo>
                    <a:pt x="256" y="934"/>
                  </a:lnTo>
                  <a:lnTo>
                    <a:pt x="260" y="926"/>
                  </a:lnTo>
                  <a:lnTo>
                    <a:pt x="264" y="918"/>
                  </a:lnTo>
                  <a:lnTo>
                    <a:pt x="268" y="910"/>
                  </a:lnTo>
                  <a:lnTo>
                    <a:pt x="273" y="903"/>
                  </a:lnTo>
                  <a:lnTo>
                    <a:pt x="279" y="896"/>
                  </a:lnTo>
                  <a:lnTo>
                    <a:pt x="285" y="890"/>
                  </a:lnTo>
                  <a:lnTo>
                    <a:pt x="291" y="884"/>
                  </a:lnTo>
                  <a:lnTo>
                    <a:pt x="298" y="879"/>
                  </a:lnTo>
                  <a:lnTo>
                    <a:pt x="306" y="874"/>
                  </a:lnTo>
                  <a:lnTo>
                    <a:pt x="313" y="870"/>
                  </a:lnTo>
                  <a:lnTo>
                    <a:pt x="322" y="866"/>
                  </a:lnTo>
                  <a:lnTo>
                    <a:pt x="331" y="863"/>
                  </a:lnTo>
                  <a:lnTo>
                    <a:pt x="340" y="860"/>
                  </a:lnTo>
                  <a:lnTo>
                    <a:pt x="350" y="858"/>
                  </a:lnTo>
                  <a:lnTo>
                    <a:pt x="360" y="857"/>
                  </a:lnTo>
                  <a:lnTo>
                    <a:pt x="370" y="857"/>
                  </a:lnTo>
                  <a:lnTo>
                    <a:pt x="378" y="857"/>
                  </a:lnTo>
                  <a:lnTo>
                    <a:pt x="385" y="858"/>
                  </a:lnTo>
                  <a:lnTo>
                    <a:pt x="399" y="859"/>
                  </a:lnTo>
                  <a:lnTo>
                    <a:pt x="406" y="861"/>
                  </a:lnTo>
                  <a:lnTo>
                    <a:pt x="412" y="862"/>
                  </a:lnTo>
                  <a:lnTo>
                    <a:pt x="418" y="864"/>
                  </a:lnTo>
                  <a:lnTo>
                    <a:pt x="424" y="867"/>
                  </a:lnTo>
                  <a:lnTo>
                    <a:pt x="429" y="869"/>
                  </a:lnTo>
                  <a:lnTo>
                    <a:pt x="435" y="872"/>
                  </a:lnTo>
                  <a:lnTo>
                    <a:pt x="444" y="878"/>
                  </a:lnTo>
                  <a:lnTo>
                    <a:pt x="453" y="885"/>
                  </a:lnTo>
                  <a:lnTo>
                    <a:pt x="457" y="889"/>
                  </a:lnTo>
                  <a:lnTo>
                    <a:pt x="461" y="893"/>
                  </a:lnTo>
                  <a:lnTo>
                    <a:pt x="467" y="903"/>
                  </a:lnTo>
                  <a:lnTo>
                    <a:pt x="473" y="912"/>
                  </a:lnTo>
                  <a:lnTo>
                    <a:pt x="478" y="923"/>
                  </a:lnTo>
                  <a:lnTo>
                    <a:pt x="480" y="929"/>
                  </a:lnTo>
                  <a:lnTo>
                    <a:pt x="482" y="935"/>
                  </a:lnTo>
                  <a:lnTo>
                    <a:pt x="483" y="941"/>
                  </a:lnTo>
                  <a:lnTo>
                    <a:pt x="485" y="947"/>
                  </a:lnTo>
                  <a:lnTo>
                    <a:pt x="487" y="960"/>
                  </a:lnTo>
                  <a:lnTo>
                    <a:pt x="488" y="973"/>
                  </a:lnTo>
                  <a:lnTo>
                    <a:pt x="488" y="987"/>
                  </a:lnTo>
                  <a:lnTo>
                    <a:pt x="488" y="1222"/>
                  </a:lnTo>
                  <a:lnTo>
                    <a:pt x="453" y="1222"/>
                  </a:lnTo>
                  <a:close/>
                  <a:moveTo>
                    <a:pt x="903" y="1052"/>
                  </a:moveTo>
                  <a:lnTo>
                    <a:pt x="631" y="1052"/>
                  </a:lnTo>
                  <a:lnTo>
                    <a:pt x="631" y="1060"/>
                  </a:lnTo>
                  <a:lnTo>
                    <a:pt x="631" y="1068"/>
                  </a:lnTo>
                  <a:lnTo>
                    <a:pt x="633" y="1083"/>
                  </a:lnTo>
                  <a:lnTo>
                    <a:pt x="635" y="1090"/>
                  </a:lnTo>
                  <a:lnTo>
                    <a:pt x="637" y="1097"/>
                  </a:lnTo>
                  <a:lnTo>
                    <a:pt x="641" y="1111"/>
                  </a:lnTo>
                  <a:lnTo>
                    <a:pt x="643" y="1118"/>
                  </a:lnTo>
                  <a:lnTo>
                    <a:pt x="646" y="1124"/>
                  </a:lnTo>
                  <a:lnTo>
                    <a:pt x="652" y="1137"/>
                  </a:lnTo>
                  <a:lnTo>
                    <a:pt x="659" y="1148"/>
                  </a:lnTo>
                  <a:lnTo>
                    <a:pt x="667" y="1159"/>
                  </a:lnTo>
                  <a:lnTo>
                    <a:pt x="671" y="1163"/>
                  </a:lnTo>
                  <a:lnTo>
                    <a:pt x="675" y="1167"/>
                  </a:lnTo>
                  <a:lnTo>
                    <a:pt x="684" y="1175"/>
                  </a:lnTo>
                  <a:lnTo>
                    <a:pt x="693" y="1181"/>
                  </a:lnTo>
                  <a:lnTo>
                    <a:pt x="705" y="1187"/>
                  </a:lnTo>
                  <a:lnTo>
                    <a:pt x="716" y="1191"/>
                  </a:lnTo>
                  <a:lnTo>
                    <a:pt x="728" y="1194"/>
                  </a:lnTo>
                  <a:lnTo>
                    <a:pt x="741" y="1196"/>
                  </a:lnTo>
                  <a:lnTo>
                    <a:pt x="747" y="1197"/>
                  </a:lnTo>
                  <a:lnTo>
                    <a:pt x="755" y="1197"/>
                  </a:lnTo>
                  <a:lnTo>
                    <a:pt x="766" y="1196"/>
                  </a:lnTo>
                  <a:lnTo>
                    <a:pt x="772" y="1196"/>
                  </a:lnTo>
                  <a:lnTo>
                    <a:pt x="777" y="1195"/>
                  </a:lnTo>
                  <a:lnTo>
                    <a:pt x="788" y="1192"/>
                  </a:lnTo>
                  <a:lnTo>
                    <a:pt x="798" y="1189"/>
                  </a:lnTo>
                  <a:lnTo>
                    <a:pt x="803" y="1186"/>
                  </a:lnTo>
                  <a:lnTo>
                    <a:pt x="807" y="1184"/>
                  </a:lnTo>
                  <a:lnTo>
                    <a:pt x="816" y="1179"/>
                  </a:lnTo>
                  <a:lnTo>
                    <a:pt x="824" y="1172"/>
                  </a:lnTo>
                  <a:lnTo>
                    <a:pt x="828" y="1169"/>
                  </a:lnTo>
                  <a:lnTo>
                    <a:pt x="832" y="1165"/>
                  </a:lnTo>
                  <a:lnTo>
                    <a:pt x="841" y="1155"/>
                  </a:lnTo>
                  <a:lnTo>
                    <a:pt x="845" y="1149"/>
                  </a:lnTo>
                  <a:lnTo>
                    <a:pt x="849" y="1143"/>
                  </a:lnTo>
                  <a:lnTo>
                    <a:pt x="852" y="1137"/>
                  </a:lnTo>
                  <a:lnTo>
                    <a:pt x="855" y="1130"/>
                  </a:lnTo>
                  <a:lnTo>
                    <a:pt x="857" y="1123"/>
                  </a:lnTo>
                  <a:lnTo>
                    <a:pt x="859" y="1115"/>
                  </a:lnTo>
                  <a:lnTo>
                    <a:pt x="896" y="1115"/>
                  </a:lnTo>
                  <a:lnTo>
                    <a:pt x="894" y="1126"/>
                  </a:lnTo>
                  <a:lnTo>
                    <a:pt x="890" y="1137"/>
                  </a:lnTo>
                  <a:lnTo>
                    <a:pt x="886" y="1147"/>
                  </a:lnTo>
                  <a:lnTo>
                    <a:pt x="882" y="1157"/>
                  </a:lnTo>
                  <a:lnTo>
                    <a:pt x="876" y="1166"/>
                  </a:lnTo>
                  <a:lnTo>
                    <a:pt x="870" y="1174"/>
                  </a:lnTo>
                  <a:lnTo>
                    <a:pt x="867" y="1178"/>
                  </a:lnTo>
                  <a:lnTo>
                    <a:pt x="863" y="1182"/>
                  </a:lnTo>
                  <a:lnTo>
                    <a:pt x="856" y="1190"/>
                  </a:lnTo>
                  <a:lnTo>
                    <a:pt x="851" y="1194"/>
                  </a:lnTo>
                  <a:lnTo>
                    <a:pt x="846" y="1199"/>
                  </a:lnTo>
                  <a:lnTo>
                    <a:pt x="841" y="1203"/>
                  </a:lnTo>
                  <a:lnTo>
                    <a:pt x="835" y="1207"/>
                  </a:lnTo>
                  <a:lnTo>
                    <a:pt x="829" y="1210"/>
                  </a:lnTo>
                  <a:lnTo>
                    <a:pt x="823" y="1214"/>
                  </a:lnTo>
                  <a:lnTo>
                    <a:pt x="817" y="1217"/>
                  </a:lnTo>
                  <a:lnTo>
                    <a:pt x="811" y="1220"/>
                  </a:lnTo>
                  <a:lnTo>
                    <a:pt x="798" y="1225"/>
                  </a:lnTo>
                  <a:lnTo>
                    <a:pt x="784" y="1228"/>
                  </a:lnTo>
                  <a:lnTo>
                    <a:pt x="777" y="1229"/>
                  </a:lnTo>
                  <a:lnTo>
                    <a:pt x="769" y="1230"/>
                  </a:lnTo>
                  <a:lnTo>
                    <a:pt x="755" y="1231"/>
                  </a:lnTo>
                  <a:lnTo>
                    <a:pt x="745" y="1231"/>
                  </a:lnTo>
                  <a:lnTo>
                    <a:pt x="736" y="1230"/>
                  </a:lnTo>
                  <a:lnTo>
                    <a:pt x="727" y="1229"/>
                  </a:lnTo>
                  <a:lnTo>
                    <a:pt x="719" y="1227"/>
                  </a:lnTo>
                  <a:lnTo>
                    <a:pt x="711" y="1225"/>
                  </a:lnTo>
                  <a:lnTo>
                    <a:pt x="703" y="1223"/>
                  </a:lnTo>
                  <a:lnTo>
                    <a:pt x="695" y="1220"/>
                  </a:lnTo>
                  <a:lnTo>
                    <a:pt x="687" y="1217"/>
                  </a:lnTo>
                  <a:lnTo>
                    <a:pt x="681" y="1213"/>
                  </a:lnTo>
                  <a:lnTo>
                    <a:pt x="674" y="1209"/>
                  </a:lnTo>
                  <a:lnTo>
                    <a:pt x="662" y="1201"/>
                  </a:lnTo>
                  <a:lnTo>
                    <a:pt x="656" y="1196"/>
                  </a:lnTo>
                  <a:lnTo>
                    <a:pt x="651" y="1191"/>
                  </a:lnTo>
                  <a:lnTo>
                    <a:pt x="645" y="1186"/>
                  </a:lnTo>
                  <a:lnTo>
                    <a:pt x="640" y="1180"/>
                  </a:lnTo>
                  <a:lnTo>
                    <a:pt x="635" y="1174"/>
                  </a:lnTo>
                  <a:lnTo>
                    <a:pt x="630" y="1167"/>
                  </a:lnTo>
                  <a:lnTo>
                    <a:pt x="625" y="1160"/>
                  </a:lnTo>
                  <a:lnTo>
                    <a:pt x="621" y="1152"/>
                  </a:lnTo>
                  <a:lnTo>
                    <a:pt x="617" y="1145"/>
                  </a:lnTo>
                  <a:lnTo>
                    <a:pt x="613" y="1137"/>
                  </a:lnTo>
                  <a:lnTo>
                    <a:pt x="610" y="1129"/>
                  </a:lnTo>
                  <a:lnTo>
                    <a:pt x="607" y="1120"/>
                  </a:lnTo>
                  <a:lnTo>
                    <a:pt x="604" y="1112"/>
                  </a:lnTo>
                  <a:lnTo>
                    <a:pt x="602" y="1103"/>
                  </a:lnTo>
                  <a:lnTo>
                    <a:pt x="600" y="1094"/>
                  </a:lnTo>
                  <a:lnTo>
                    <a:pt x="598" y="1084"/>
                  </a:lnTo>
                  <a:lnTo>
                    <a:pt x="597" y="1075"/>
                  </a:lnTo>
                  <a:lnTo>
                    <a:pt x="596" y="1065"/>
                  </a:lnTo>
                  <a:lnTo>
                    <a:pt x="595" y="1055"/>
                  </a:lnTo>
                  <a:lnTo>
                    <a:pt x="595" y="1045"/>
                  </a:lnTo>
                  <a:lnTo>
                    <a:pt x="595" y="1029"/>
                  </a:lnTo>
                  <a:lnTo>
                    <a:pt x="597" y="1012"/>
                  </a:lnTo>
                  <a:lnTo>
                    <a:pt x="599" y="996"/>
                  </a:lnTo>
                  <a:lnTo>
                    <a:pt x="602" y="979"/>
                  </a:lnTo>
                  <a:lnTo>
                    <a:pt x="607" y="964"/>
                  </a:lnTo>
                  <a:lnTo>
                    <a:pt x="613" y="948"/>
                  </a:lnTo>
                  <a:lnTo>
                    <a:pt x="616" y="941"/>
                  </a:lnTo>
                  <a:lnTo>
                    <a:pt x="620" y="933"/>
                  </a:lnTo>
                  <a:lnTo>
                    <a:pt x="625" y="926"/>
                  </a:lnTo>
                  <a:lnTo>
                    <a:pt x="630" y="919"/>
                  </a:lnTo>
                  <a:lnTo>
                    <a:pt x="636" y="911"/>
                  </a:lnTo>
                  <a:lnTo>
                    <a:pt x="642" y="904"/>
                  </a:lnTo>
                  <a:lnTo>
                    <a:pt x="648" y="898"/>
                  </a:lnTo>
                  <a:lnTo>
                    <a:pt x="654" y="892"/>
                  </a:lnTo>
                  <a:lnTo>
                    <a:pt x="661" y="886"/>
                  </a:lnTo>
                  <a:lnTo>
                    <a:pt x="668" y="881"/>
                  </a:lnTo>
                  <a:lnTo>
                    <a:pt x="675" y="877"/>
                  </a:lnTo>
                  <a:lnTo>
                    <a:pt x="683" y="873"/>
                  </a:lnTo>
                  <a:lnTo>
                    <a:pt x="690" y="869"/>
                  </a:lnTo>
                  <a:lnTo>
                    <a:pt x="699" y="866"/>
                  </a:lnTo>
                  <a:lnTo>
                    <a:pt x="708" y="863"/>
                  </a:lnTo>
                  <a:lnTo>
                    <a:pt x="716" y="861"/>
                  </a:lnTo>
                  <a:lnTo>
                    <a:pt x="725" y="859"/>
                  </a:lnTo>
                  <a:lnTo>
                    <a:pt x="733" y="858"/>
                  </a:lnTo>
                  <a:lnTo>
                    <a:pt x="742" y="857"/>
                  </a:lnTo>
                  <a:lnTo>
                    <a:pt x="752" y="857"/>
                  </a:lnTo>
                  <a:lnTo>
                    <a:pt x="761" y="857"/>
                  </a:lnTo>
                  <a:lnTo>
                    <a:pt x="769" y="858"/>
                  </a:lnTo>
                  <a:lnTo>
                    <a:pt x="778" y="859"/>
                  </a:lnTo>
                  <a:lnTo>
                    <a:pt x="786" y="861"/>
                  </a:lnTo>
                  <a:lnTo>
                    <a:pt x="794" y="863"/>
                  </a:lnTo>
                  <a:lnTo>
                    <a:pt x="801" y="865"/>
                  </a:lnTo>
                  <a:lnTo>
                    <a:pt x="809" y="868"/>
                  </a:lnTo>
                  <a:lnTo>
                    <a:pt x="816" y="871"/>
                  </a:lnTo>
                  <a:lnTo>
                    <a:pt x="823" y="875"/>
                  </a:lnTo>
                  <a:lnTo>
                    <a:pt x="829" y="879"/>
                  </a:lnTo>
                  <a:lnTo>
                    <a:pt x="836" y="883"/>
                  </a:lnTo>
                  <a:lnTo>
                    <a:pt x="842" y="888"/>
                  </a:lnTo>
                  <a:lnTo>
                    <a:pt x="848" y="893"/>
                  </a:lnTo>
                  <a:lnTo>
                    <a:pt x="853" y="898"/>
                  </a:lnTo>
                  <a:lnTo>
                    <a:pt x="859" y="904"/>
                  </a:lnTo>
                  <a:lnTo>
                    <a:pt x="864" y="909"/>
                  </a:lnTo>
                  <a:lnTo>
                    <a:pt x="873" y="922"/>
                  </a:lnTo>
                  <a:lnTo>
                    <a:pt x="877" y="928"/>
                  </a:lnTo>
                  <a:lnTo>
                    <a:pt x="881" y="935"/>
                  </a:lnTo>
                  <a:lnTo>
                    <a:pt x="888" y="949"/>
                  </a:lnTo>
                  <a:lnTo>
                    <a:pt x="893" y="964"/>
                  </a:lnTo>
                  <a:lnTo>
                    <a:pt x="896" y="972"/>
                  </a:lnTo>
                  <a:lnTo>
                    <a:pt x="898" y="980"/>
                  </a:lnTo>
                  <a:lnTo>
                    <a:pt x="901" y="996"/>
                  </a:lnTo>
                  <a:lnTo>
                    <a:pt x="903" y="1012"/>
                  </a:lnTo>
                  <a:lnTo>
                    <a:pt x="904" y="1021"/>
                  </a:lnTo>
                  <a:lnTo>
                    <a:pt x="904" y="1029"/>
                  </a:lnTo>
                  <a:lnTo>
                    <a:pt x="903" y="1041"/>
                  </a:lnTo>
                  <a:lnTo>
                    <a:pt x="903" y="1052"/>
                  </a:lnTo>
                  <a:close/>
                  <a:moveTo>
                    <a:pt x="752" y="890"/>
                  </a:moveTo>
                  <a:lnTo>
                    <a:pt x="738" y="891"/>
                  </a:lnTo>
                  <a:lnTo>
                    <a:pt x="732" y="892"/>
                  </a:lnTo>
                  <a:lnTo>
                    <a:pt x="726" y="893"/>
                  </a:lnTo>
                  <a:lnTo>
                    <a:pt x="713" y="896"/>
                  </a:lnTo>
                  <a:lnTo>
                    <a:pt x="708" y="898"/>
                  </a:lnTo>
                  <a:lnTo>
                    <a:pt x="702" y="901"/>
                  </a:lnTo>
                  <a:lnTo>
                    <a:pt x="691" y="906"/>
                  </a:lnTo>
                  <a:lnTo>
                    <a:pt x="681" y="913"/>
                  </a:lnTo>
                  <a:lnTo>
                    <a:pt x="676" y="916"/>
                  </a:lnTo>
                  <a:lnTo>
                    <a:pt x="672" y="920"/>
                  </a:lnTo>
                  <a:lnTo>
                    <a:pt x="664" y="929"/>
                  </a:lnTo>
                  <a:lnTo>
                    <a:pt x="656" y="938"/>
                  </a:lnTo>
                  <a:lnTo>
                    <a:pt x="650" y="948"/>
                  </a:lnTo>
                  <a:lnTo>
                    <a:pt x="644" y="959"/>
                  </a:lnTo>
                  <a:lnTo>
                    <a:pt x="640" y="970"/>
                  </a:lnTo>
                  <a:lnTo>
                    <a:pt x="636" y="982"/>
                  </a:lnTo>
                  <a:lnTo>
                    <a:pt x="635" y="988"/>
                  </a:lnTo>
                  <a:lnTo>
                    <a:pt x="633" y="994"/>
                  </a:lnTo>
                  <a:lnTo>
                    <a:pt x="632" y="1007"/>
                  </a:lnTo>
                  <a:lnTo>
                    <a:pt x="631" y="1020"/>
                  </a:lnTo>
                  <a:lnTo>
                    <a:pt x="868" y="1020"/>
                  </a:lnTo>
                  <a:lnTo>
                    <a:pt x="867" y="1013"/>
                  </a:lnTo>
                  <a:lnTo>
                    <a:pt x="867" y="1007"/>
                  </a:lnTo>
                  <a:lnTo>
                    <a:pt x="865" y="995"/>
                  </a:lnTo>
                  <a:lnTo>
                    <a:pt x="863" y="983"/>
                  </a:lnTo>
                  <a:lnTo>
                    <a:pt x="859" y="971"/>
                  </a:lnTo>
                  <a:lnTo>
                    <a:pt x="855" y="960"/>
                  </a:lnTo>
                  <a:lnTo>
                    <a:pt x="852" y="954"/>
                  </a:lnTo>
                  <a:lnTo>
                    <a:pt x="849" y="949"/>
                  </a:lnTo>
                  <a:lnTo>
                    <a:pt x="843" y="939"/>
                  </a:lnTo>
                  <a:lnTo>
                    <a:pt x="836" y="930"/>
                  </a:lnTo>
                  <a:lnTo>
                    <a:pt x="828" y="921"/>
                  </a:lnTo>
                  <a:lnTo>
                    <a:pt x="824" y="917"/>
                  </a:lnTo>
                  <a:lnTo>
                    <a:pt x="820" y="913"/>
                  </a:lnTo>
                  <a:lnTo>
                    <a:pt x="815" y="910"/>
                  </a:lnTo>
                  <a:lnTo>
                    <a:pt x="810" y="907"/>
                  </a:lnTo>
                  <a:lnTo>
                    <a:pt x="800" y="901"/>
                  </a:lnTo>
                  <a:lnTo>
                    <a:pt x="795" y="899"/>
                  </a:lnTo>
                  <a:lnTo>
                    <a:pt x="789" y="896"/>
                  </a:lnTo>
                  <a:lnTo>
                    <a:pt x="783" y="895"/>
                  </a:lnTo>
                  <a:lnTo>
                    <a:pt x="777" y="893"/>
                  </a:lnTo>
                  <a:lnTo>
                    <a:pt x="771" y="892"/>
                  </a:lnTo>
                  <a:lnTo>
                    <a:pt x="765" y="891"/>
                  </a:lnTo>
                  <a:lnTo>
                    <a:pt x="752" y="890"/>
                  </a:lnTo>
                  <a:close/>
                  <a:moveTo>
                    <a:pt x="1297" y="1052"/>
                  </a:moveTo>
                  <a:lnTo>
                    <a:pt x="1025" y="1052"/>
                  </a:lnTo>
                  <a:lnTo>
                    <a:pt x="1026" y="1060"/>
                  </a:lnTo>
                  <a:lnTo>
                    <a:pt x="1026" y="1068"/>
                  </a:lnTo>
                  <a:lnTo>
                    <a:pt x="1028" y="1083"/>
                  </a:lnTo>
                  <a:lnTo>
                    <a:pt x="1030" y="1090"/>
                  </a:lnTo>
                  <a:lnTo>
                    <a:pt x="1031" y="1097"/>
                  </a:lnTo>
                  <a:lnTo>
                    <a:pt x="1035" y="1111"/>
                  </a:lnTo>
                  <a:lnTo>
                    <a:pt x="1038" y="1118"/>
                  </a:lnTo>
                  <a:lnTo>
                    <a:pt x="1041" y="1124"/>
                  </a:lnTo>
                  <a:lnTo>
                    <a:pt x="1047" y="1137"/>
                  </a:lnTo>
                  <a:lnTo>
                    <a:pt x="1054" y="1148"/>
                  </a:lnTo>
                  <a:lnTo>
                    <a:pt x="1062" y="1159"/>
                  </a:lnTo>
                  <a:lnTo>
                    <a:pt x="1066" y="1163"/>
                  </a:lnTo>
                  <a:lnTo>
                    <a:pt x="1070" y="1167"/>
                  </a:lnTo>
                  <a:lnTo>
                    <a:pt x="1079" y="1175"/>
                  </a:lnTo>
                  <a:lnTo>
                    <a:pt x="1088" y="1181"/>
                  </a:lnTo>
                  <a:lnTo>
                    <a:pt x="1098" y="1187"/>
                  </a:lnTo>
                  <a:lnTo>
                    <a:pt x="1109" y="1191"/>
                  </a:lnTo>
                  <a:lnTo>
                    <a:pt x="1121" y="1194"/>
                  </a:lnTo>
                  <a:lnTo>
                    <a:pt x="1134" y="1196"/>
                  </a:lnTo>
                  <a:lnTo>
                    <a:pt x="1141" y="1197"/>
                  </a:lnTo>
                  <a:lnTo>
                    <a:pt x="1148" y="1197"/>
                  </a:lnTo>
                  <a:lnTo>
                    <a:pt x="1160" y="1196"/>
                  </a:lnTo>
                  <a:lnTo>
                    <a:pt x="1165" y="1196"/>
                  </a:lnTo>
                  <a:lnTo>
                    <a:pt x="1171" y="1195"/>
                  </a:lnTo>
                  <a:lnTo>
                    <a:pt x="1181" y="1192"/>
                  </a:lnTo>
                  <a:lnTo>
                    <a:pt x="1192" y="1189"/>
                  </a:lnTo>
                  <a:lnTo>
                    <a:pt x="1196" y="1186"/>
                  </a:lnTo>
                  <a:lnTo>
                    <a:pt x="1201" y="1184"/>
                  </a:lnTo>
                  <a:lnTo>
                    <a:pt x="1210" y="1179"/>
                  </a:lnTo>
                  <a:lnTo>
                    <a:pt x="1218" y="1172"/>
                  </a:lnTo>
                  <a:lnTo>
                    <a:pt x="1222" y="1169"/>
                  </a:lnTo>
                  <a:lnTo>
                    <a:pt x="1226" y="1165"/>
                  </a:lnTo>
                  <a:lnTo>
                    <a:pt x="1235" y="1155"/>
                  </a:lnTo>
                  <a:lnTo>
                    <a:pt x="1239" y="1149"/>
                  </a:lnTo>
                  <a:lnTo>
                    <a:pt x="1242" y="1143"/>
                  </a:lnTo>
                  <a:lnTo>
                    <a:pt x="1246" y="1137"/>
                  </a:lnTo>
                  <a:lnTo>
                    <a:pt x="1249" y="1130"/>
                  </a:lnTo>
                  <a:lnTo>
                    <a:pt x="1251" y="1123"/>
                  </a:lnTo>
                  <a:lnTo>
                    <a:pt x="1253" y="1115"/>
                  </a:lnTo>
                  <a:lnTo>
                    <a:pt x="1290" y="1115"/>
                  </a:lnTo>
                  <a:lnTo>
                    <a:pt x="1287" y="1126"/>
                  </a:lnTo>
                  <a:lnTo>
                    <a:pt x="1284" y="1137"/>
                  </a:lnTo>
                  <a:lnTo>
                    <a:pt x="1280" y="1147"/>
                  </a:lnTo>
                  <a:lnTo>
                    <a:pt x="1275" y="1157"/>
                  </a:lnTo>
                  <a:lnTo>
                    <a:pt x="1270" y="1166"/>
                  </a:lnTo>
                  <a:lnTo>
                    <a:pt x="1264" y="1174"/>
                  </a:lnTo>
                  <a:lnTo>
                    <a:pt x="1261" y="1178"/>
                  </a:lnTo>
                  <a:lnTo>
                    <a:pt x="1257" y="1182"/>
                  </a:lnTo>
                  <a:lnTo>
                    <a:pt x="1250" y="1190"/>
                  </a:lnTo>
                  <a:lnTo>
                    <a:pt x="1245" y="1194"/>
                  </a:lnTo>
                  <a:lnTo>
                    <a:pt x="1240" y="1199"/>
                  </a:lnTo>
                  <a:lnTo>
                    <a:pt x="1234" y="1203"/>
                  </a:lnTo>
                  <a:lnTo>
                    <a:pt x="1229" y="1207"/>
                  </a:lnTo>
                  <a:lnTo>
                    <a:pt x="1223" y="1210"/>
                  </a:lnTo>
                  <a:lnTo>
                    <a:pt x="1217" y="1214"/>
                  </a:lnTo>
                  <a:lnTo>
                    <a:pt x="1211" y="1217"/>
                  </a:lnTo>
                  <a:lnTo>
                    <a:pt x="1205" y="1220"/>
                  </a:lnTo>
                  <a:lnTo>
                    <a:pt x="1191" y="1225"/>
                  </a:lnTo>
                  <a:lnTo>
                    <a:pt x="1178" y="1228"/>
                  </a:lnTo>
                  <a:lnTo>
                    <a:pt x="1170" y="1229"/>
                  </a:lnTo>
                  <a:lnTo>
                    <a:pt x="1163" y="1230"/>
                  </a:lnTo>
                  <a:lnTo>
                    <a:pt x="1148" y="1231"/>
                  </a:lnTo>
                  <a:lnTo>
                    <a:pt x="1139" y="1231"/>
                  </a:lnTo>
                  <a:lnTo>
                    <a:pt x="1130" y="1230"/>
                  </a:lnTo>
                  <a:lnTo>
                    <a:pt x="1121" y="1229"/>
                  </a:lnTo>
                  <a:lnTo>
                    <a:pt x="1113" y="1227"/>
                  </a:lnTo>
                  <a:lnTo>
                    <a:pt x="1105" y="1225"/>
                  </a:lnTo>
                  <a:lnTo>
                    <a:pt x="1097" y="1223"/>
                  </a:lnTo>
                  <a:lnTo>
                    <a:pt x="1089" y="1220"/>
                  </a:lnTo>
                  <a:lnTo>
                    <a:pt x="1082" y="1217"/>
                  </a:lnTo>
                  <a:lnTo>
                    <a:pt x="1075" y="1213"/>
                  </a:lnTo>
                  <a:lnTo>
                    <a:pt x="1069" y="1209"/>
                  </a:lnTo>
                  <a:lnTo>
                    <a:pt x="1056" y="1201"/>
                  </a:lnTo>
                  <a:lnTo>
                    <a:pt x="1051" y="1196"/>
                  </a:lnTo>
                  <a:lnTo>
                    <a:pt x="1045" y="1191"/>
                  </a:lnTo>
                  <a:lnTo>
                    <a:pt x="1040" y="1186"/>
                  </a:lnTo>
                  <a:lnTo>
                    <a:pt x="1035" y="1180"/>
                  </a:lnTo>
                  <a:lnTo>
                    <a:pt x="1030" y="1174"/>
                  </a:lnTo>
                  <a:lnTo>
                    <a:pt x="1025" y="1167"/>
                  </a:lnTo>
                  <a:lnTo>
                    <a:pt x="1020" y="1160"/>
                  </a:lnTo>
                  <a:lnTo>
                    <a:pt x="1016" y="1152"/>
                  </a:lnTo>
                  <a:lnTo>
                    <a:pt x="1012" y="1145"/>
                  </a:lnTo>
                  <a:lnTo>
                    <a:pt x="1008" y="1137"/>
                  </a:lnTo>
                  <a:lnTo>
                    <a:pt x="1005" y="1129"/>
                  </a:lnTo>
                  <a:lnTo>
                    <a:pt x="1002" y="1120"/>
                  </a:lnTo>
                  <a:lnTo>
                    <a:pt x="999" y="1112"/>
                  </a:lnTo>
                  <a:lnTo>
                    <a:pt x="996" y="1103"/>
                  </a:lnTo>
                  <a:lnTo>
                    <a:pt x="994" y="1094"/>
                  </a:lnTo>
                  <a:lnTo>
                    <a:pt x="993" y="1084"/>
                  </a:lnTo>
                  <a:lnTo>
                    <a:pt x="991" y="1075"/>
                  </a:lnTo>
                  <a:lnTo>
                    <a:pt x="990" y="1065"/>
                  </a:lnTo>
                  <a:lnTo>
                    <a:pt x="990" y="1055"/>
                  </a:lnTo>
                  <a:lnTo>
                    <a:pt x="990" y="1045"/>
                  </a:lnTo>
                  <a:lnTo>
                    <a:pt x="990" y="1029"/>
                  </a:lnTo>
                  <a:lnTo>
                    <a:pt x="991" y="1012"/>
                  </a:lnTo>
                  <a:lnTo>
                    <a:pt x="993" y="996"/>
                  </a:lnTo>
                  <a:lnTo>
                    <a:pt x="997" y="979"/>
                  </a:lnTo>
                  <a:lnTo>
                    <a:pt x="1001" y="964"/>
                  </a:lnTo>
                  <a:lnTo>
                    <a:pt x="1007" y="948"/>
                  </a:lnTo>
                  <a:lnTo>
                    <a:pt x="1011" y="941"/>
                  </a:lnTo>
                  <a:lnTo>
                    <a:pt x="1015" y="933"/>
                  </a:lnTo>
                  <a:lnTo>
                    <a:pt x="1020" y="926"/>
                  </a:lnTo>
                  <a:lnTo>
                    <a:pt x="1025" y="919"/>
                  </a:lnTo>
                  <a:lnTo>
                    <a:pt x="1030" y="911"/>
                  </a:lnTo>
                  <a:lnTo>
                    <a:pt x="1036" y="904"/>
                  </a:lnTo>
                  <a:lnTo>
                    <a:pt x="1043" y="898"/>
                  </a:lnTo>
                  <a:lnTo>
                    <a:pt x="1049" y="892"/>
                  </a:lnTo>
                  <a:lnTo>
                    <a:pt x="1056" y="886"/>
                  </a:lnTo>
                  <a:lnTo>
                    <a:pt x="1063" y="881"/>
                  </a:lnTo>
                  <a:lnTo>
                    <a:pt x="1070" y="877"/>
                  </a:lnTo>
                  <a:lnTo>
                    <a:pt x="1078" y="873"/>
                  </a:lnTo>
                  <a:lnTo>
                    <a:pt x="1085" y="869"/>
                  </a:lnTo>
                  <a:lnTo>
                    <a:pt x="1093" y="866"/>
                  </a:lnTo>
                  <a:lnTo>
                    <a:pt x="1101" y="863"/>
                  </a:lnTo>
                  <a:lnTo>
                    <a:pt x="1110" y="861"/>
                  </a:lnTo>
                  <a:lnTo>
                    <a:pt x="1118" y="859"/>
                  </a:lnTo>
                  <a:lnTo>
                    <a:pt x="1127" y="858"/>
                  </a:lnTo>
                  <a:lnTo>
                    <a:pt x="1136" y="857"/>
                  </a:lnTo>
                  <a:lnTo>
                    <a:pt x="1145" y="857"/>
                  </a:lnTo>
                  <a:lnTo>
                    <a:pt x="1154" y="857"/>
                  </a:lnTo>
                  <a:lnTo>
                    <a:pt x="1163" y="858"/>
                  </a:lnTo>
                  <a:lnTo>
                    <a:pt x="1171" y="859"/>
                  </a:lnTo>
                  <a:lnTo>
                    <a:pt x="1179" y="861"/>
                  </a:lnTo>
                  <a:lnTo>
                    <a:pt x="1187" y="863"/>
                  </a:lnTo>
                  <a:lnTo>
                    <a:pt x="1195" y="865"/>
                  </a:lnTo>
                  <a:lnTo>
                    <a:pt x="1202" y="868"/>
                  </a:lnTo>
                  <a:lnTo>
                    <a:pt x="1210" y="871"/>
                  </a:lnTo>
                  <a:lnTo>
                    <a:pt x="1217" y="875"/>
                  </a:lnTo>
                  <a:lnTo>
                    <a:pt x="1223" y="879"/>
                  </a:lnTo>
                  <a:lnTo>
                    <a:pt x="1230" y="883"/>
                  </a:lnTo>
                  <a:lnTo>
                    <a:pt x="1236" y="888"/>
                  </a:lnTo>
                  <a:lnTo>
                    <a:pt x="1242" y="893"/>
                  </a:lnTo>
                  <a:lnTo>
                    <a:pt x="1247" y="898"/>
                  </a:lnTo>
                  <a:lnTo>
                    <a:pt x="1252" y="904"/>
                  </a:lnTo>
                  <a:lnTo>
                    <a:pt x="1257" y="909"/>
                  </a:lnTo>
                  <a:lnTo>
                    <a:pt x="1267" y="922"/>
                  </a:lnTo>
                  <a:lnTo>
                    <a:pt x="1271" y="928"/>
                  </a:lnTo>
                  <a:lnTo>
                    <a:pt x="1275" y="935"/>
                  </a:lnTo>
                  <a:lnTo>
                    <a:pt x="1278" y="942"/>
                  </a:lnTo>
                  <a:lnTo>
                    <a:pt x="1282" y="949"/>
                  </a:lnTo>
                  <a:lnTo>
                    <a:pt x="1287" y="964"/>
                  </a:lnTo>
                  <a:lnTo>
                    <a:pt x="1290" y="972"/>
                  </a:lnTo>
                  <a:lnTo>
                    <a:pt x="1292" y="980"/>
                  </a:lnTo>
                  <a:lnTo>
                    <a:pt x="1295" y="996"/>
                  </a:lnTo>
                  <a:lnTo>
                    <a:pt x="1297" y="1012"/>
                  </a:lnTo>
                  <a:lnTo>
                    <a:pt x="1297" y="1021"/>
                  </a:lnTo>
                  <a:lnTo>
                    <a:pt x="1298" y="1029"/>
                  </a:lnTo>
                  <a:lnTo>
                    <a:pt x="1297" y="1041"/>
                  </a:lnTo>
                  <a:lnTo>
                    <a:pt x="1297" y="1052"/>
                  </a:lnTo>
                  <a:close/>
                  <a:moveTo>
                    <a:pt x="1145" y="890"/>
                  </a:moveTo>
                  <a:lnTo>
                    <a:pt x="1132" y="891"/>
                  </a:lnTo>
                  <a:lnTo>
                    <a:pt x="1126" y="892"/>
                  </a:lnTo>
                  <a:lnTo>
                    <a:pt x="1119" y="893"/>
                  </a:lnTo>
                  <a:lnTo>
                    <a:pt x="1107" y="896"/>
                  </a:lnTo>
                  <a:lnTo>
                    <a:pt x="1101" y="898"/>
                  </a:lnTo>
                  <a:lnTo>
                    <a:pt x="1096" y="901"/>
                  </a:lnTo>
                  <a:lnTo>
                    <a:pt x="1085" y="906"/>
                  </a:lnTo>
                  <a:lnTo>
                    <a:pt x="1075" y="913"/>
                  </a:lnTo>
                  <a:lnTo>
                    <a:pt x="1071" y="916"/>
                  </a:lnTo>
                  <a:lnTo>
                    <a:pt x="1066" y="920"/>
                  </a:lnTo>
                  <a:lnTo>
                    <a:pt x="1058" y="929"/>
                  </a:lnTo>
                  <a:lnTo>
                    <a:pt x="1051" y="938"/>
                  </a:lnTo>
                  <a:lnTo>
                    <a:pt x="1044" y="948"/>
                  </a:lnTo>
                  <a:lnTo>
                    <a:pt x="1039" y="959"/>
                  </a:lnTo>
                  <a:lnTo>
                    <a:pt x="1034" y="970"/>
                  </a:lnTo>
                  <a:lnTo>
                    <a:pt x="1031" y="982"/>
                  </a:lnTo>
                  <a:lnTo>
                    <a:pt x="1029" y="988"/>
                  </a:lnTo>
                  <a:lnTo>
                    <a:pt x="1028" y="994"/>
                  </a:lnTo>
                  <a:lnTo>
                    <a:pt x="1027" y="1007"/>
                  </a:lnTo>
                  <a:lnTo>
                    <a:pt x="1026" y="1020"/>
                  </a:lnTo>
                  <a:lnTo>
                    <a:pt x="1261" y="1020"/>
                  </a:lnTo>
                  <a:lnTo>
                    <a:pt x="1261" y="1013"/>
                  </a:lnTo>
                  <a:lnTo>
                    <a:pt x="1261" y="1007"/>
                  </a:lnTo>
                  <a:lnTo>
                    <a:pt x="1259" y="995"/>
                  </a:lnTo>
                  <a:lnTo>
                    <a:pt x="1256" y="983"/>
                  </a:lnTo>
                  <a:lnTo>
                    <a:pt x="1253" y="971"/>
                  </a:lnTo>
                  <a:lnTo>
                    <a:pt x="1248" y="960"/>
                  </a:lnTo>
                  <a:lnTo>
                    <a:pt x="1246" y="954"/>
                  </a:lnTo>
                  <a:lnTo>
                    <a:pt x="1243" y="949"/>
                  </a:lnTo>
                  <a:lnTo>
                    <a:pt x="1237" y="939"/>
                  </a:lnTo>
                  <a:lnTo>
                    <a:pt x="1230" y="930"/>
                  </a:lnTo>
                  <a:lnTo>
                    <a:pt x="1222" y="921"/>
                  </a:lnTo>
                  <a:lnTo>
                    <a:pt x="1218" y="917"/>
                  </a:lnTo>
                  <a:lnTo>
                    <a:pt x="1214" y="913"/>
                  </a:lnTo>
                  <a:lnTo>
                    <a:pt x="1209" y="910"/>
                  </a:lnTo>
                  <a:lnTo>
                    <a:pt x="1204" y="907"/>
                  </a:lnTo>
                  <a:lnTo>
                    <a:pt x="1194" y="901"/>
                  </a:lnTo>
                  <a:lnTo>
                    <a:pt x="1188" y="899"/>
                  </a:lnTo>
                  <a:lnTo>
                    <a:pt x="1183" y="896"/>
                  </a:lnTo>
                  <a:lnTo>
                    <a:pt x="1177" y="895"/>
                  </a:lnTo>
                  <a:lnTo>
                    <a:pt x="1171" y="893"/>
                  </a:lnTo>
                  <a:lnTo>
                    <a:pt x="1165" y="892"/>
                  </a:lnTo>
                  <a:lnTo>
                    <a:pt x="1159" y="891"/>
                  </a:lnTo>
                  <a:lnTo>
                    <a:pt x="1145" y="890"/>
                  </a:lnTo>
                  <a:close/>
                  <a:moveTo>
                    <a:pt x="1516" y="1227"/>
                  </a:moveTo>
                  <a:lnTo>
                    <a:pt x="1504" y="1226"/>
                  </a:lnTo>
                  <a:lnTo>
                    <a:pt x="1498" y="1225"/>
                  </a:lnTo>
                  <a:lnTo>
                    <a:pt x="1493" y="1225"/>
                  </a:lnTo>
                  <a:lnTo>
                    <a:pt x="1483" y="1222"/>
                  </a:lnTo>
                  <a:lnTo>
                    <a:pt x="1473" y="1219"/>
                  </a:lnTo>
                  <a:lnTo>
                    <a:pt x="1465" y="1215"/>
                  </a:lnTo>
                  <a:lnTo>
                    <a:pt x="1458" y="1210"/>
                  </a:lnTo>
                  <a:lnTo>
                    <a:pt x="1451" y="1204"/>
                  </a:lnTo>
                  <a:lnTo>
                    <a:pt x="1445" y="1198"/>
                  </a:lnTo>
                  <a:lnTo>
                    <a:pt x="1440" y="1191"/>
                  </a:lnTo>
                  <a:lnTo>
                    <a:pt x="1436" y="1183"/>
                  </a:lnTo>
                  <a:lnTo>
                    <a:pt x="1432" y="1174"/>
                  </a:lnTo>
                  <a:lnTo>
                    <a:pt x="1429" y="1165"/>
                  </a:lnTo>
                  <a:lnTo>
                    <a:pt x="1427" y="1155"/>
                  </a:lnTo>
                  <a:lnTo>
                    <a:pt x="1426" y="1150"/>
                  </a:lnTo>
                  <a:lnTo>
                    <a:pt x="1425" y="1145"/>
                  </a:lnTo>
                  <a:lnTo>
                    <a:pt x="1424" y="1134"/>
                  </a:lnTo>
                  <a:lnTo>
                    <a:pt x="1424" y="1123"/>
                  </a:lnTo>
                  <a:lnTo>
                    <a:pt x="1424" y="899"/>
                  </a:lnTo>
                  <a:lnTo>
                    <a:pt x="1353" y="899"/>
                  </a:lnTo>
                  <a:lnTo>
                    <a:pt x="1353" y="866"/>
                  </a:lnTo>
                  <a:lnTo>
                    <a:pt x="1424" y="866"/>
                  </a:lnTo>
                  <a:lnTo>
                    <a:pt x="1424" y="768"/>
                  </a:lnTo>
                  <a:lnTo>
                    <a:pt x="1460" y="760"/>
                  </a:lnTo>
                  <a:lnTo>
                    <a:pt x="1460" y="866"/>
                  </a:lnTo>
                  <a:lnTo>
                    <a:pt x="1570" y="866"/>
                  </a:lnTo>
                  <a:lnTo>
                    <a:pt x="1570" y="899"/>
                  </a:lnTo>
                  <a:lnTo>
                    <a:pt x="1460" y="899"/>
                  </a:lnTo>
                  <a:lnTo>
                    <a:pt x="1460" y="1121"/>
                  </a:lnTo>
                  <a:lnTo>
                    <a:pt x="1460" y="1136"/>
                  </a:lnTo>
                  <a:lnTo>
                    <a:pt x="1461" y="1144"/>
                  </a:lnTo>
                  <a:lnTo>
                    <a:pt x="1462" y="1150"/>
                  </a:lnTo>
                  <a:lnTo>
                    <a:pt x="1464" y="1157"/>
                  </a:lnTo>
                  <a:lnTo>
                    <a:pt x="1466" y="1162"/>
                  </a:lnTo>
                  <a:lnTo>
                    <a:pt x="1468" y="1168"/>
                  </a:lnTo>
                  <a:lnTo>
                    <a:pt x="1471" y="1173"/>
                  </a:lnTo>
                  <a:lnTo>
                    <a:pt x="1475" y="1177"/>
                  </a:lnTo>
                  <a:lnTo>
                    <a:pt x="1479" y="1181"/>
                  </a:lnTo>
                  <a:lnTo>
                    <a:pt x="1484" y="1185"/>
                  </a:lnTo>
                  <a:lnTo>
                    <a:pt x="1489" y="1188"/>
                  </a:lnTo>
                  <a:lnTo>
                    <a:pt x="1492" y="1189"/>
                  </a:lnTo>
                  <a:lnTo>
                    <a:pt x="1495" y="1190"/>
                  </a:lnTo>
                  <a:lnTo>
                    <a:pt x="1502" y="1192"/>
                  </a:lnTo>
                  <a:lnTo>
                    <a:pt x="1510" y="1193"/>
                  </a:lnTo>
                  <a:lnTo>
                    <a:pt x="1519" y="1193"/>
                  </a:lnTo>
                  <a:lnTo>
                    <a:pt x="1533" y="1193"/>
                  </a:lnTo>
                  <a:lnTo>
                    <a:pt x="1547" y="1191"/>
                  </a:lnTo>
                  <a:lnTo>
                    <a:pt x="1575" y="1187"/>
                  </a:lnTo>
                  <a:lnTo>
                    <a:pt x="1575" y="1218"/>
                  </a:lnTo>
                  <a:lnTo>
                    <a:pt x="1560" y="1221"/>
                  </a:lnTo>
                  <a:lnTo>
                    <a:pt x="1545" y="1224"/>
                  </a:lnTo>
                  <a:lnTo>
                    <a:pt x="1530" y="1226"/>
                  </a:lnTo>
                  <a:lnTo>
                    <a:pt x="1516" y="1227"/>
                  </a:lnTo>
                  <a:close/>
                  <a:moveTo>
                    <a:pt x="1902" y="1188"/>
                  </a:moveTo>
                  <a:lnTo>
                    <a:pt x="1897" y="1193"/>
                  </a:lnTo>
                  <a:lnTo>
                    <a:pt x="1892" y="1198"/>
                  </a:lnTo>
                  <a:lnTo>
                    <a:pt x="1880" y="1207"/>
                  </a:lnTo>
                  <a:lnTo>
                    <a:pt x="1874" y="1211"/>
                  </a:lnTo>
                  <a:lnTo>
                    <a:pt x="1867" y="1214"/>
                  </a:lnTo>
                  <a:lnTo>
                    <a:pt x="1860" y="1217"/>
                  </a:lnTo>
                  <a:lnTo>
                    <a:pt x="1853" y="1220"/>
                  </a:lnTo>
                  <a:lnTo>
                    <a:pt x="1837" y="1225"/>
                  </a:lnTo>
                  <a:lnTo>
                    <a:pt x="1830" y="1227"/>
                  </a:lnTo>
                  <a:lnTo>
                    <a:pt x="1821" y="1228"/>
                  </a:lnTo>
                  <a:lnTo>
                    <a:pt x="1813" y="1229"/>
                  </a:lnTo>
                  <a:lnTo>
                    <a:pt x="1805" y="1230"/>
                  </a:lnTo>
                  <a:lnTo>
                    <a:pt x="1787" y="1231"/>
                  </a:lnTo>
                  <a:lnTo>
                    <a:pt x="1769" y="1230"/>
                  </a:lnTo>
                  <a:lnTo>
                    <a:pt x="1752" y="1228"/>
                  </a:lnTo>
                  <a:lnTo>
                    <a:pt x="1744" y="1226"/>
                  </a:lnTo>
                  <a:lnTo>
                    <a:pt x="1736" y="1224"/>
                  </a:lnTo>
                  <a:lnTo>
                    <a:pt x="1728" y="1222"/>
                  </a:lnTo>
                  <a:lnTo>
                    <a:pt x="1721" y="1220"/>
                  </a:lnTo>
                  <a:lnTo>
                    <a:pt x="1714" y="1217"/>
                  </a:lnTo>
                  <a:lnTo>
                    <a:pt x="1707" y="1213"/>
                  </a:lnTo>
                  <a:lnTo>
                    <a:pt x="1700" y="1209"/>
                  </a:lnTo>
                  <a:lnTo>
                    <a:pt x="1693" y="1205"/>
                  </a:lnTo>
                  <a:lnTo>
                    <a:pt x="1687" y="1201"/>
                  </a:lnTo>
                  <a:lnTo>
                    <a:pt x="1681" y="1196"/>
                  </a:lnTo>
                  <a:lnTo>
                    <a:pt x="1676" y="1191"/>
                  </a:lnTo>
                  <a:lnTo>
                    <a:pt x="1671" y="1185"/>
                  </a:lnTo>
                  <a:lnTo>
                    <a:pt x="1664" y="1177"/>
                  </a:lnTo>
                  <a:lnTo>
                    <a:pt x="1658" y="1169"/>
                  </a:lnTo>
                  <a:lnTo>
                    <a:pt x="1653" y="1160"/>
                  </a:lnTo>
                  <a:lnTo>
                    <a:pt x="1649" y="1152"/>
                  </a:lnTo>
                  <a:lnTo>
                    <a:pt x="1646" y="1143"/>
                  </a:lnTo>
                  <a:lnTo>
                    <a:pt x="1644" y="1139"/>
                  </a:lnTo>
                  <a:lnTo>
                    <a:pt x="1643" y="1134"/>
                  </a:lnTo>
                  <a:lnTo>
                    <a:pt x="1642" y="1124"/>
                  </a:lnTo>
                  <a:lnTo>
                    <a:pt x="1641" y="1114"/>
                  </a:lnTo>
                  <a:lnTo>
                    <a:pt x="1677" y="1114"/>
                  </a:lnTo>
                  <a:lnTo>
                    <a:pt x="1678" y="1121"/>
                  </a:lnTo>
                  <a:lnTo>
                    <a:pt x="1680" y="1129"/>
                  </a:lnTo>
                  <a:lnTo>
                    <a:pt x="1682" y="1136"/>
                  </a:lnTo>
                  <a:lnTo>
                    <a:pt x="1685" y="1143"/>
                  </a:lnTo>
                  <a:lnTo>
                    <a:pt x="1689" y="1150"/>
                  </a:lnTo>
                  <a:lnTo>
                    <a:pt x="1693" y="1156"/>
                  </a:lnTo>
                  <a:lnTo>
                    <a:pt x="1698" y="1162"/>
                  </a:lnTo>
                  <a:lnTo>
                    <a:pt x="1703" y="1168"/>
                  </a:lnTo>
                  <a:lnTo>
                    <a:pt x="1711" y="1175"/>
                  </a:lnTo>
                  <a:lnTo>
                    <a:pt x="1716" y="1178"/>
                  </a:lnTo>
                  <a:lnTo>
                    <a:pt x="1720" y="1181"/>
                  </a:lnTo>
                  <a:lnTo>
                    <a:pt x="1730" y="1186"/>
                  </a:lnTo>
                  <a:lnTo>
                    <a:pt x="1740" y="1190"/>
                  </a:lnTo>
                  <a:lnTo>
                    <a:pt x="1746" y="1192"/>
                  </a:lnTo>
                  <a:lnTo>
                    <a:pt x="1751" y="1193"/>
                  </a:lnTo>
                  <a:lnTo>
                    <a:pt x="1763" y="1195"/>
                  </a:lnTo>
                  <a:lnTo>
                    <a:pt x="1775" y="1196"/>
                  </a:lnTo>
                  <a:lnTo>
                    <a:pt x="1787" y="1197"/>
                  </a:lnTo>
                  <a:lnTo>
                    <a:pt x="1801" y="1196"/>
                  </a:lnTo>
                  <a:lnTo>
                    <a:pt x="1813" y="1195"/>
                  </a:lnTo>
                  <a:lnTo>
                    <a:pt x="1825" y="1193"/>
                  </a:lnTo>
                  <a:lnTo>
                    <a:pt x="1836" y="1190"/>
                  </a:lnTo>
                  <a:lnTo>
                    <a:pt x="1841" y="1188"/>
                  </a:lnTo>
                  <a:lnTo>
                    <a:pt x="1846" y="1187"/>
                  </a:lnTo>
                  <a:lnTo>
                    <a:pt x="1851" y="1184"/>
                  </a:lnTo>
                  <a:lnTo>
                    <a:pt x="1856" y="1182"/>
                  </a:lnTo>
                  <a:lnTo>
                    <a:pt x="1864" y="1177"/>
                  </a:lnTo>
                  <a:lnTo>
                    <a:pt x="1871" y="1170"/>
                  </a:lnTo>
                  <a:lnTo>
                    <a:pt x="1876" y="1166"/>
                  </a:lnTo>
                  <a:lnTo>
                    <a:pt x="1879" y="1161"/>
                  </a:lnTo>
                  <a:lnTo>
                    <a:pt x="1883" y="1156"/>
                  </a:lnTo>
                  <a:lnTo>
                    <a:pt x="1885" y="1151"/>
                  </a:lnTo>
                  <a:lnTo>
                    <a:pt x="1888" y="1145"/>
                  </a:lnTo>
                  <a:lnTo>
                    <a:pt x="1889" y="1139"/>
                  </a:lnTo>
                  <a:lnTo>
                    <a:pt x="1890" y="1132"/>
                  </a:lnTo>
                  <a:lnTo>
                    <a:pt x="1890" y="1125"/>
                  </a:lnTo>
                  <a:lnTo>
                    <a:pt x="1890" y="1119"/>
                  </a:lnTo>
                  <a:lnTo>
                    <a:pt x="1889" y="1113"/>
                  </a:lnTo>
                  <a:lnTo>
                    <a:pt x="1888" y="1108"/>
                  </a:lnTo>
                  <a:lnTo>
                    <a:pt x="1886" y="1102"/>
                  </a:lnTo>
                  <a:lnTo>
                    <a:pt x="1884" y="1097"/>
                  </a:lnTo>
                  <a:lnTo>
                    <a:pt x="1881" y="1092"/>
                  </a:lnTo>
                  <a:lnTo>
                    <a:pt x="1877" y="1087"/>
                  </a:lnTo>
                  <a:lnTo>
                    <a:pt x="1874" y="1083"/>
                  </a:lnTo>
                  <a:lnTo>
                    <a:pt x="1869" y="1079"/>
                  </a:lnTo>
                  <a:lnTo>
                    <a:pt x="1864" y="1075"/>
                  </a:lnTo>
                  <a:lnTo>
                    <a:pt x="1859" y="1071"/>
                  </a:lnTo>
                  <a:lnTo>
                    <a:pt x="1853" y="1068"/>
                  </a:lnTo>
                  <a:lnTo>
                    <a:pt x="1847" y="1066"/>
                  </a:lnTo>
                  <a:lnTo>
                    <a:pt x="1840" y="1063"/>
                  </a:lnTo>
                  <a:lnTo>
                    <a:pt x="1833" y="1062"/>
                  </a:lnTo>
                  <a:lnTo>
                    <a:pt x="1825" y="1060"/>
                  </a:lnTo>
                  <a:lnTo>
                    <a:pt x="1756" y="1051"/>
                  </a:lnTo>
                  <a:lnTo>
                    <a:pt x="1734" y="1047"/>
                  </a:lnTo>
                  <a:lnTo>
                    <a:pt x="1723" y="1044"/>
                  </a:lnTo>
                  <a:lnTo>
                    <a:pt x="1712" y="1040"/>
                  </a:lnTo>
                  <a:lnTo>
                    <a:pt x="1702" y="1036"/>
                  </a:lnTo>
                  <a:lnTo>
                    <a:pt x="1697" y="1033"/>
                  </a:lnTo>
                  <a:lnTo>
                    <a:pt x="1692" y="1030"/>
                  </a:lnTo>
                  <a:lnTo>
                    <a:pt x="1684" y="1023"/>
                  </a:lnTo>
                  <a:lnTo>
                    <a:pt x="1679" y="1020"/>
                  </a:lnTo>
                  <a:lnTo>
                    <a:pt x="1676" y="1015"/>
                  </a:lnTo>
                  <a:lnTo>
                    <a:pt x="1671" y="1010"/>
                  </a:lnTo>
                  <a:lnTo>
                    <a:pt x="1667" y="1004"/>
                  </a:lnTo>
                  <a:lnTo>
                    <a:pt x="1664" y="997"/>
                  </a:lnTo>
                  <a:lnTo>
                    <a:pt x="1661" y="990"/>
                  </a:lnTo>
                  <a:lnTo>
                    <a:pt x="1659" y="983"/>
                  </a:lnTo>
                  <a:lnTo>
                    <a:pt x="1657" y="976"/>
                  </a:lnTo>
                  <a:lnTo>
                    <a:pt x="1656" y="968"/>
                  </a:lnTo>
                  <a:lnTo>
                    <a:pt x="1656" y="959"/>
                  </a:lnTo>
                  <a:lnTo>
                    <a:pt x="1656" y="949"/>
                  </a:lnTo>
                  <a:lnTo>
                    <a:pt x="1657" y="944"/>
                  </a:lnTo>
                  <a:lnTo>
                    <a:pt x="1658" y="939"/>
                  </a:lnTo>
                  <a:lnTo>
                    <a:pt x="1660" y="929"/>
                  </a:lnTo>
                  <a:lnTo>
                    <a:pt x="1664" y="921"/>
                  </a:lnTo>
                  <a:lnTo>
                    <a:pt x="1666" y="916"/>
                  </a:lnTo>
                  <a:lnTo>
                    <a:pt x="1668" y="912"/>
                  </a:lnTo>
                  <a:lnTo>
                    <a:pt x="1671" y="908"/>
                  </a:lnTo>
                  <a:lnTo>
                    <a:pt x="1674" y="904"/>
                  </a:lnTo>
                  <a:lnTo>
                    <a:pt x="1677" y="901"/>
                  </a:lnTo>
                  <a:lnTo>
                    <a:pt x="1680" y="897"/>
                  </a:lnTo>
                  <a:lnTo>
                    <a:pt x="1686" y="890"/>
                  </a:lnTo>
                  <a:lnTo>
                    <a:pt x="1691" y="886"/>
                  </a:lnTo>
                  <a:lnTo>
                    <a:pt x="1696" y="882"/>
                  </a:lnTo>
                  <a:lnTo>
                    <a:pt x="1707" y="875"/>
                  </a:lnTo>
                  <a:lnTo>
                    <a:pt x="1719" y="869"/>
                  </a:lnTo>
                  <a:lnTo>
                    <a:pt x="1731" y="865"/>
                  </a:lnTo>
                  <a:lnTo>
                    <a:pt x="1743" y="861"/>
                  </a:lnTo>
                  <a:lnTo>
                    <a:pt x="1756" y="859"/>
                  </a:lnTo>
                  <a:lnTo>
                    <a:pt x="1770" y="857"/>
                  </a:lnTo>
                  <a:lnTo>
                    <a:pt x="1784" y="857"/>
                  </a:lnTo>
                  <a:lnTo>
                    <a:pt x="1792" y="857"/>
                  </a:lnTo>
                  <a:lnTo>
                    <a:pt x="1799" y="858"/>
                  </a:lnTo>
                  <a:lnTo>
                    <a:pt x="1807" y="858"/>
                  </a:lnTo>
                  <a:lnTo>
                    <a:pt x="1815" y="860"/>
                  </a:lnTo>
                  <a:lnTo>
                    <a:pt x="1823" y="861"/>
                  </a:lnTo>
                  <a:lnTo>
                    <a:pt x="1830" y="863"/>
                  </a:lnTo>
                  <a:lnTo>
                    <a:pt x="1837" y="865"/>
                  </a:lnTo>
                  <a:lnTo>
                    <a:pt x="1844" y="867"/>
                  </a:lnTo>
                  <a:lnTo>
                    <a:pt x="1858" y="873"/>
                  </a:lnTo>
                  <a:lnTo>
                    <a:pt x="1864" y="877"/>
                  </a:lnTo>
                  <a:lnTo>
                    <a:pt x="1870" y="880"/>
                  </a:lnTo>
                  <a:lnTo>
                    <a:pt x="1876" y="884"/>
                  </a:lnTo>
                  <a:lnTo>
                    <a:pt x="1881" y="889"/>
                  </a:lnTo>
                  <a:lnTo>
                    <a:pt x="1886" y="894"/>
                  </a:lnTo>
                  <a:lnTo>
                    <a:pt x="1891" y="899"/>
                  </a:lnTo>
                  <a:lnTo>
                    <a:pt x="1894" y="903"/>
                  </a:lnTo>
                  <a:lnTo>
                    <a:pt x="1897" y="906"/>
                  </a:lnTo>
                  <a:lnTo>
                    <a:pt x="1902" y="914"/>
                  </a:lnTo>
                  <a:lnTo>
                    <a:pt x="1906" y="922"/>
                  </a:lnTo>
                  <a:lnTo>
                    <a:pt x="1910" y="930"/>
                  </a:lnTo>
                  <a:lnTo>
                    <a:pt x="1912" y="934"/>
                  </a:lnTo>
                  <a:lnTo>
                    <a:pt x="1913" y="939"/>
                  </a:lnTo>
                  <a:lnTo>
                    <a:pt x="1916" y="947"/>
                  </a:lnTo>
                  <a:lnTo>
                    <a:pt x="1917" y="956"/>
                  </a:lnTo>
                  <a:lnTo>
                    <a:pt x="1918" y="964"/>
                  </a:lnTo>
                  <a:lnTo>
                    <a:pt x="1882" y="964"/>
                  </a:lnTo>
                  <a:lnTo>
                    <a:pt x="1881" y="955"/>
                  </a:lnTo>
                  <a:lnTo>
                    <a:pt x="1879" y="949"/>
                  </a:lnTo>
                  <a:lnTo>
                    <a:pt x="1877" y="944"/>
                  </a:lnTo>
                  <a:lnTo>
                    <a:pt x="1872" y="932"/>
                  </a:lnTo>
                  <a:lnTo>
                    <a:pt x="1869" y="927"/>
                  </a:lnTo>
                  <a:lnTo>
                    <a:pt x="1865" y="922"/>
                  </a:lnTo>
                  <a:lnTo>
                    <a:pt x="1861" y="918"/>
                  </a:lnTo>
                  <a:lnTo>
                    <a:pt x="1858" y="915"/>
                  </a:lnTo>
                  <a:lnTo>
                    <a:pt x="1850" y="909"/>
                  </a:lnTo>
                  <a:lnTo>
                    <a:pt x="1846" y="906"/>
                  </a:lnTo>
                  <a:lnTo>
                    <a:pt x="1842" y="903"/>
                  </a:lnTo>
                  <a:lnTo>
                    <a:pt x="1837" y="901"/>
                  </a:lnTo>
                  <a:lnTo>
                    <a:pt x="1832" y="899"/>
                  </a:lnTo>
                  <a:lnTo>
                    <a:pt x="1821" y="895"/>
                  </a:lnTo>
                  <a:lnTo>
                    <a:pt x="1810" y="893"/>
                  </a:lnTo>
                  <a:lnTo>
                    <a:pt x="1797" y="891"/>
                  </a:lnTo>
                  <a:lnTo>
                    <a:pt x="1784" y="890"/>
                  </a:lnTo>
                  <a:lnTo>
                    <a:pt x="1774" y="891"/>
                  </a:lnTo>
                  <a:lnTo>
                    <a:pt x="1764" y="891"/>
                  </a:lnTo>
                  <a:lnTo>
                    <a:pt x="1755" y="893"/>
                  </a:lnTo>
                  <a:lnTo>
                    <a:pt x="1747" y="894"/>
                  </a:lnTo>
                  <a:lnTo>
                    <a:pt x="1739" y="897"/>
                  </a:lnTo>
                  <a:lnTo>
                    <a:pt x="1732" y="899"/>
                  </a:lnTo>
                  <a:lnTo>
                    <a:pt x="1726" y="903"/>
                  </a:lnTo>
                  <a:lnTo>
                    <a:pt x="1720" y="907"/>
                  </a:lnTo>
                  <a:lnTo>
                    <a:pt x="1713" y="912"/>
                  </a:lnTo>
                  <a:lnTo>
                    <a:pt x="1708" y="917"/>
                  </a:lnTo>
                  <a:lnTo>
                    <a:pt x="1703" y="923"/>
                  </a:lnTo>
                  <a:lnTo>
                    <a:pt x="1699" y="929"/>
                  </a:lnTo>
                  <a:lnTo>
                    <a:pt x="1696" y="935"/>
                  </a:lnTo>
                  <a:lnTo>
                    <a:pt x="1694" y="942"/>
                  </a:lnTo>
                  <a:lnTo>
                    <a:pt x="1692" y="949"/>
                  </a:lnTo>
                  <a:lnTo>
                    <a:pt x="1692" y="956"/>
                  </a:lnTo>
                  <a:lnTo>
                    <a:pt x="1692" y="961"/>
                  </a:lnTo>
                  <a:lnTo>
                    <a:pt x="1693" y="967"/>
                  </a:lnTo>
                  <a:lnTo>
                    <a:pt x="1694" y="972"/>
                  </a:lnTo>
                  <a:lnTo>
                    <a:pt x="1695" y="977"/>
                  </a:lnTo>
                  <a:lnTo>
                    <a:pt x="1697" y="981"/>
                  </a:lnTo>
                  <a:lnTo>
                    <a:pt x="1699" y="986"/>
                  </a:lnTo>
                  <a:lnTo>
                    <a:pt x="1703" y="990"/>
                  </a:lnTo>
                  <a:lnTo>
                    <a:pt x="1706" y="994"/>
                  </a:lnTo>
                  <a:lnTo>
                    <a:pt x="1710" y="998"/>
                  </a:lnTo>
                  <a:lnTo>
                    <a:pt x="1715" y="1001"/>
                  </a:lnTo>
                  <a:lnTo>
                    <a:pt x="1721" y="1004"/>
                  </a:lnTo>
                  <a:lnTo>
                    <a:pt x="1727" y="1007"/>
                  </a:lnTo>
                  <a:lnTo>
                    <a:pt x="1734" y="1010"/>
                  </a:lnTo>
                  <a:lnTo>
                    <a:pt x="1742" y="1012"/>
                  </a:lnTo>
                  <a:lnTo>
                    <a:pt x="1751" y="1014"/>
                  </a:lnTo>
                  <a:lnTo>
                    <a:pt x="1761" y="1015"/>
                  </a:lnTo>
                  <a:lnTo>
                    <a:pt x="1828" y="1025"/>
                  </a:lnTo>
                  <a:lnTo>
                    <a:pt x="1835" y="1026"/>
                  </a:lnTo>
                  <a:lnTo>
                    <a:pt x="1840" y="1027"/>
                  </a:lnTo>
                  <a:lnTo>
                    <a:pt x="1846" y="1028"/>
                  </a:lnTo>
                  <a:lnTo>
                    <a:pt x="1852" y="1030"/>
                  </a:lnTo>
                  <a:lnTo>
                    <a:pt x="1862" y="1033"/>
                  </a:lnTo>
                  <a:lnTo>
                    <a:pt x="1872" y="1038"/>
                  </a:lnTo>
                  <a:lnTo>
                    <a:pt x="1881" y="1043"/>
                  </a:lnTo>
                  <a:lnTo>
                    <a:pt x="1889" y="1048"/>
                  </a:lnTo>
                  <a:lnTo>
                    <a:pt x="1896" y="1054"/>
                  </a:lnTo>
                  <a:lnTo>
                    <a:pt x="1902" y="1061"/>
                  </a:lnTo>
                  <a:lnTo>
                    <a:pt x="1908" y="1068"/>
                  </a:lnTo>
                  <a:lnTo>
                    <a:pt x="1913" y="1075"/>
                  </a:lnTo>
                  <a:lnTo>
                    <a:pt x="1917" y="1083"/>
                  </a:lnTo>
                  <a:lnTo>
                    <a:pt x="1921" y="1090"/>
                  </a:lnTo>
                  <a:lnTo>
                    <a:pt x="1923" y="1098"/>
                  </a:lnTo>
                  <a:lnTo>
                    <a:pt x="1925" y="1106"/>
                  </a:lnTo>
                  <a:lnTo>
                    <a:pt x="1926" y="1115"/>
                  </a:lnTo>
                  <a:lnTo>
                    <a:pt x="1926" y="1123"/>
                  </a:lnTo>
                  <a:lnTo>
                    <a:pt x="1926" y="1132"/>
                  </a:lnTo>
                  <a:lnTo>
                    <a:pt x="1925" y="1142"/>
                  </a:lnTo>
                  <a:lnTo>
                    <a:pt x="1923" y="1150"/>
                  </a:lnTo>
                  <a:lnTo>
                    <a:pt x="1920" y="1159"/>
                  </a:lnTo>
                  <a:lnTo>
                    <a:pt x="1917" y="1167"/>
                  </a:lnTo>
                  <a:lnTo>
                    <a:pt x="1913" y="1174"/>
                  </a:lnTo>
                  <a:lnTo>
                    <a:pt x="1908" y="1181"/>
                  </a:lnTo>
                  <a:lnTo>
                    <a:pt x="1902" y="1188"/>
                  </a:lnTo>
                  <a:close/>
                  <a:moveTo>
                    <a:pt x="2314" y="1231"/>
                  </a:moveTo>
                  <a:lnTo>
                    <a:pt x="2306" y="1231"/>
                  </a:lnTo>
                  <a:lnTo>
                    <a:pt x="2298" y="1230"/>
                  </a:lnTo>
                  <a:lnTo>
                    <a:pt x="2290" y="1229"/>
                  </a:lnTo>
                  <a:lnTo>
                    <a:pt x="2283" y="1228"/>
                  </a:lnTo>
                  <a:lnTo>
                    <a:pt x="2275" y="1226"/>
                  </a:lnTo>
                  <a:lnTo>
                    <a:pt x="2268" y="1224"/>
                  </a:lnTo>
                  <a:lnTo>
                    <a:pt x="2261" y="1222"/>
                  </a:lnTo>
                  <a:lnTo>
                    <a:pt x="2255" y="1219"/>
                  </a:lnTo>
                  <a:lnTo>
                    <a:pt x="2248" y="1216"/>
                  </a:lnTo>
                  <a:lnTo>
                    <a:pt x="2242" y="1213"/>
                  </a:lnTo>
                  <a:lnTo>
                    <a:pt x="2236" y="1210"/>
                  </a:lnTo>
                  <a:lnTo>
                    <a:pt x="2230" y="1206"/>
                  </a:lnTo>
                  <a:lnTo>
                    <a:pt x="2219" y="1198"/>
                  </a:lnTo>
                  <a:lnTo>
                    <a:pt x="2214" y="1193"/>
                  </a:lnTo>
                  <a:lnTo>
                    <a:pt x="2210" y="1189"/>
                  </a:lnTo>
                  <a:lnTo>
                    <a:pt x="2203" y="1182"/>
                  </a:lnTo>
                  <a:lnTo>
                    <a:pt x="2197" y="1175"/>
                  </a:lnTo>
                  <a:lnTo>
                    <a:pt x="2191" y="1167"/>
                  </a:lnTo>
                  <a:lnTo>
                    <a:pt x="2186" y="1159"/>
                  </a:lnTo>
                  <a:lnTo>
                    <a:pt x="2182" y="1151"/>
                  </a:lnTo>
                  <a:lnTo>
                    <a:pt x="2178" y="1143"/>
                  </a:lnTo>
                  <a:lnTo>
                    <a:pt x="2174" y="1134"/>
                  </a:lnTo>
                  <a:lnTo>
                    <a:pt x="2171" y="1125"/>
                  </a:lnTo>
                  <a:lnTo>
                    <a:pt x="2168" y="1116"/>
                  </a:lnTo>
                  <a:lnTo>
                    <a:pt x="2166" y="1107"/>
                  </a:lnTo>
                  <a:lnTo>
                    <a:pt x="2164" y="1097"/>
                  </a:lnTo>
                  <a:lnTo>
                    <a:pt x="2162" y="1087"/>
                  </a:lnTo>
                  <a:lnTo>
                    <a:pt x="2161" y="1077"/>
                  </a:lnTo>
                  <a:lnTo>
                    <a:pt x="2160" y="1066"/>
                  </a:lnTo>
                  <a:lnTo>
                    <a:pt x="2160" y="1055"/>
                  </a:lnTo>
                  <a:lnTo>
                    <a:pt x="2160" y="1044"/>
                  </a:lnTo>
                  <a:lnTo>
                    <a:pt x="2160" y="1022"/>
                  </a:lnTo>
                  <a:lnTo>
                    <a:pt x="2161" y="1011"/>
                  </a:lnTo>
                  <a:lnTo>
                    <a:pt x="2162" y="1001"/>
                  </a:lnTo>
                  <a:lnTo>
                    <a:pt x="2164" y="991"/>
                  </a:lnTo>
                  <a:lnTo>
                    <a:pt x="2166" y="981"/>
                  </a:lnTo>
                  <a:lnTo>
                    <a:pt x="2168" y="972"/>
                  </a:lnTo>
                  <a:lnTo>
                    <a:pt x="2171" y="963"/>
                  </a:lnTo>
                  <a:lnTo>
                    <a:pt x="2174" y="954"/>
                  </a:lnTo>
                  <a:lnTo>
                    <a:pt x="2178" y="945"/>
                  </a:lnTo>
                  <a:lnTo>
                    <a:pt x="2182" y="937"/>
                  </a:lnTo>
                  <a:lnTo>
                    <a:pt x="2186" y="929"/>
                  </a:lnTo>
                  <a:lnTo>
                    <a:pt x="2191" y="921"/>
                  </a:lnTo>
                  <a:lnTo>
                    <a:pt x="2197" y="913"/>
                  </a:lnTo>
                  <a:lnTo>
                    <a:pt x="2203" y="906"/>
                  </a:lnTo>
                  <a:lnTo>
                    <a:pt x="2206" y="902"/>
                  </a:lnTo>
                  <a:lnTo>
                    <a:pt x="2210" y="899"/>
                  </a:lnTo>
                  <a:lnTo>
                    <a:pt x="2219" y="890"/>
                  </a:lnTo>
                  <a:lnTo>
                    <a:pt x="2230" y="882"/>
                  </a:lnTo>
                  <a:lnTo>
                    <a:pt x="2242" y="875"/>
                  </a:lnTo>
                  <a:lnTo>
                    <a:pt x="2248" y="871"/>
                  </a:lnTo>
                  <a:lnTo>
                    <a:pt x="2255" y="869"/>
                  </a:lnTo>
                  <a:lnTo>
                    <a:pt x="2268" y="864"/>
                  </a:lnTo>
                  <a:lnTo>
                    <a:pt x="2275" y="862"/>
                  </a:lnTo>
                  <a:lnTo>
                    <a:pt x="2283" y="860"/>
                  </a:lnTo>
                  <a:lnTo>
                    <a:pt x="2290" y="859"/>
                  </a:lnTo>
                  <a:lnTo>
                    <a:pt x="2298" y="858"/>
                  </a:lnTo>
                  <a:lnTo>
                    <a:pt x="2314" y="857"/>
                  </a:lnTo>
                  <a:lnTo>
                    <a:pt x="2328" y="858"/>
                  </a:lnTo>
                  <a:lnTo>
                    <a:pt x="2334" y="858"/>
                  </a:lnTo>
                  <a:lnTo>
                    <a:pt x="2341" y="859"/>
                  </a:lnTo>
                  <a:lnTo>
                    <a:pt x="2353" y="862"/>
                  </a:lnTo>
                  <a:lnTo>
                    <a:pt x="2360" y="864"/>
                  </a:lnTo>
                  <a:lnTo>
                    <a:pt x="2366" y="866"/>
                  </a:lnTo>
                  <a:lnTo>
                    <a:pt x="2377" y="870"/>
                  </a:lnTo>
                  <a:lnTo>
                    <a:pt x="2388" y="876"/>
                  </a:lnTo>
                  <a:lnTo>
                    <a:pt x="2398" y="883"/>
                  </a:lnTo>
                  <a:lnTo>
                    <a:pt x="2403" y="886"/>
                  </a:lnTo>
                  <a:lnTo>
                    <a:pt x="2407" y="890"/>
                  </a:lnTo>
                  <a:lnTo>
                    <a:pt x="2416" y="898"/>
                  </a:lnTo>
                  <a:lnTo>
                    <a:pt x="2424" y="908"/>
                  </a:lnTo>
                  <a:lnTo>
                    <a:pt x="2431" y="917"/>
                  </a:lnTo>
                  <a:lnTo>
                    <a:pt x="2437" y="928"/>
                  </a:lnTo>
                  <a:lnTo>
                    <a:pt x="2442" y="939"/>
                  </a:lnTo>
                  <a:lnTo>
                    <a:pt x="2446" y="951"/>
                  </a:lnTo>
                  <a:lnTo>
                    <a:pt x="2449" y="964"/>
                  </a:lnTo>
                  <a:lnTo>
                    <a:pt x="2450" y="970"/>
                  </a:lnTo>
                  <a:lnTo>
                    <a:pt x="2451" y="977"/>
                  </a:lnTo>
                  <a:lnTo>
                    <a:pt x="2414" y="977"/>
                  </a:lnTo>
                  <a:lnTo>
                    <a:pt x="2412" y="968"/>
                  </a:lnTo>
                  <a:lnTo>
                    <a:pt x="2410" y="959"/>
                  </a:lnTo>
                  <a:lnTo>
                    <a:pt x="2407" y="951"/>
                  </a:lnTo>
                  <a:lnTo>
                    <a:pt x="2403" y="943"/>
                  </a:lnTo>
                  <a:lnTo>
                    <a:pt x="2398" y="936"/>
                  </a:lnTo>
                  <a:lnTo>
                    <a:pt x="2393" y="929"/>
                  </a:lnTo>
                  <a:lnTo>
                    <a:pt x="2388" y="922"/>
                  </a:lnTo>
                  <a:lnTo>
                    <a:pt x="2382" y="916"/>
                  </a:lnTo>
                  <a:lnTo>
                    <a:pt x="2375" y="911"/>
                  </a:lnTo>
                  <a:lnTo>
                    <a:pt x="2367" y="906"/>
                  </a:lnTo>
                  <a:lnTo>
                    <a:pt x="2360" y="902"/>
                  </a:lnTo>
                  <a:lnTo>
                    <a:pt x="2351" y="898"/>
                  </a:lnTo>
                  <a:lnTo>
                    <a:pt x="2343" y="895"/>
                  </a:lnTo>
                  <a:lnTo>
                    <a:pt x="2334" y="893"/>
                  </a:lnTo>
                  <a:lnTo>
                    <a:pt x="2324" y="892"/>
                  </a:lnTo>
                  <a:lnTo>
                    <a:pt x="2314" y="892"/>
                  </a:lnTo>
                  <a:lnTo>
                    <a:pt x="2302" y="892"/>
                  </a:lnTo>
                  <a:lnTo>
                    <a:pt x="2296" y="893"/>
                  </a:lnTo>
                  <a:lnTo>
                    <a:pt x="2290" y="894"/>
                  </a:lnTo>
                  <a:lnTo>
                    <a:pt x="2279" y="896"/>
                  </a:lnTo>
                  <a:lnTo>
                    <a:pt x="2269" y="900"/>
                  </a:lnTo>
                  <a:lnTo>
                    <a:pt x="2259" y="904"/>
                  </a:lnTo>
                  <a:lnTo>
                    <a:pt x="2255" y="907"/>
                  </a:lnTo>
                  <a:lnTo>
                    <a:pt x="2251" y="909"/>
                  </a:lnTo>
                  <a:lnTo>
                    <a:pt x="2242" y="916"/>
                  </a:lnTo>
                  <a:lnTo>
                    <a:pt x="2235" y="922"/>
                  </a:lnTo>
                  <a:lnTo>
                    <a:pt x="2229" y="929"/>
                  </a:lnTo>
                  <a:lnTo>
                    <a:pt x="2224" y="935"/>
                  </a:lnTo>
                  <a:lnTo>
                    <a:pt x="2220" y="942"/>
                  </a:lnTo>
                  <a:lnTo>
                    <a:pt x="2216" y="949"/>
                  </a:lnTo>
                  <a:lnTo>
                    <a:pt x="2209" y="963"/>
                  </a:lnTo>
                  <a:lnTo>
                    <a:pt x="2206" y="971"/>
                  </a:lnTo>
                  <a:lnTo>
                    <a:pt x="2204" y="978"/>
                  </a:lnTo>
                  <a:lnTo>
                    <a:pt x="2202" y="986"/>
                  </a:lnTo>
                  <a:lnTo>
                    <a:pt x="2200" y="994"/>
                  </a:lnTo>
                  <a:lnTo>
                    <a:pt x="2199" y="1002"/>
                  </a:lnTo>
                  <a:lnTo>
                    <a:pt x="2198" y="1010"/>
                  </a:lnTo>
                  <a:lnTo>
                    <a:pt x="2196" y="1027"/>
                  </a:lnTo>
                  <a:lnTo>
                    <a:pt x="2196" y="1044"/>
                  </a:lnTo>
                  <a:lnTo>
                    <a:pt x="2196" y="1061"/>
                  </a:lnTo>
                  <a:lnTo>
                    <a:pt x="2198" y="1078"/>
                  </a:lnTo>
                  <a:lnTo>
                    <a:pt x="2199" y="1086"/>
                  </a:lnTo>
                  <a:lnTo>
                    <a:pt x="2200" y="1094"/>
                  </a:lnTo>
                  <a:lnTo>
                    <a:pt x="2204" y="1110"/>
                  </a:lnTo>
                  <a:lnTo>
                    <a:pt x="2209" y="1125"/>
                  </a:lnTo>
                  <a:lnTo>
                    <a:pt x="2212" y="1132"/>
                  </a:lnTo>
                  <a:lnTo>
                    <a:pt x="2216" y="1139"/>
                  </a:lnTo>
                  <a:lnTo>
                    <a:pt x="2220" y="1146"/>
                  </a:lnTo>
                  <a:lnTo>
                    <a:pt x="2224" y="1153"/>
                  </a:lnTo>
                  <a:lnTo>
                    <a:pt x="2227" y="1157"/>
                  </a:lnTo>
                  <a:lnTo>
                    <a:pt x="2229" y="1160"/>
                  </a:lnTo>
                  <a:lnTo>
                    <a:pt x="2235" y="1166"/>
                  </a:lnTo>
                  <a:lnTo>
                    <a:pt x="2239" y="1170"/>
                  </a:lnTo>
                  <a:lnTo>
                    <a:pt x="2242" y="1173"/>
                  </a:lnTo>
                  <a:lnTo>
                    <a:pt x="2246" y="1176"/>
                  </a:lnTo>
                  <a:lnTo>
                    <a:pt x="2251" y="1179"/>
                  </a:lnTo>
                  <a:lnTo>
                    <a:pt x="2259" y="1184"/>
                  </a:lnTo>
                  <a:lnTo>
                    <a:pt x="2269" y="1188"/>
                  </a:lnTo>
                  <a:lnTo>
                    <a:pt x="2274" y="1190"/>
                  </a:lnTo>
                  <a:lnTo>
                    <a:pt x="2279" y="1192"/>
                  </a:lnTo>
                  <a:lnTo>
                    <a:pt x="2290" y="1194"/>
                  </a:lnTo>
                  <a:lnTo>
                    <a:pt x="2296" y="1195"/>
                  </a:lnTo>
                  <a:lnTo>
                    <a:pt x="2302" y="1195"/>
                  </a:lnTo>
                  <a:lnTo>
                    <a:pt x="2314" y="1196"/>
                  </a:lnTo>
                  <a:lnTo>
                    <a:pt x="2324" y="1196"/>
                  </a:lnTo>
                  <a:lnTo>
                    <a:pt x="2334" y="1194"/>
                  </a:lnTo>
                  <a:lnTo>
                    <a:pt x="2343" y="1192"/>
                  </a:lnTo>
                  <a:lnTo>
                    <a:pt x="2347" y="1191"/>
                  </a:lnTo>
                  <a:lnTo>
                    <a:pt x="2352" y="1189"/>
                  </a:lnTo>
                  <a:lnTo>
                    <a:pt x="2360" y="1186"/>
                  </a:lnTo>
                  <a:lnTo>
                    <a:pt x="2368" y="1181"/>
                  </a:lnTo>
                  <a:lnTo>
                    <a:pt x="2375" y="1176"/>
                  </a:lnTo>
                  <a:lnTo>
                    <a:pt x="2382" y="1171"/>
                  </a:lnTo>
                  <a:lnTo>
                    <a:pt x="2388" y="1165"/>
                  </a:lnTo>
                  <a:lnTo>
                    <a:pt x="2394" y="1158"/>
                  </a:lnTo>
                  <a:lnTo>
                    <a:pt x="2399" y="1151"/>
                  </a:lnTo>
                  <a:lnTo>
                    <a:pt x="2403" y="1143"/>
                  </a:lnTo>
                  <a:lnTo>
                    <a:pt x="2407" y="1135"/>
                  </a:lnTo>
                  <a:lnTo>
                    <a:pt x="2410" y="1127"/>
                  </a:lnTo>
                  <a:lnTo>
                    <a:pt x="2413" y="1118"/>
                  </a:lnTo>
                  <a:lnTo>
                    <a:pt x="2415" y="1109"/>
                  </a:lnTo>
                  <a:lnTo>
                    <a:pt x="2453" y="1109"/>
                  </a:lnTo>
                  <a:lnTo>
                    <a:pt x="2450" y="1122"/>
                  </a:lnTo>
                  <a:lnTo>
                    <a:pt x="2447" y="1134"/>
                  </a:lnTo>
                  <a:lnTo>
                    <a:pt x="2443" y="1146"/>
                  </a:lnTo>
                  <a:lnTo>
                    <a:pt x="2438" y="1157"/>
                  </a:lnTo>
                  <a:lnTo>
                    <a:pt x="2431" y="1168"/>
                  </a:lnTo>
                  <a:lnTo>
                    <a:pt x="2424" y="1178"/>
                  </a:lnTo>
                  <a:lnTo>
                    <a:pt x="2417" y="1187"/>
                  </a:lnTo>
                  <a:lnTo>
                    <a:pt x="2408" y="1196"/>
                  </a:lnTo>
                  <a:lnTo>
                    <a:pt x="2398" y="1204"/>
                  </a:lnTo>
                  <a:lnTo>
                    <a:pt x="2388" y="1211"/>
                  </a:lnTo>
                  <a:lnTo>
                    <a:pt x="2377" y="1217"/>
                  </a:lnTo>
                  <a:lnTo>
                    <a:pt x="2366" y="1222"/>
                  </a:lnTo>
                  <a:lnTo>
                    <a:pt x="2354" y="1225"/>
                  </a:lnTo>
                  <a:lnTo>
                    <a:pt x="2341" y="1228"/>
                  </a:lnTo>
                  <a:lnTo>
                    <a:pt x="2335" y="1229"/>
                  </a:lnTo>
                  <a:lnTo>
                    <a:pt x="2328" y="1230"/>
                  </a:lnTo>
                  <a:lnTo>
                    <a:pt x="2321" y="1231"/>
                  </a:lnTo>
                  <a:lnTo>
                    <a:pt x="2314" y="1231"/>
                  </a:lnTo>
                  <a:close/>
                  <a:moveTo>
                    <a:pt x="2802" y="1222"/>
                  </a:moveTo>
                  <a:lnTo>
                    <a:pt x="2802" y="989"/>
                  </a:lnTo>
                  <a:lnTo>
                    <a:pt x="2801" y="978"/>
                  </a:lnTo>
                  <a:lnTo>
                    <a:pt x="2800" y="967"/>
                  </a:lnTo>
                  <a:lnTo>
                    <a:pt x="2799" y="957"/>
                  </a:lnTo>
                  <a:lnTo>
                    <a:pt x="2796" y="948"/>
                  </a:lnTo>
                  <a:lnTo>
                    <a:pt x="2793" y="939"/>
                  </a:lnTo>
                  <a:lnTo>
                    <a:pt x="2792" y="935"/>
                  </a:lnTo>
                  <a:lnTo>
                    <a:pt x="2790" y="931"/>
                  </a:lnTo>
                  <a:lnTo>
                    <a:pt x="2785" y="923"/>
                  </a:lnTo>
                  <a:lnTo>
                    <a:pt x="2780" y="917"/>
                  </a:lnTo>
                  <a:lnTo>
                    <a:pt x="2774" y="911"/>
                  </a:lnTo>
                  <a:lnTo>
                    <a:pt x="2771" y="908"/>
                  </a:lnTo>
                  <a:lnTo>
                    <a:pt x="2767" y="905"/>
                  </a:lnTo>
                  <a:lnTo>
                    <a:pt x="2764" y="903"/>
                  </a:lnTo>
                  <a:lnTo>
                    <a:pt x="2760" y="901"/>
                  </a:lnTo>
                  <a:lnTo>
                    <a:pt x="2752" y="897"/>
                  </a:lnTo>
                  <a:lnTo>
                    <a:pt x="2742" y="894"/>
                  </a:lnTo>
                  <a:lnTo>
                    <a:pt x="2732" y="892"/>
                  </a:lnTo>
                  <a:lnTo>
                    <a:pt x="2722" y="891"/>
                  </a:lnTo>
                  <a:lnTo>
                    <a:pt x="2710" y="890"/>
                  </a:lnTo>
                  <a:lnTo>
                    <a:pt x="2702" y="891"/>
                  </a:lnTo>
                  <a:lnTo>
                    <a:pt x="2694" y="891"/>
                  </a:lnTo>
                  <a:lnTo>
                    <a:pt x="2687" y="892"/>
                  </a:lnTo>
                  <a:lnTo>
                    <a:pt x="2680" y="894"/>
                  </a:lnTo>
                  <a:lnTo>
                    <a:pt x="2673" y="896"/>
                  </a:lnTo>
                  <a:lnTo>
                    <a:pt x="2667" y="898"/>
                  </a:lnTo>
                  <a:lnTo>
                    <a:pt x="2655" y="904"/>
                  </a:lnTo>
                  <a:lnTo>
                    <a:pt x="2649" y="907"/>
                  </a:lnTo>
                  <a:lnTo>
                    <a:pt x="2644" y="910"/>
                  </a:lnTo>
                  <a:lnTo>
                    <a:pt x="2639" y="914"/>
                  </a:lnTo>
                  <a:lnTo>
                    <a:pt x="2634" y="919"/>
                  </a:lnTo>
                  <a:lnTo>
                    <a:pt x="2630" y="923"/>
                  </a:lnTo>
                  <a:lnTo>
                    <a:pt x="2626" y="928"/>
                  </a:lnTo>
                  <a:lnTo>
                    <a:pt x="2622" y="933"/>
                  </a:lnTo>
                  <a:lnTo>
                    <a:pt x="2618" y="938"/>
                  </a:lnTo>
                  <a:lnTo>
                    <a:pt x="2612" y="950"/>
                  </a:lnTo>
                  <a:lnTo>
                    <a:pt x="2606" y="962"/>
                  </a:lnTo>
                  <a:lnTo>
                    <a:pt x="2604" y="968"/>
                  </a:lnTo>
                  <a:lnTo>
                    <a:pt x="2602" y="974"/>
                  </a:lnTo>
                  <a:lnTo>
                    <a:pt x="2598" y="988"/>
                  </a:lnTo>
                  <a:lnTo>
                    <a:pt x="2595" y="1001"/>
                  </a:lnTo>
                  <a:lnTo>
                    <a:pt x="2593" y="1015"/>
                  </a:lnTo>
                  <a:lnTo>
                    <a:pt x="2592" y="1030"/>
                  </a:lnTo>
                  <a:lnTo>
                    <a:pt x="2592" y="1044"/>
                  </a:lnTo>
                  <a:lnTo>
                    <a:pt x="2592" y="1222"/>
                  </a:lnTo>
                  <a:lnTo>
                    <a:pt x="2556" y="1222"/>
                  </a:lnTo>
                  <a:lnTo>
                    <a:pt x="2556" y="708"/>
                  </a:lnTo>
                  <a:lnTo>
                    <a:pt x="2592" y="708"/>
                  </a:lnTo>
                  <a:lnTo>
                    <a:pt x="2592" y="932"/>
                  </a:lnTo>
                  <a:lnTo>
                    <a:pt x="2596" y="923"/>
                  </a:lnTo>
                  <a:lnTo>
                    <a:pt x="2601" y="915"/>
                  </a:lnTo>
                  <a:lnTo>
                    <a:pt x="2606" y="908"/>
                  </a:lnTo>
                  <a:lnTo>
                    <a:pt x="2612" y="901"/>
                  </a:lnTo>
                  <a:lnTo>
                    <a:pt x="2619" y="894"/>
                  </a:lnTo>
                  <a:lnTo>
                    <a:pt x="2626" y="888"/>
                  </a:lnTo>
                  <a:lnTo>
                    <a:pt x="2633" y="882"/>
                  </a:lnTo>
                  <a:lnTo>
                    <a:pt x="2641" y="877"/>
                  </a:lnTo>
                  <a:lnTo>
                    <a:pt x="2649" y="873"/>
                  </a:lnTo>
                  <a:lnTo>
                    <a:pt x="2657" y="869"/>
                  </a:lnTo>
                  <a:lnTo>
                    <a:pt x="2666" y="865"/>
                  </a:lnTo>
                  <a:lnTo>
                    <a:pt x="2675" y="862"/>
                  </a:lnTo>
                  <a:lnTo>
                    <a:pt x="2684" y="860"/>
                  </a:lnTo>
                  <a:lnTo>
                    <a:pt x="2693" y="858"/>
                  </a:lnTo>
                  <a:lnTo>
                    <a:pt x="2703" y="857"/>
                  </a:lnTo>
                  <a:lnTo>
                    <a:pt x="2712" y="857"/>
                  </a:lnTo>
                  <a:lnTo>
                    <a:pt x="2727" y="858"/>
                  </a:lnTo>
                  <a:lnTo>
                    <a:pt x="2741" y="859"/>
                  </a:lnTo>
                  <a:lnTo>
                    <a:pt x="2754" y="862"/>
                  </a:lnTo>
                  <a:lnTo>
                    <a:pt x="2766" y="866"/>
                  </a:lnTo>
                  <a:lnTo>
                    <a:pt x="2777" y="871"/>
                  </a:lnTo>
                  <a:lnTo>
                    <a:pt x="2783" y="874"/>
                  </a:lnTo>
                  <a:lnTo>
                    <a:pt x="2788" y="877"/>
                  </a:lnTo>
                  <a:lnTo>
                    <a:pt x="2797" y="884"/>
                  </a:lnTo>
                  <a:lnTo>
                    <a:pt x="2801" y="888"/>
                  </a:lnTo>
                  <a:lnTo>
                    <a:pt x="2805" y="892"/>
                  </a:lnTo>
                  <a:lnTo>
                    <a:pt x="2809" y="896"/>
                  </a:lnTo>
                  <a:lnTo>
                    <a:pt x="2813" y="901"/>
                  </a:lnTo>
                  <a:lnTo>
                    <a:pt x="2819" y="911"/>
                  </a:lnTo>
                  <a:lnTo>
                    <a:pt x="2825" y="922"/>
                  </a:lnTo>
                  <a:lnTo>
                    <a:pt x="2827" y="927"/>
                  </a:lnTo>
                  <a:lnTo>
                    <a:pt x="2829" y="933"/>
                  </a:lnTo>
                  <a:lnTo>
                    <a:pt x="2833" y="945"/>
                  </a:lnTo>
                  <a:lnTo>
                    <a:pt x="2835" y="959"/>
                  </a:lnTo>
                  <a:lnTo>
                    <a:pt x="2836" y="965"/>
                  </a:lnTo>
                  <a:lnTo>
                    <a:pt x="2837" y="972"/>
                  </a:lnTo>
                  <a:lnTo>
                    <a:pt x="2837" y="987"/>
                  </a:lnTo>
                  <a:lnTo>
                    <a:pt x="2837" y="1222"/>
                  </a:lnTo>
                  <a:lnTo>
                    <a:pt x="2802" y="1222"/>
                  </a:lnTo>
                  <a:close/>
                  <a:moveTo>
                    <a:pt x="3251" y="1052"/>
                  </a:moveTo>
                  <a:lnTo>
                    <a:pt x="2979" y="1052"/>
                  </a:lnTo>
                  <a:lnTo>
                    <a:pt x="2980" y="1060"/>
                  </a:lnTo>
                  <a:lnTo>
                    <a:pt x="2980" y="1068"/>
                  </a:lnTo>
                  <a:lnTo>
                    <a:pt x="2982" y="1083"/>
                  </a:lnTo>
                  <a:lnTo>
                    <a:pt x="2984" y="1090"/>
                  </a:lnTo>
                  <a:lnTo>
                    <a:pt x="2985" y="1097"/>
                  </a:lnTo>
                  <a:lnTo>
                    <a:pt x="2990" y="1111"/>
                  </a:lnTo>
                  <a:lnTo>
                    <a:pt x="2992" y="1118"/>
                  </a:lnTo>
                  <a:lnTo>
                    <a:pt x="2995" y="1124"/>
                  </a:lnTo>
                  <a:lnTo>
                    <a:pt x="3001" y="1137"/>
                  </a:lnTo>
                  <a:lnTo>
                    <a:pt x="3008" y="1148"/>
                  </a:lnTo>
                  <a:lnTo>
                    <a:pt x="3016" y="1159"/>
                  </a:lnTo>
                  <a:lnTo>
                    <a:pt x="3020" y="1163"/>
                  </a:lnTo>
                  <a:lnTo>
                    <a:pt x="3024" y="1167"/>
                  </a:lnTo>
                  <a:lnTo>
                    <a:pt x="3033" y="1175"/>
                  </a:lnTo>
                  <a:lnTo>
                    <a:pt x="3042" y="1181"/>
                  </a:lnTo>
                  <a:lnTo>
                    <a:pt x="3052" y="1187"/>
                  </a:lnTo>
                  <a:lnTo>
                    <a:pt x="3063" y="1191"/>
                  </a:lnTo>
                  <a:lnTo>
                    <a:pt x="3075" y="1194"/>
                  </a:lnTo>
                  <a:lnTo>
                    <a:pt x="3088" y="1196"/>
                  </a:lnTo>
                  <a:lnTo>
                    <a:pt x="3095" y="1197"/>
                  </a:lnTo>
                  <a:lnTo>
                    <a:pt x="3102" y="1197"/>
                  </a:lnTo>
                  <a:lnTo>
                    <a:pt x="3114" y="1196"/>
                  </a:lnTo>
                  <a:lnTo>
                    <a:pt x="3119" y="1196"/>
                  </a:lnTo>
                  <a:lnTo>
                    <a:pt x="3125" y="1195"/>
                  </a:lnTo>
                  <a:lnTo>
                    <a:pt x="3135" y="1192"/>
                  </a:lnTo>
                  <a:lnTo>
                    <a:pt x="3146" y="1189"/>
                  </a:lnTo>
                  <a:lnTo>
                    <a:pt x="3150" y="1186"/>
                  </a:lnTo>
                  <a:lnTo>
                    <a:pt x="3155" y="1184"/>
                  </a:lnTo>
                  <a:lnTo>
                    <a:pt x="3164" y="1179"/>
                  </a:lnTo>
                  <a:lnTo>
                    <a:pt x="3172" y="1172"/>
                  </a:lnTo>
                  <a:lnTo>
                    <a:pt x="3176" y="1169"/>
                  </a:lnTo>
                  <a:lnTo>
                    <a:pt x="3180" y="1165"/>
                  </a:lnTo>
                  <a:lnTo>
                    <a:pt x="3189" y="1155"/>
                  </a:lnTo>
                  <a:lnTo>
                    <a:pt x="3196" y="1143"/>
                  </a:lnTo>
                  <a:lnTo>
                    <a:pt x="3200" y="1137"/>
                  </a:lnTo>
                  <a:lnTo>
                    <a:pt x="3203" y="1130"/>
                  </a:lnTo>
                  <a:lnTo>
                    <a:pt x="3205" y="1123"/>
                  </a:lnTo>
                  <a:lnTo>
                    <a:pt x="3207" y="1115"/>
                  </a:lnTo>
                  <a:lnTo>
                    <a:pt x="3244" y="1115"/>
                  </a:lnTo>
                  <a:lnTo>
                    <a:pt x="3241" y="1126"/>
                  </a:lnTo>
                  <a:lnTo>
                    <a:pt x="3238" y="1137"/>
                  </a:lnTo>
                  <a:lnTo>
                    <a:pt x="3234" y="1147"/>
                  </a:lnTo>
                  <a:lnTo>
                    <a:pt x="3229" y="1157"/>
                  </a:lnTo>
                  <a:lnTo>
                    <a:pt x="3224" y="1166"/>
                  </a:lnTo>
                  <a:lnTo>
                    <a:pt x="3218" y="1174"/>
                  </a:lnTo>
                  <a:lnTo>
                    <a:pt x="3215" y="1178"/>
                  </a:lnTo>
                  <a:lnTo>
                    <a:pt x="3211" y="1182"/>
                  </a:lnTo>
                  <a:lnTo>
                    <a:pt x="3204" y="1190"/>
                  </a:lnTo>
                  <a:lnTo>
                    <a:pt x="3199" y="1194"/>
                  </a:lnTo>
                  <a:lnTo>
                    <a:pt x="3194" y="1199"/>
                  </a:lnTo>
                  <a:lnTo>
                    <a:pt x="3189" y="1203"/>
                  </a:lnTo>
                  <a:lnTo>
                    <a:pt x="3183" y="1207"/>
                  </a:lnTo>
                  <a:lnTo>
                    <a:pt x="3177" y="1210"/>
                  </a:lnTo>
                  <a:lnTo>
                    <a:pt x="3171" y="1214"/>
                  </a:lnTo>
                  <a:lnTo>
                    <a:pt x="3165" y="1217"/>
                  </a:lnTo>
                  <a:lnTo>
                    <a:pt x="3159" y="1220"/>
                  </a:lnTo>
                  <a:lnTo>
                    <a:pt x="3145" y="1225"/>
                  </a:lnTo>
                  <a:lnTo>
                    <a:pt x="3132" y="1228"/>
                  </a:lnTo>
                  <a:lnTo>
                    <a:pt x="3125" y="1229"/>
                  </a:lnTo>
                  <a:lnTo>
                    <a:pt x="3117" y="1230"/>
                  </a:lnTo>
                  <a:lnTo>
                    <a:pt x="3102" y="1231"/>
                  </a:lnTo>
                  <a:lnTo>
                    <a:pt x="3093" y="1231"/>
                  </a:lnTo>
                  <a:lnTo>
                    <a:pt x="3084" y="1230"/>
                  </a:lnTo>
                  <a:lnTo>
                    <a:pt x="3075" y="1229"/>
                  </a:lnTo>
                  <a:lnTo>
                    <a:pt x="3067" y="1227"/>
                  </a:lnTo>
                  <a:lnTo>
                    <a:pt x="3059" y="1225"/>
                  </a:lnTo>
                  <a:lnTo>
                    <a:pt x="3051" y="1223"/>
                  </a:lnTo>
                  <a:lnTo>
                    <a:pt x="3043" y="1220"/>
                  </a:lnTo>
                  <a:lnTo>
                    <a:pt x="3036" y="1217"/>
                  </a:lnTo>
                  <a:lnTo>
                    <a:pt x="3029" y="1213"/>
                  </a:lnTo>
                  <a:lnTo>
                    <a:pt x="3023" y="1209"/>
                  </a:lnTo>
                  <a:lnTo>
                    <a:pt x="3011" y="1201"/>
                  </a:lnTo>
                  <a:lnTo>
                    <a:pt x="3005" y="1196"/>
                  </a:lnTo>
                  <a:lnTo>
                    <a:pt x="2999" y="1191"/>
                  </a:lnTo>
                  <a:lnTo>
                    <a:pt x="2994" y="1186"/>
                  </a:lnTo>
                  <a:lnTo>
                    <a:pt x="2989" y="1180"/>
                  </a:lnTo>
                  <a:lnTo>
                    <a:pt x="2984" y="1174"/>
                  </a:lnTo>
                  <a:lnTo>
                    <a:pt x="2979" y="1167"/>
                  </a:lnTo>
                  <a:lnTo>
                    <a:pt x="2974" y="1160"/>
                  </a:lnTo>
                  <a:lnTo>
                    <a:pt x="2970" y="1152"/>
                  </a:lnTo>
                  <a:lnTo>
                    <a:pt x="2966" y="1145"/>
                  </a:lnTo>
                  <a:lnTo>
                    <a:pt x="2962" y="1137"/>
                  </a:lnTo>
                  <a:lnTo>
                    <a:pt x="2959" y="1129"/>
                  </a:lnTo>
                  <a:lnTo>
                    <a:pt x="2956" y="1120"/>
                  </a:lnTo>
                  <a:lnTo>
                    <a:pt x="2953" y="1112"/>
                  </a:lnTo>
                  <a:lnTo>
                    <a:pt x="2950" y="1103"/>
                  </a:lnTo>
                  <a:lnTo>
                    <a:pt x="2948" y="1094"/>
                  </a:lnTo>
                  <a:lnTo>
                    <a:pt x="2947" y="1084"/>
                  </a:lnTo>
                  <a:lnTo>
                    <a:pt x="2945" y="1075"/>
                  </a:lnTo>
                  <a:lnTo>
                    <a:pt x="2945" y="1065"/>
                  </a:lnTo>
                  <a:lnTo>
                    <a:pt x="2944" y="1055"/>
                  </a:lnTo>
                  <a:lnTo>
                    <a:pt x="2944" y="1045"/>
                  </a:lnTo>
                  <a:lnTo>
                    <a:pt x="2944" y="1029"/>
                  </a:lnTo>
                  <a:lnTo>
                    <a:pt x="2945" y="1012"/>
                  </a:lnTo>
                  <a:lnTo>
                    <a:pt x="2947" y="996"/>
                  </a:lnTo>
                  <a:lnTo>
                    <a:pt x="2951" y="979"/>
                  </a:lnTo>
                  <a:lnTo>
                    <a:pt x="2955" y="964"/>
                  </a:lnTo>
                  <a:lnTo>
                    <a:pt x="2961" y="948"/>
                  </a:lnTo>
                  <a:lnTo>
                    <a:pt x="2965" y="941"/>
                  </a:lnTo>
                  <a:lnTo>
                    <a:pt x="2969" y="933"/>
                  </a:lnTo>
                  <a:lnTo>
                    <a:pt x="2974" y="926"/>
                  </a:lnTo>
                  <a:lnTo>
                    <a:pt x="2979" y="919"/>
                  </a:lnTo>
                  <a:lnTo>
                    <a:pt x="2984" y="911"/>
                  </a:lnTo>
                  <a:lnTo>
                    <a:pt x="2990" y="904"/>
                  </a:lnTo>
                  <a:lnTo>
                    <a:pt x="2997" y="898"/>
                  </a:lnTo>
                  <a:lnTo>
                    <a:pt x="3003" y="892"/>
                  </a:lnTo>
                  <a:lnTo>
                    <a:pt x="3010" y="886"/>
                  </a:lnTo>
                  <a:lnTo>
                    <a:pt x="3017" y="881"/>
                  </a:lnTo>
                  <a:lnTo>
                    <a:pt x="3024" y="877"/>
                  </a:lnTo>
                  <a:lnTo>
                    <a:pt x="3032" y="873"/>
                  </a:lnTo>
                  <a:lnTo>
                    <a:pt x="3039" y="869"/>
                  </a:lnTo>
                  <a:lnTo>
                    <a:pt x="3047" y="866"/>
                  </a:lnTo>
                  <a:lnTo>
                    <a:pt x="3055" y="863"/>
                  </a:lnTo>
                  <a:lnTo>
                    <a:pt x="3064" y="861"/>
                  </a:lnTo>
                  <a:lnTo>
                    <a:pt x="3072" y="859"/>
                  </a:lnTo>
                  <a:lnTo>
                    <a:pt x="3081" y="858"/>
                  </a:lnTo>
                  <a:lnTo>
                    <a:pt x="3090" y="857"/>
                  </a:lnTo>
                  <a:lnTo>
                    <a:pt x="3099" y="857"/>
                  </a:lnTo>
                  <a:lnTo>
                    <a:pt x="3108" y="857"/>
                  </a:lnTo>
                  <a:lnTo>
                    <a:pt x="3117" y="858"/>
                  </a:lnTo>
                  <a:lnTo>
                    <a:pt x="3125" y="859"/>
                  </a:lnTo>
                  <a:lnTo>
                    <a:pt x="3134" y="861"/>
                  </a:lnTo>
                  <a:lnTo>
                    <a:pt x="3141" y="863"/>
                  </a:lnTo>
                  <a:lnTo>
                    <a:pt x="3149" y="865"/>
                  </a:lnTo>
                  <a:lnTo>
                    <a:pt x="3157" y="868"/>
                  </a:lnTo>
                  <a:lnTo>
                    <a:pt x="3164" y="871"/>
                  </a:lnTo>
                  <a:lnTo>
                    <a:pt x="3171" y="875"/>
                  </a:lnTo>
                  <a:lnTo>
                    <a:pt x="3177" y="879"/>
                  </a:lnTo>
                  <a:lnTo>
                    <a:pt x="3184" y="883"/>
                  </a:lnTo>
                  <a:lnTo>
                    <a:pt x="3190" y="888"/>
                  </a:lnTo>
                  <a:lnTo>
                    <a:pt x="3196" y="893"/>
                  </a:lnTo>
                  <a:lnTo>
                    <a:pt x="3201" y="898"/>
                  </a:lnTo>
                  <a:lnTo>
                    <a:pt x="3206" y="904"/>
                  </a:lnTo>
                  <a:lnTo>
                    <a:pt x="3211" y="909"/>
                  </a:lnTo>
                  <a:lnTo>
                    <a:pt x="3221" y="922"/>
                  </a:lnTo>
                  <a:lnTo>
                    <a:pt x="3229" y="935"/>
                  </a:lnTo>
                  <a:lnTo>
                    <a:pt x="3232" y="942"/>
                  </a:lnTo>
                  <a:lnTo>
                    <a:pt x="3236" y="949"/>
                  </a:lnTo>
                  <a:lnTo>
                    <a:pt x="3241" y="964"/>
                  </a:lnTo>
                  <a:lnTo>
                    <a:pt x="3244" y="972"/>
                  </a:lnTo>
                  <a:lnTo>
                    <a:pt x="3246" y="980"/>
                  </a:lnTo>
                  <a:lnTo>
                    <a:pt x="3249" y="996"/>
                  </a:lnTo>
                  <a:lnTo>
                    <a:pt x="3251" y="1012"/>
                  </a:lnTo>
                  <a:lnTo>
                    <a:pt x="3251" y="1021"/>
                  </a:lnTo>
                  <a:lnTo>
                    <a:pt x="3252" y="1029"/>
                  </a:lnTo>
                  <a:lnTo>
                    <a:pt x="3251" y="1041"/>
                  </a:lnTo>
                  <a:lnTo>
                    <a:pt x="3251" y="1052"/>
                  </a:lnTo>
                  <a:close/>
                  <a:moveTo>
                    <a:pt x="3099" y="890"/>
                  </a:moveTo>
                  <a:lnTo>
                    <a:pt x="3086" y="891"/>
                  </a:lnTo>
                  <a:lnTo>
                    <a:pt x="3080" y="892"/>
                  </a:lnTo>
                  <a:lnTo>
                    <a:pt x="3073" y="893"/>
                  </a:lnTo>
                  <a:lnTo>
                    <a:pt x="3061" y="896"/>
                  </a:lnTo>
                  <a:lnTo>
                    <a:pt x="3055" y="898"/>
                  </a:lnTo>
                  <a:lnTo>
                    <a:pt x="3050" y="901"/>
                  </a:lnTo>
                  <a:lnTo>
                    <a:pt x="3039" y="906"/>
                  </a:lnTo>
                  <a:lnTo>
                    <a:pt x="3029" y="913"/>
                  </a:lnTo>
                  <a:lnTo>
                    <a:pt x="3025" y="916"/>
                  </a:lnTo>
                  <a:lnTo>
                    <a:pt x="3020" y="920"/>
                  </a:lnTo>
                  <a:lnTo>
                    <a:pt x="3012" y="929"/>
                  </a:lnTo>
                  <a:lnTo>
                    <a:pt x="3005" y="938"/>
                  </a:lnTo>
                  <a:lnTo>
                    <a:pt x="2999" y="948"/>
                  </a:lnTo>
                  <a:lnTo>
                    <a:pt x="2993" y="959"/>
                  </a:lnTo>
                  <a:lnTo>
                    <a:pt x="2988" y="970"/>
                  </a:lnTo>
                  <a:lnTo>
                    <a:pt x="2985" y="982"/>
                  </a:lnTo>
                  <a:lnTo>
                    <a:pt x="2983" y="988"/>
                  </a:lnTo>
                  <a:lnTo>
                    <a:pt x="2982" y="994"/>
                  </a:lnTo>
                  <a:lnTo>
                    <a:pt x="2981" y="1007"/>
                  </a:lnTo>
                  <a:lnTo>
                    <a:pt x="2980" y="1020"/>
                  </a:lnTo>
                  <a:lnTo>
                    <a:pt x="3215" y="1020"/>
                  </a:lnTo>
                  <a:lnTo>
                    <a:pt x="3215" y="1013"/>
                  </a:lnTo>
                  <a:lnTo>
                    <a:pt x="3215" y="1007"/>
                  </a:lnTo>
                  <a:lnTo>
                    <a:pt x="3213" y="995"/>
                  </a:lnTo>
                  <a:lnTo>
                    <a:pt x="3210" y="983"/>
                  </a:lnTo>
                  <a:lnTo>
                    <a:pt x="3207" y="971"/>
                  </a:lnTo>
                  <a:lnTo>
                    <a:pt x="3202" y="960"/>
                  </a:lnTo>
                  <a:lnTo>
                    <a:pt x="3200" y="954"/>
                  </a:lnTo>
                  <a:lnTo>
                    <a:pt x="3197" y="949"/>
                  </a:lnTo>
                  <a:lnTo>
                    <a:pt x="3191" y="939"/>
                  </a:lnTo>
                  <a:lnTo>
                    <a:pt x="3184" y="930"/>
                  </a:lnTo>
                  <a:lnTo>
                    <a:pt x="3176" y="921"/>
                  </a:lnTo>
                  <a:lnTo>
                    <a:pt x="3172" y="917"/>
                  </a:lnTo>
                  <a:lnTo>
                    <a:pt x="3168" y="913"/>
                  </a:lnTo>
                  <a:lnTo>
                    <a:pt x="3163" y="910"/>
                  </a:lnTo>
                  <a:lnTo>
                    <a:pt x="3158" y="907"/>
                  </a:lnTo>
                  <a:lnTo>
                    <a:pt x="3148" y="901"/>
                  </a:lnTo>
                  <a:lnTo>
                    <a:pt x="3143" y="899"/>
                  </a:lnTo>
                  <a:lnTo>
                    <a:pt x="3137" y="896"/>
                  </a:lnTo>
                  <a:lnTo>
                    <a:pt x="3131" y="895"/>
                  </a:lnTo>
                  <a:lnTo>
                    <a:pt x="3125" y="893"/>
                  </a:lnTo>
                  <a:lnTo>
                    <a:pt x="3119" y="892"/>
                  </a:lnTo>
                  <a:lnTo>
                    <a:pt x="3113" y="891"/>
                  </a:lnTo>
                  <a:lnTo>
                    <a:pt x="3099" y="890"/>
                  </a:lnTo>
                  <a:close/>
                  <a:moveTo>
                    <a:pt x="3813" y="1222"/>
                  </a:moveTo>
                  <a:lnTo>
                    <a:pt x="3813" y="989"/>
                  </a:lnTo>
                  <a:lnTo>
                    <a:pt x="3813" y="978"/>
                  </a:lnTo>
                  <a:lnTo>
                    <a:pt x="3812" y="967"/>
                  </a:lnTo>
                  <a:lnTo>
                    <a:pt x="3812" y="962"/>
                  </a:lnTo>
                  <a:lnTo>
                    <a:pt x="3811" y="957"/>
                  </a:lnTo>
                  <a:lnTo>
                    <a:pt x="3809" y="948"/>
                  </a:lnTo>
                  <a:lnTo>
                    <a:pt x="3806" y="939"/>
                  </a:lnTo>
                  <a:lnTo>
                    <a:pt x="3803" y="931"/>
                  </a:lnTo>
                  <a:lnTo>
                    <a:pt x="3799" y="923"/>
                  </a:lnTo>
                  <a:lnTo>
                    <a:pt x="3794" y="917"/>
                  </a:lnTo>
                  <a:lnTo>
                    <a:pt x="3789" y="911"/>
                  </a:lnTo>
                  <a:lnTo>
                    <a:pt x="3786" y="908"/>
                  </a:lnTo>
                  <a:lnTo>
                    <a:pt x="3783" y="905"/>
                  </a:lnTo>
                  <a:lnTo>
                    <a:pt x="3779" y="903"/>
                  </a:lnTo>
                  <a:lnTo>
                    <a:pt x="3776" y="901"/>
                  </a:lnTo>
                  <a:lnTo>
                    <a:pt x="3768" y="897"/>
                  </a:lnTo>
                  <a:lnTo>
                    <a:pt x="3759" y="894"/>
                  </a:lnTo>
                  <a:lnTo>
                    <a:pt x="3750" y="892"/>
                  </a:lnTo>
                  <a:lnTo>
                    <a:pt x="3740" y="891"/>
                  </a:lnTo>
                  <a:lnTo>
                    <a:pt x="3729" y="890"/>
                  </a:lnTo>
                  <a:lnTo>
                    <a:pt x="3719" y="891"/>
                  </a:lnTo>
                  <a:lnTo>
                    <a:pt x="3710" y="892"/>
                  </a:lnTo>
                  <a:lnTo>
                    <a:pt x="3701" y="894"/>
                  </a:lnTo>
                  <a:lnTo>
                    <a:pt x="3693" y="897"/>
                  </a:lnTo>
                  <a:lnTo>
                    <a:pt x="3686" y="900"/>
                  </a:lnTo>
                  <a:lnTo>
                    <a:pt x="3678" y="904"/>
                  </a:lnTo>
                  <a:lnTo>
                    <a:pt x="3672" y="909"/>
                  </a:lnTo>
                  <a:lnTo>
                    <a:pt x="3665" y="915"/>
                  </a:lnTo>
                  <a:lnTo>
                    <a:pt x="3660" y="920"/>
                  </a:lnTo>
                  <a:lnTo>
                    <a:pt x="3656" y="925"/>
                  </a:lnTo>
                  <a:lnTo>
                    <a:pt x="3651" y="930"/>
                  </a:lnTo>
                  <a:lnTo>
                    <a:pt x="3647" y="936"/>
                  </a:lnTo>
                  <a:lnTo>
                    <a:pt x="3640" y="948"/>
                  </a:lnTo>
                  <a:lnTo>
                    <a:pt x="3637" y="955"/>
                  </a:lnTo>
                  <a:lnTo>
                    <a:pt x="3634" y="961"/>
                  </a:lnTo>
                  <a:lnTo>
                    <a:pt x="3632" y="968"/>
                  </a:lnTo>
                  <a:lnTo>
                    <a:pt x="3629" y="975"/>
                  </a:lnTo>
                  <a:lnTo>
                    <a:pt x="3628" y="982"/>
                  </a:lnTo>
                  <a:lnTo>
                    <a:pt x="3626" y="990"/>
                  </a:lnTo>
                  <a:lnTo>
                    <a:pt x="3625" y="997"/>
                  </a:lnTo>
                  <a:lnTo>
                    <a:pt x="3624" y="1005"/>
                  </a:lnTo>
                  <a:lnTo>
                    <a:pt x="3624" y="1020"/>
                  </a:lnTo>
                  <a:lnTo>
                    <a:pt x="3624" y="1222"/>
                  </a:lnTo>
                  <a:lnTo>
                    <a:pt x="3587" y="1222"/>
                  </a:lnTo>
                  <a:lnTo>
                    <a:pt x="3587" y="989"/>
                  </a:lnTo>
                  <a:lnTo>
                    <a:pt x="3587" y="978"/>
                  </a:lnTo>
                  <a:lnTo>
                    <a:pt x="3586" y="967"/>
                  </a:lnTo>
                  <a:lnTo>
                    <a:pt x="3585" y="957"/>
                  </a:lnTo>
                  <a:lnTo>
                    <a:pt x="3583" y="948"/>
                  </a:lnTo>
                  <a:lnTo>
                    <a:pt x="3580" y="939"/>
                  </a:lnTo>
                  <a:lnTo>
                    <a:pt x="3577" y="931"/>
                  </a:lnTo>
                  <a:lnTo>
                    <a:pt x="3573" y="923"/>
                  </a:lnTo>
                  <a:lnTo>
                    <a:pt x="3568" y="917"/>
                  </a:lnTo>
                  <a:lnTo>
                    <a:pt x="3562" y="911"/>
                  </a:lnTo>
                  <a:lnTo>
                    <a:pt x="3559" y="908"/>
                  </a:lnTo>
                  <a:lnTo>
                    <a:pt x="3556" y="905"/>
                  </a:lnTo>
                  <a:lnTo>
                    <a:pt x="3553" y="903"/>
                  </a:lnTo>
                  <a:lnTo>
                    <a:pt x="3549" y="901"/>
                  </a:lnTo>
                  <a:lnTo>
                    <a:pt x="3541" y="897"/>
                  </a:lnTo>
                  <a:lnTo>
                    <a:pt x="3533" y="894"/>
                  </a:lnTo>
                  <a:lnTo>
                    <a:pt x="3523" y="892"/>
                  </a:lnTo>
                  <a:lnTo>
                    <a:pt x="3513" y="891"/>
                  </a:lnTo>
                  <a:lnTo>
                    <a:pt x="3502" y="890"/>
                  </a:lnTo>
                  <a:lnTo>
                    <a:pt x="3492" y="891"/>
                  </a:lnTo>
                  <a:lnTo>
                    <a:pt x="3483" y="892"/>
                  </a:lnTo>
                  <a:lnTo>
                    <a:pt x="3473" y="894"/>
                  </a:lnTo>
                  <a:lnTo>
                    <a:pt x="3465" y="897"/>
                  </a:lnTo>
                  <a:lnTo>
                    <a:pt x="3457" y="900"/>
                  </a:lnTo>
                  <a:lnTo>
                    <a:pt x="3450" y="904"/>
                  </a:lnTo>
                  <a:lnTo>
                    <a:pt x="3444" y="909"/>
                  </a:lnTo>
                  <a:lnTo>
                    <a:pt x="3438" y="915"/>
                  </a:lnTo>
                  <a:lnTo>
                    <a:pt x="3432" y="920"/>
                  </a:lnTo>
                  <a:lnTo>
                    <a:pt x="3427" y="927"/>
                  </a:lnTo>
                  <a:lnTo>
                    <a:pt x="3422" y="933"/>
                  </a:lnTo>
                  <a:lnTo>
                    <a:pt x="3418" y="940"/>
                  </a:lnTo>
                  <a:lnTo>
                    <a:pt x="3414" y="948"/>
                  </a:lnTo>
                  <a:lnTo>
                    <a:pt x="3410" y="955"/>
                  </a:lnTo>
                  <a:lnTo>
                    <a:pt x="3407" y="963"/>
                  </a:lnTo>
                  <a:lnTo>
                    <a:pt x="3404" y="971"/>
                  </a:lnTo>
                  <a:lnTo>
                    <a:pt x="3402" y="980"/>
                  </a:lnTo>
                  <a:lnTo>
                    <a:pt x="3400" y="989"/>
                  </a:lnTo>
                  <a:lnTo>
                    <a:pt x="3399" y="998"/>
                  </a:lnTo>
                  <a:lnTo>
                    <a:pt x="3397" y="1007"/>
                  </a:lnTo>
                  <a:lnTo>
                    <a:pt x="3396" y="1025"/>
                  </a:lnTo>
                  <a:lnTo>
                    <a:pt x="3395" y="1044"/>
                  </a:lnTo>
                  <a:lnTo>
                    <a:pt x="3395" y="1222"/>
                  </a:lnTo>
                  <a:lnTo>
                    <a:pt x="3360" y="1222"/>
                  </a:lnTo>
                  <a:lnTo>
                    <a:pt x="3360" y="866"/>
                  </a:lnTo>
                  <a:lnTo>
                    <a:pt x="3391" y="866"/>
                  </a:lnTo>
                  <a:lnTo>
                    <a:pt x="3395" y="927"/>
                  </a:lnTo>
                  <a:lnTo>
                    <a:pt x="3399" y="920"/>
                  </a:lnTo>
                  <a:lnTo>
                    <a:pt x="3403" y="913"/>
                  </a:lnTo>
                  <a:lnTo>
                    <a:pt x="3408" y="906"/>
                  </a:lnTo>
                  <a:lnTo>
                    <a:pt x="3413" y="899"/>
                  </a:lnTo>
                  <a:lnTo>
                    <a:pt x="3418" y="893"/>
                  </a:lnTo>
                  <a:lnTo>
                    <a:pt x="3424" y="887"/>
                  </a:lnTo>
                  <a:lnTo>
                    <a:pt x="3430" y="882"/>
                  </a:lnTo>
                  <a:lnTo>
                    <a:pt x="3437" y="877"/>
                  </a:lnTo>
                  <a:lnTo>
                    <a:pt x="3444" y="872"/>
                  </a:lnTo>
                  <a:lnTo>
                    <a:pt x="3451" y="869"/>
                  </a:lnTo>
                  <a:lnTo>
                    <a:pt x="3459" y="865"/>
                  </a:lnTo>
                  <a:lnTo>
                    <a:pt x="3467" y="862"/>
                  </a:lnTo>
                  <a:lnTo>
                    <a:pt x="3476" y="860"/>
                  </a:lnTo>
                  <a:lnTo>
                    <a:pt x="3486" y="858"/>
                  </a:lnTo>
                  <a:lnTo>
                    <a:pt x="3495" y="857"/>
                  </a:lnTo>
                  <a:lnTo>
                    <a:pt x="3504" y="857"/>
                  </a:lnTo>
                  <a:lnTo>
                    <a:pt x="3515" y="857"/>
                  </a:lnTo>
                  <a:lnTo>
                    <a:pt x="3526" y="858"/>
                  </a:lnTo>
                  <a:lnTo>
                    <a:pt x="3536" y="860"/>
                  </a:lnTo>
                  <a:lnTo>
                    <a:pt x="3546" y="862"/>
                  </a:lnTo>
                  <a:lnTo>
                    <a:pt x="3555" y="865"/>
                  </a:lnTo>
                  <a:lnTo>
                    <a:pt x="3563" y="869"/>
                  </a:lnTo>
                  <a:lnTo>
                    <a:pt x="3571" y="873"/>
                  </a:lnTo>
                  <a:lnTo>
                    <a:pt x="3578" y="878"/>
                  </a:lnTo>
                  <a:lnTo>
                    <a:pt x="3585" y="883"/>
                  </a:lnTo>
                  <a:lnTo>
                    <a:pt x="3591" y="889"/>
                  </a:lnTo>
                  <a:lnTo>
                    <a:pt x="3597" y="895"/>
                  </a:lnTo>
                  <a:lnTo>
                    <a:pt x="3602" y="902"/>
                  </a:lnTo>
                  <a:lnTo>
                    <a:pt x="3606" y="909"/>
                  </a:lnTo>
                  <a:lnTo>
                    <a:pt x="3610" y="917"/>
                  </a:lnTo>
                  <a:lnTo>
                    <a:pt x="3613" y="925"/>
                  </a:lnTo>
                  <a:lnTo>
                    <a:pt x="3616" y="934"/>
                  </a:lnTo>
                  <a:lnTo>
                    <a:pt x="3620" y="926"/>
                  </a:lnTo>
                  <a:lnTo>
                    <a:pt x="3624" y="918"/>
                  </a:lnTo>
                  <a:lnTo>
                    <a:pt x="3629" y="910"/>
                  </a:lnTo>
                  <a:lnTo>
                    <a:pt x="3634" y="903"/>
                  </a:lnTo>
                  <a:lnTo>
                    <a:pt x="3639" y="896"/>
                  </a:lnTo>
                  <a:lnTo>
                    <a:pt x="3645" y="890"/>
                  </a:lnTo>
                  <a:lnTo>
                    <a:pt x="3652" y="884"/>
                  </a:lnTo>
                  <a:lnTo>
                    <a:pt x="3659" y="879"/>
                  </a:lnTo>
                  <a:lnTo>
                    <a:pt x="3666" y="874"/>
                  </a:lnTo>
                  <a:lnTo>
                    <a:pt x="3674" y="870"/>
                  </a:lnTo>
                  <a:lnTo>
                    <a:pt x="3682" y="866"/>
                  </a:lnTo>
                  <a:lnTo>
                    <a:pt x="3691" y="863"/>
                  </a:lnTo>
                  <a:lnTo>
                    <a:pt x="3700" y="860"/>
                  </a:lnTo>
                  <a:lnTo>
                    <a:pt x="3710" y="858"/>
                  </a:lnTo>
                  <a:lnTo>
                    <a:pt x="3720" y="857"/>
                  </a:lnTo>
                  <a:lnTo>
                    <a:pt x="3731" y="857"/>
                  </a:lnTo>
                  <a:lnTo>
                    <a:pt x="3739" y="857"/>
                  </a:lnTo>
                  <a:lnTo>
                    <a:pt x="3746" y="858"/>
                  </a:lnTo>
                  <a:lnTo>
                    <a:pt x="3760" y="859"/>
                  </a:lnTo>
                  <a:lnTo>
                    <a:pt x="3766" y="861"/>
                  </a:lnTo>
                  <a:lnTo>
                    <a:pt x="3773" y="862"/>
                  </a:lnTo>
                  <a:lnTo>
                    <a:pt x="3779" y="864"/>
                  </a:lnTo>
                  <a:lnTo>
                    <a:pt x="3784" y="867"/>
                  </a:lnTo>
                  <a:lnTo>
                    <a:pt x="3790" y="869"/>
                  </a:lnTo>
                  <a:lnTo>
                    <a:pt x="3795" y="872"/>
                  </a:lnTo>
                  <a:lnTo>
                    <a:pt x="3805" y="878"/>
                  </a:lnTo>
                  <a:lnTo>
                    <a:pt x="3813" y="885"/>
                  </a:lnTo>
                  <a:lnTo>
                    <a:pt x="3817" y="889"/>
                  </a:lnTo>
                  <a:lnTo>
                    <a:pt x="3821" y="893"/>
                  </a:lnTo>
                  <a:lnTo>
                    <a:pt x="3828" y="903"/>
                  </a:lnTo>
                  <a:lnTo>
                    <a:pt x="3833" y="912"/>
                  </a:lnTo>
                  <a:lnTo>
                    <a:pt x="3838" y="923"/>
                  </a:lnTo>
                  <a:lnTo>
                    <a:pt x="3842" y="935"/>
                  </a:lnTo>
                  <a:lnTo>
                    <a:pt x="3844" y="941"/>
                  </a:lnTo>
                  <a:lnTo>
                    <a:pt x="3845" y="947"/>
                  </a:lnTo>
                  <a:lnTo>
                    <a:pt x="3847" y="960"/>
                  </a:lnTo>
                  <a:lnTo>
                    <a:pt x="3848" y="973"/>
                  </a:lnTo>
                  <a:lnTo>
                    <a:pt x="3849" y="987"/>
                  </a:lnTo>
                  <a:lnTo>
                    <a:pt x="3849" y="1222"/>
                  </a:lnTo>
                  <a:lnTo>
                    <a:pt x="3813" y="1222"/>
                  </a:lnTo>
                  <a:close/>
                  <a:moveTo>
                    <a:pt x="3975" y="767"/>
                  </a:moveTo>
                  <a:lnTo>
                    <a:pt x="3975" y="718"/>
                  </a:lnTo>
                  <a:lnTo>
                    <a:pt x="4025" y="718"/>
                  </a:lnTo>
                  <a:lnTo>
                    <a:pt x="4025" y="767"/>
                  </a:lnTo>
                  <a:lnTo>
                    <a:pt x="3975" y="767"/>
                  </a:lnTo>
                  <a:close/>
                  <a:moveTo>
                    <a:pt x="3982" y="1222"/>
                  </a:moveTo>
                  <a:lnTo>
                    <a:pt x="3982" y="866"/>
                  </a:lnTo>
                  <a:lnTo>
                    <a:pt x="4019" y="866"/>
                  </a:lnTo>
                  <a:lnTo>
                    <a:pt x="4019" y="1222"/>
                  </a:lnTo>
                  <a:lnTo>
                    <a:pt x="3982" y="1222"/>
                  </a:lnTo>
                  <a:close/>
                  <a:moveTo>
                    <a:pt x="4389" y="1188"/>
                  </a:moveTo>
                  <a:lnTo>
                    <a:pt x="4384" y="1193"/>
                  </a:lnTo>
                  <a:lnTo>
                    <a:pt x="4379" y="1198"/>
                  </a:lnTo>
                  <a:lnTo>
                    <a:pt x="4367" y="1207"/>
                  </a:lnTo>
                  <a:lnTo>
                    <a:pt x="4360" y="1211"/>
                  </a:lnTo>
                  <a:lnTo>
                    <a:pt x="4354" y="1214"/>
                  </a:lnTo>
                  <a:lnTo>
                    <a:pt x="4347" y="1217"/>
                  </a:lnTo>
                  <a:lnTo>
                    <a:pt x="4339" y="1220"/>
                  </a:lnTo>
                  <a:lnTo>
                    <a:pt x="4324" y="1225"/>
                  </a:lnTo>
                  <a:lnTo>
                    <a:pt x="4316" y="1227"/>
                  </a:lnTo>
                  <a:lnTo>
                    <a:pt x="4308" y="1228"/>
                  </a:lnTo>
                  <a:lnTo>
                    <a:pt x="4300" y="1229"/>
                  </a:lnTo>
                  <a:lnTo>
                    <a:pt x="4291" y="1230"/>
                  </a:lnTo>
                  <a:lnTo>
                    <a:pt x="4274" y="1231"/>
                  </a:lnTo>
                  <a:lnTo>
                    <a:pt x="4256" y="1230"/>
                  </a:lnTo>
                  <a:lnTo>
                    <a:pt x="4239" y="1228"/>
                  </a:lnTo>
                  <a:lnTo>
                    <a:pt x="4231" y="1226"/>
                  </a:lnTo>
                  <a:lnTo>
                    <a:pt x="4223" y="1224"/>
                  </a:lnTo>
                  <a:lnTo>
                    <a:pt x="4215" y="1222"/>
                  </a:lnTo>
                  <a:lnTo>
                    <a:pt x="4208" y="1220"/>
                  </a:lnTo>
                  <a:lnTo>
                    <a:pt x="4200" y="1217"/>
                  </a:lnTo>
                  <a:lnTo>
                    <a:pt x="4193" y="1213"/>
                  </a:lnTo>
                  <a:lnTo>
                    <a:pt x="4187" y="1209"/>
                  </a:lnTo>
                  <a:lnTo>
                    <a:pt x="4180" y="1205"/>
                  </a:lnTo>
                  <a:lnTo>
                    <a:pt x="4174" y="1201"/>
                  </a:lnTo>
                  <a:lnTo>
                    <a:pt x="4168" y="1196"/>
                  </a:lnTo>
                  <a:lnTo>
                    <a:pt x="4162" y="1191"/>
                  </a:lnTo>
                  <a:lnTo>
                    <a:pt x="4157" y="1185"/>
                  </a:lnTo>
                  <a:lnTo>
                    <a:pt x="4150" y="1177"/>
                  </a:lnTo>
                  <a:lnTo>
                    <a:pt x="4144" y="1169"/>
                  </a:lnTo>
                  <a:lnTo>
                    <a:pt x="4139" y="1160"/>
                  </a:lnTo>
                  <a:lnTo>
                    <a:pt x="4135" y="1152"/>
                  </a:lnTo>
                  <a:lnTo>
                    <a:pt x="4132" y="1143"/>
                  </a:lnTo>
                  <a:lnTo>
                    <a:pt x="4131" y="1139"/>
                  </a:lnTo>
                  <a:lnTo>
                    <a:pt x="4130" y="1134"/>
                  </a:lnTo>
                  <a:lnTo>
                    <a:pt x="4128" y="1124"/>
                  </a:lnTo>
                  <a:lnTo>
                    <a:pt x="4127" y="1114"/>
                  </a:lnTo>
                  <a:lnTo>
                    <a:pt x="4164" y="1114"/>
                  </a:lnTo>
                  <a:lnTo>
                    <a:pt x="4165" y="1121"/>
                  </a:lnTo>
                  <a:lnTo>
                    <a:pt x="4167" y="1129"/>
                  </a:lnTo>
                  <a:lnTo>
                    <a:pt x="4169" y="1136"/>
                  </a:lnTo>
                  <a:lnTo>
                    <a:pt x="4172" y="1143"/>
                  </a:lnTo>
                  <a:lnTo>
                    <a:pt x="4176" y="1150"/>
                  </a:lnTo>
                  <a:lnTo>
                    <a:pt x="4180" y="1156"/>
                  </a:lnTo>
                  <a:lnTo>
                    <a:pt x="4185" y="1162"/>
                  </a:lnTo>
                  <a:lnTo>
                    <a:pt x="4190" y="1168"/>
                  </a:lnTo>
                  <a:lnTo>
                    <a:pt x="4194" y="1172"/>
                  </a:lnTo>
                  <a:lnTo>
                    <a:pt x="4198" y="1175"/>
                  </a:lnTo>
                  <a:lnTo>
                    <a:pt x="4202" y="1178"/>
                  </a:lnTo>
                  <a:lnTo>
                    <a:pt x="4207" y="1181"/>
                  </a:lnTo>
                  <a:lnTo>
                    <a:pt x="4217" y="1186"/>
                  </a:lnTo>
                  <a:lnTo>
                    <a:pt x="4227" y="1190"/>
                  </a:lnTo>
                  <a:lnTo>
                    <a:pt x="4232" y="1192"/>
                  </a:lnTo>
                  <a:lnTo>
                    <a:pt x="4238" y="1193"/>
                  </a:lnTo>
                  <a:lnTo>
                    <a:pt x="4249" y="1195"/>
                  </a:lnTo>
                  <a:lnTo>
                    <a:pt x="4261" y="1196"/>
                  </a:lnTo>
                  <a:lnTo>
                    <a:pt x="4274" y="1197"/>
                  </a:lnTo>
                  <a:lnTo>
                    <a:pt x="4287" y="1196"/>
                  </a:lnTo>
                  <a:lnTo>
                    <a:pt x="4300" y="1195"/>
                  </a:lnTo>
                  <a:lnTo>
                    <a:pt x="4312" y="1193"/>
                  </a:lnTo>
                  <a:lnTo>
                    <a:pt x="4323" y="1190"/>
                  </a:lnTo>
                  <a:lnTo>
                    <a:pt x="4328" y="1188"/>
                  </a:lnTo>
                  <a:lnTo>
                    <a:pt x="4333" y="1187"/>
                  </a:lnTo>
                  <a:lnTo>
                    <a:pt x="4338" y="1184"/>
                  </a:lnTo>
                  <a:lnTo>
                    <a:pt x="4342" y="1182"/>
                  </a:lnTo>
                  <a:lnTo>
                    <a:pt x="4351" y="1177"/>
                  </a:lnTo>
                  <a:lnTo>
                    <a:pt x="4358" y="1170"/>
                  </a:lnTo>
                  <a:lnTo>
                    <a:pt x="4362" y="1166"/>
                  </a:lnTo>
                  <a:lnTo>
                    <a:pt x="4366" y="1161"/>
                  </a:lnTo>
                  <a:lnTo>
                    <a:pt x="4369" y="1156"/>
                  </a:lnTo>
                  <a:lnTo>
                    <a:pt x="4372" y="1151"/>
                  </a:lnTo>
                  <a:lnTo>
                    <a:pt x="4374" y="1145"/>
                  </a:lnTo>
                  <a:lnTo>
                    <a:pt x="4376" y="1139"/>
                  </a:lnTo>
                  <a:lnTo>
                    <a:pt x="4377" y="1132"/>
                  </a:lnTo>
                  <a:lnTo>
                    <a:pt x="4377" y="1125"/>
                  </a:lnTo>
                  <a:lnTo>
                    <a:pt x="4377" y="1119"/>
                  </a:lnTo>
                  <a:lnTo>
                    <a:pt x="4376" y="1113"/>
                  </a:lnTo>
                  <a:lnTo>
                    <a:pt x="4374" y="1108"/>
                  </a:lnTo>
                  <a:lnTo>
                    <a:pt x="4373" y="1102"/>
                  </a:lnTo>
                  <a:lnTo>
                    <a:pt x="4370" y="1097"/>
                  </a:lnTo>
                  <a:lnTo>
                    <a:pt x="4367" y="1092"/>
                  </a:lnTo>
                  <a:lnTo>
                    <a:pt x="4364" y="1087"/>
                  </a:lnTo>
                  <a:lnTo>
                    <a:pt x="4360" y="1083"/>
                  </a:lnTo>
                  <a:lnTo>
                    <a:pt x="4356" y="1079"/>
                  </a:lnTo>
                  <a:lnTo>
                    <a:pt x="4351" y="1075"/>
                  </a:lnTo>
                  <a:lnTo>
                    <a:pt x="4346" y="1071"/>
                  </a:lnTo>
                  <a:lnTo>
                    <a:pt x="4340" y="1068"/>
                  </a:lnTo>
                  <a:lnTo>
                    <a:pt x="4333" y="1066"/>
                  </a:lnTo>
                  <a:lnTo>
                    <a:pt x="4327" y="1063"/>
                  </a:lnTo>
                  <a:lnTo>
                    <a:pt x="4319" y="1062"/>
                  </a:lnTo>
                  <a:lnTo>
                    <a:pt x="4311" y="1060"/>
                  </a:lnTo>
                  <a:lnTo>
                    <a:pt x="4243" y="1051"/>
                  </a:lnTo>
                  <a:lnTo>
                    <a:pt x="4221" y="1047"/>
                  </a:lnTo>
                  <a:lnTo>
                    <a:pt x="4210" y="1044"/>
                  </a:lnTo>
                  <a:lnTo>
                    <a:pt x="4199" y="1040"/>
                  </a:lnTo>
                  <a:lnTo>
                    <a:pt x="4189" y="1036"/>
                  </a:lnTo>
                  <a:lnTo>
                    <a:pt x="4184" y="1033"/>
                  </a:lnTo>
                  <a:lnTo>
                    <a:pt x="4179" y="1030"/>
                  </a:lnTo>
                  <a:lnTo>
                    <a:pt x="4170" y="1023"/>
                  </a:lnTo>
                  <a:lnTo>
                    <a:pt x="4166" y="1020"/>
                  </a:lnTo>
                  <a:lnTo>
                    <a:pt x="4162" y="1015"/>
                  </a:lnTo>
                  <a:lnTo>
                    <a:pt x="4158" y="1010"/>
                  </a:lnTo>
                  <a:lnTo>
                    <a:pt x="4154" y="1004"/>
                  </a:lnTo>
                  <a:lnTo>
                    <a:pt x="4150" y="997"/>
                  </a:lnTo>
                  <a:lnTo>
                    <a:pt x="4147" y="990"/>
                  </a:lnTo>
                  <a:lnTo>
                    <a:pt x="4145" y="983"/>
                  </a:lnTo>
                  <a:lnTo>
                    <a:pt x="4144" y="976"/>
                  </a:lnTo>
                  <a:lnTo>
                    <a:pt x="4143" y="968"/>
                  </a:lnTo>
                  <a:lnTo>
                    <a:pt x="4142" y="959"/>
                  </a:lnTo>
                  <a:lnTo>
                    <a:pt x="4143" y="949"/>
                  </a:lnTo>
                  <a:lnTo>
                    <a:pt x="4144" y="944"/>
                  </a:lnTo>
                  <a:lnTo>
                    <a:pt x="4145" y="939"/>
                  </a:lnTo>
                  <a:lnTo>
                    <a:pt x="4147" y="929"/>
                  </a:lnTo>
                  <a:lnTo>
                    <a:pt x="4151" y="921"/>
                  </a:lnTo>
                  <a:lnTo>
                    <a:pt x="4153" y="916"/>
                  </a:lnTo>
                  <a:lnTo>
                    <a:pt x="4155" y="912"/>
                  </a:lnTo>
                  <a:lnTo>
                    <a:pt x="4158" y="908"/>
                  </a:lnTo>
                  <a:lnTo>
                    <a:pt x="4160" y="904"/>
                  </a:lnTo>
                  <a:lnTo>
                    <a:pt x="4163" y="901"/>
                  </a:lnTo>
                  <a:lnTo>
                    <a:pt x="4166" y="897"/>
                  </a:lnTo>
                  <a:lnTo>
                    <a:pt x="4173" y="890"/>
                  </a:lnTo>
                  <a:lnTo>
                    <a:pt x="4178" y="886"/>
                  </a:lnTo>
                  <a:lnTo>
                    <a:pt x="4183" y="882"/>
                  </a:lnTo>
                  <a:lnTo>
                    <a:pt x="4194" y="875"/>
                  </a:lnTo>
                  <a:lnTo>
                    <a:pt x="4205" y="869"/>
                  </a:lnTo>
                  <a:lnTo>
                    <a:pt x="4217" y="865"/>
                  </a:lnTo>
                  <a:lnTo>
                    <a:pt x="4230" y="861"/>
                  </a:lnTo>
                  <a:lnTo>
                    <a:pt x="4243" y="859"/>
                  </a:lnTo>
                  <a:lnTo>
                    <a:pt x="4257" y="857"/>
                  </a:lnTo>
                  <a:lnTo>
                    <a:pt x="4270" y="857"/>
                  </a:lnTo>
                  <a:lnTo>
                    <a:pt x="4278" y="857"/>
                  </a:lnTo>
                  <a:lnTo>
                    <a:pt x="4286" y="858"/>
                  </a:lnTo>
                  <a:lnTo>
                    <a:pt x="4294" y="858"/>
                  </a:lnTo>
                  <a:lnTo>
                    <a:pt x="4302" y="860"/>
                  </a:lnTo>
                  <a:lnTo>
                    <a:pt x="4309" y="861"/>
                  </a:lnTo>
                  <a:lnTo>
                    <a:pt x="4317" y="863"/>
                  </a:lnTo>
                  <a:lnTo>
                    <a:pt x="4324" y="865"/>
                  </a:lnTo>
                  <a:lnTo>
                    <a:pt x="4331" y="867"/>
                  </a:lnTo>
                  <a:lnTo>
                    <a:pt x="4344" y="873"/>
                  </a:lnTo>
                  <a:lnTo>
                    <a:pt x="4351" y="877"/>
                  </a:lnTo>
                  <a:lnTo>
                    <a:pt x="4357" y="880"/>
                  </a:lnTo>
                  <a:lnTo>
                    <a:pt x="4362" y="884"/>
                  </a:lnTo>
                  <a:lnTo>
                    <a:pt x="4368" y="889"/>
                  </a:lnTo>
                  <a:lnTo>
                    <a:pt x="4373" y="894"/>
                  </a:lnTo>
                  <a:lnTo>
                    <a:pt x="4378" y="899"/>
                  </a:lnTo>
                  <a:lnTo>
                    <a:pt x="4381" y="903"/>
                  </a:lnTo>
                  <a:lnTo>
                    <a:pt x="4383" y="906"/>
                  </a:lnTo>
                  <a:lnTo>
                    <a:pt x="4389" y="914"/>
                  </a:lnTo>
                  <a:lnTo>
                    <a:pt x="4393" y="922"/>
                  </a:lnTo>
                  <a:lnTo>
                    <a:pt x="4397" y="930"/>
                  </a:lnTo>
                  <a:lnTo>
                    <a:pt x="4399" y="934"/>
                  </a:lnTo>
                  <a:lnTo>
                    <a:pt x="4400" y="939"/>
                  </a:lnTo>
                  <a:lnTo>
                    <a:pt x="4402" y="947"/>
                  </a:lnTo>
                  <a:lnTo>
                    <a:pt x="4404" y="956"/>
                  </a:lnTo>
                  <a:lnTo>
                    <a:pt x="4405" y="964"/>
                  </a:lnTo>
                  <a:lnTo>
                    <a:pt x="4369" y="964"/>
                  </a:lnTo>
                  <a:lnTo>
                    <a:pt x="4367" y="955"/>
                  </a:lnTo>
                  <a:lnTo>
                    <a:pt x="4364" y="944"/>
                  </a:lnTo>
                  <a:lnTo>
                    <a:pt x="4359" y="932"/>
                  </a:lnTo>
                  <a:lnTo>
                    <a:pt x="4355" y="927"/>
                  </a:lnTo>
                  <a:lnTo>
                    <a:pt x="4351" y="922"/>
                  </a:lnTo>
                  <a:lnTo>
                    <a:pt x="4348" y="918"/>
                  </a:lnTo>
                  <a:lnTo>
                    <a:pt x="4345" y="915"/>
                  </a:lnTo>
                  <a:lnTo>
                    <a:pt x="4337" y="909"/>
                  </a:lnTo>
                  <a:lnTo>
                    <a:pt x="4333" y="906"/>
                  </a:lnTo>
                  <a:lnTo>
                    <a:pt x="4328" y="903"/>
                  </a:lnTo>
                  <a:lnTo>
                    <a:pt x="4323" y="901"/>
                  </a:lnTo>
                  <a:lnTo>
                    <a:pt x="4319" y="899"/>
                  </a:lnTo>
                  <a:lnTo>
                    <a:pt x="4308" y="895"/>
                  </a:lnTo>
                  <a:lnTo>
                    <a:pt x="4296" y="893"/>
                  </a:lnTo>
                  <a:lnTo>
                    <a:pt x="4284" y="891"/>
                  </a:lnTo>
                  <a:lnTo>
                    <a:pt x="4270" y="890"/>
                  </a:lnTo>
                  <a:lnTo>
                    <a:pt x="4260" y="891"/>
                  </a:lnTo>
                  <a:lnTo>
                    <a:pt x="4251" y="891"/>
                  </a:lnTo>
                  <a:lnTo>
                    <a:pt x="4242" y="893"/>
                  </a:lnTo>
                  <a:lnTo>
                    <a:pt x="4234" y="894"/>
                  </a:lnTo>
                  <a:lnTo>
                    <a:pt x="4226" y="897"/>
                  </a:lnTo>
                  <a:lnTo>
                    <a:pt x="4219" y="899"/>
                  </a:lnTo>
                  <a:lnTo>
                    <a:pt x="4212" y="903"/>
                  </a:lnTo>
                  <a:lnTo>
                    <a:pt x="4206" y="907"/>
                  </a:lnTo>
                  <a:lnTo>
                    <a:pt x="4200" y="912"/>
                  </a:lnTo>
                  <a:lnTo>
                    <a:pt x="4194" y="917"/>
                  </a:lnTo>
                  <a:lnTo>
                    <a:pt x="4190" y="923"/>
                  </a:lnTo>
                  <a:lnTo>
                    <a:pt x="4186" y="929"/>
                  </a:lnTo>
                  <a:lnTo>
                    <a:pt x="4183" y="935"/>
                  </a:lnTo>
                  <a:lnTo>
                    <a:pt x="4180" y="942"/>
                  </a:lnTo>
                  <a:lnTo>
                    <a:pt x="4179" y="949"/>
                  </a:lnTo>
                  <a:lnTo>
                    <a:pt x="4179" y="956"/>
                  </a:lnTo>
                  <a:lnTo>
                    <a:pt x="4179" y="961"/>
                  </a:lnTo>
                  <a:lnTo>
                    <a:pt x="4179" y="967"/>
                  </a:lnTo>
                  <a:lnTo>
                    <a:pt x="4180" y="972"/>
                  </a:lnTo>
                  <a:lnTo>
                    <a:pt x="4182" y="977"/>
                  </a:lnTo>
                  <a:lnTo>
                    <a:pt x="4184" y="981"/>
                  </a:lnTo>
                  <a:lnTo>
                    <a:pt x="4186" y="986"/>
                  </a:lnTo>
                  <a:lnTo>
                    <a:pt x="4189" y="990"/>
                  </a:lnTo>
                  <a:lnTo>
                    <a:pt x="4193" y="994"/>
                  </a:lnTo>
                  <a:lnTo>
                    <a:pt x="4197" y="998"/>
                  </a:lnTo>
                  <a:lnTo>
                    <a:pt x="4202" y="1001"/>
                  </a:lnTo>
                  <a:lnTo>
                    <a:pt x="4208" y="1004"/>
                  </a:lnTo>
                  <a:lnTo>
                    <a:pt x="4214" y="1007"/>
                  </a:lnTo>
                  <a:lnTo>
                    <a:pt x="4221" y="1010"/>
                  </a:lnTo>
                  <a:lnTo>
                    <a:pt x="4229" y="1012"/>
                  </a:lnTo>
                  <a:lnTo>
                    <a:pt x="4238" y="1014"/>
                  </a:lnTo>
                  <a:lnTo>
                    <a:pt x="4248" y="1015"/>
                  </a:lnTo>
                  <a:lnTo>
                    <a:pt x="4315" y="1025"/>
                  </a:lnTo>
                  <a:lnTo>
                    <a:pt x="4321" y="1026"/>
                  </a:lnTo>
                  <a:lnTo>
                    <a:pt x="4327" y="1027"/>
                  </a:lnTo>
                  <a:lnTo>
                    <a:pt x="4333" y="1028"/>
                  </a:lnTo>
                  <a:lnTo>
                    <a:pt x="4338" y="1030"/>
                  </a:lnTo>
                  <a:lnTo>
                    <a:pt x="4349" y="1033"/>
                  </a:lnTo>
                  <a:lnTo>
                    <a:pt x="4359" y="1038"/>
                  </a:lnTo>
                  <a:lnTo>
                    <a:pt x="4367" y="1043"/>
                  </a:lnTo>
                  <a:lnTo>
                    <a:pt x="4375" y="1048"/>
                  </a:lnTo>
                  <a:lnTo>
                    <a:pt x="4383" y="1054"/>
                  </a:lnTo>
                  <a:lnTo>
                    <a:pt x="4389" y="1061"/>
                  </a:lnTo>
                  <a:lnTo>
                    <a:pt x="4395" y="1068"/>
                  </a:lnTo>
                  <a:lnTo>
                    <a:pt x="4400" y="1075"/>
                  </a:lnTo>
                  <a:lnTo>
                    <a:pt x="4404" y="1083"/>
                  </a:lnTo>
                  <a:lnTo>
                    <a:pt x="4407" y="1090"/>
                  </a:lnTo>
                  <a:lnTo>
                    <a:pt x="4410" y="1098"/>
                  </a:lnTo>
                  <a:lnTo>
                    <a:pt x="4412" y="1106"/>
                  </a:lnTo>
                  <a:lnTo>
                    <a:pt x="4413" y="1115"/>
                  </a:lnTo>
                  <a:lnTo>
                    <a:pt x="4413" y="1123"/>
                  </a:lnTo>
                  <a:lnTo>
                    <a:pt x="4413" y="1132"/>
                  </a:lnTo>
                  <a:lnTo>
                    <a:pt x="4412" y="1142"/>
                  </a:lnTo>
                  <a:lnTo>
                    <a:pt x="4410" y="1150"/>
                  </a:lnTo>
                  <a:lnTo>
                    <a:pt x="4407" y="1159"/>
                  </a:lnTo>
                  <a:lnTo>
                    <a:pt x="4403" y="1167"/>
                  </a:lnTo>
                  <a:lnTo>
                    <a:pt x="4399" y="1174"/>
                  </a:lnTo>
                  <a:lnTo>
                    <a:pt x="4394" y="1181"/>
                  </a:lnTo>
                  <a:lnTo>
                    <a:pt x="4389" y="1188"/>
                  </a:lnTo>
                  <a:close/>
                  <a:moveTo>
                    <a:pt x="4639" y="1227"/>
                  </a:moveTo>
                  <a:lnTo>
                    <a:pt x="4627" y="1226"/>
                  </a:lnTo>
                  <a:lnTo>
                    <a:pt x="4622" y="1225"/>
                  </a:lnTo>
                  <a:lnTo>
                    <a:pt x="4616" y="1225"/>
                  </a:lnTo>
                  <a:lnTo>
                    <a:pt x="4606" y="1222"/>
                  </a:lnTo>
                  <a:lnTo>
                    <a:pt x="4597" y="1219"/>
                  </a:lnTo>
                  <a:lnTo>
                    <a:pt x="4589" y="1215"/>
                  </a:lnTo>
                  <a:lnTo>
                    <a:pt x="4581" y="1210"/>
                  </a:lnTo>
                  <a:lnTo>
                    <a:pt x="4574" y="1204"/>
                  </a:lnTo>
                  <a:lnTo>
                    <a:pt x="4569" y="1198"/>
                  </a:lnTo>
                  <a:lnTo>
                    <a:pt x="4563" y="1191"/>
                  </a:lnTo>
                  <a:lnTo>
                    <a:pt x="4559" y="1183"/>
                  </a:lnTo>
                  <a:lnTo>
                    <a:pt x="4555" y="1174"/>
                  </a:lnTo>
                  <a:lnTo>
                    <a:pt x="4552" y="1165"/>
                  </a:lnTo>
                  <a:lnTo>
                    <a:pt x="4550" y="1155"/>
                  </a:lnTo>
                  <a:lnTo>
                    <a:pt x="4549" y="1150"/>
                  </a:lnTo>
                  <a:lnTo>
                    <a:pt x="4549" y="1145"/>
                  </a:lnTo>
                  <a:lnTo>
                    <a:pt x="4548" y="1134"/>
                  </a:lnTo>
                  <a:lnTo>
                    <a:pt x="4547" y="1123"/>
                  </a:lnTo>
                  <a:lnTo>
                    <a:pt x="4547" y="899"/>
                  </a:lnTo>
                  <a:lnTo>
                    <a:pt x="4476" y="899"/>
                  </a:lnTo>
                  <a:lnTo>
                    <a:pt x="4476" y="866"/>
                  </a:lnTo>
                  <a:lnTo>
                    <a:pt x="4547" y="866"/>
                  </a:lnTo>
                  <a:lnTo>
                    <a:pt x="4547" y="768"/>
                  </a:lnTo>
                  <a:lnTo>
                    <a:pt x="4583" y="760"/>
                  </a:lnTo>
                  <a:lnTo>
                    <a:pt x="4583" y="866"/>
                  </a:lnTo>
                  <a:lnTo>
                    <a:pt x="4693" y="866"/>
                  </a:lnTo>
                  <a:lnTo>
                    <a:pt x="4693" y="899"/>
                  </a:lnTo>
                  <a:lnTo>
                    <a:pt x="4583" y="899"/>
                  </a:lnTo>
                  <a:lnTo>
                    <a:pt x="4583" y="1121"/>
                  </a:lnTo>
                  <a:lnTo>
                    <a:pt x="4584" y="1136"/>
                  </a:lnTo>
                  <a:lnTo>
                    <a:pt x="4584" y="1144"/>
                  </a:lnTo>
                  <a:lnTo>
                    <a:pt x="4586" y="1150"/>
                  </a:lnTo>
                  <a:lnTo>
                    <a:pt x="4587" y="1157"/>
                  </a:lnTo>
                  <a:lnTo>
                    <a:pt x="4589" y="1162"/>
                  </a:lnTo>
                  <a:lnTo>
                    <a:pt x="4592" y="1168"/>
                  </a:lnTo>
                  <a:lnTo>
                    <a:pt x="4595" y="1173"/>
                  </a:lnTo>
                  <a:lnTo>
                    <a:pt x="4598" y="1177"/>
                  </a:lnTo>
                  <a:lnTo>
                    <a:pt x="4602" y="1181"/>
                  </a:lnTo>
                  <a:lnTo>
                    <a:pt x="4607" y="1185"/>
                  </a:lnTo>
                  <a:lnTo>
                    <a:pt x="4613" y="1188"/>
                  </a:lnTo>
                  <a:lnTo>
                    <a:pt x="4616" y="1189"/>
                  </a:lnTo>
                  <a:lnTo>
                    <a:pt x="4619" y="1190"/>
                  </a:lnTo>
                  <a:lnTo>
                    <a:pt x="4626" y="1192"/>
                  </a:lnTo>
                  <a:lnTo>
                    <a:pt x="4633" y="1193"/>
                  </a:lnTo>
                  <a:lnTo>
                    <a:pt x="4642" y="1193"/>
                  </a:lnTo>
                  <a:lnTo>
                    <a:pt x="4656" y="1193"/>
                  </a:lnTo>
                  <a:lnTo>
                    <a:pt x="4670" y="1191"/>
                  </a:lnTo>
                  <a:lnTo>
                    <a:pt x="4698" y="1187"/>
                  </a:lnTo>
                  <a:lnTo>
                    <a:pt x="4698" y="1218"/>
                  </a:lnTo>
                  <a:lnTo>
                    <a:pt x="4683" y="1221"/>
                  </a:lnTo>
                  <a:lnTo>
                    <a:pt x="4669" y="1224"/>
                  </a:lnTo>
                  <a:lnTo>
                    <a:pt x="4654" y="1226"/>
                  </a:lnTo>
                  <a:lnTo>
                    <a:pt x="4639" y="1227"/>
                  </a:lnTo>
                  <a:close/>
                  <a:moveTo>
                    <a:pt x="4942" y="897"/>
                  </a:moveTo>
                  <a:lnTo>
                    <a:pt x="4934" y="897"/>
                  </a:lnTo>
                  <a:lnTo>
                    <a:pt x="4926" y="898"/>
                  </a:lnTo>
                  <a:lnTo>
                    <a:pt x="4919" y="899"/>
                  </a:lnTo>
                  <a:lnTo>
                    <a:pt x="4912" y="900"/>
                  </a:lnTo>
                  <a:lnTo>
                    <a:pt x="4905" y="902"/>
                  </a:lnTo>
                  <a:lnTo>
                    <a:pt x="4899" y="905"/>
                  </a:lnTo>
                  <a:lnTo>
                    <a:pt x="4893" y="907"/>
                  </a:lnTo>
                  <a:lnTo>
                    <a:pt x="4887" y="910"/>
                  </a:lnTo>
                  <a:lnTo>
                    <a:pt x="4882" y="914"/>
                  </a:lnTo>
                  <a:lnTo>
                    <a:pt x="4877" y="917"/>
                  </a:lnTo>
                  <a:lnTo>
                    <a:pt x="4871" y="922"/>
                  </a:lnTo>
                  <a:lnTo>
                    <a:pt x="4866" y="926"/>
                  </a:lnTo>
                  <a:lnTo>
                    <a:pt x="4862" y="930"/>
                  </a:lnTo>
                  <a:lnTo>
                    <a:pt x="4858" y="935"/>
                  </a:lnTo>
                  <a:lnTo>
                    <a:pt x="4851" y="946"/>
                  </a:lnTo>
                  <a:lnTo>
                    <a:pt x="4845" y="957"/>
                  </a:lnTo>
                  <a:lnTo>
                    <a:pt x="4840" y="969"/>
                  </a:lnTo>
                  <a:lnTo>
                    <a:pt x="4836" y="982"/>
                  </a:lnTo>
                  <a:lnTo>
                    <a:pt x="4833" y="995"/>
                  </a:lnTo>
                  <a:lnTo>
                    <a:pt x="4832" y="1002"/>
                  </a:lnTo>
                  <a:lnTo>
                    <a:pt x="4831" y="1009"/>
                  </a:lnTo>
                  <a:lnTo>
                    <a:pt x="4830" y="1016"/>
                  </a:lnTo>
                  <a:lnTo>
                    <a:pt x="4829" y="1023"/>
                  </a:lnTo>
                  <a:lnTo>
                    <a:pt x="4828" y="1037"/>
                  </a:lnTo>
                  <a:lnTo>
                    <a:pt x="4828" y="1051"/>
                  </a:lnTo>
                  <a:lnTo>
                    <a:pt x="4828" y="1222"/>
                  </a:lnTo>
                  <a:lnTo>
                    <a:pt x="4793" y="1222"/>
                  </a:lnTo>
                  <a:lnTo>
                    <a:pt x="4793" y="866"/>
                  </a:lnTo>
                  <a:lnTo>
                    <a:pt x="4824" y="866"/>
                  </a:lnTo>
                  <a:lnTo>
                    <a:pt x="4828" y="938"/>
                  </a:lnTo>
                  <a:lnTo>
                    <a:pt x="4831" y="929"/>
                  </a:lnTo>
                  <a:lnTo>
                    <a:pt x="4835" y="921"/>
                  </a:lnTo>
                  <a:lnTo>
                    <a:pt x="4840" y="913"/>
                  </a:lnTo>
                  <a:lnTo>
                    <a:pt x="4845" y="906"/>
                  </a:lnTo>
                  <a:lnTo>
                    <a:pt x="4851" y="899"/>
                  </a:lnTo>
                  <a:lnTo>
                    <a:pt x="4858" y="893"/>
                  </a:lnTo>
                  <a:lnTo>
                    <a:pt x="4865" y="887"/>
                  </a:lnTo>
                  <a:lnTo>
                    <a:pt x="4872" y="882"/>
                  </a:lnTo>
                  <a:lnTo>
                    <a:pt x="4881" y="877"/>
                  </a:lnTo>
                  <a:lnTo>
                    <a:pt x="4889" y="874"/>
                  </a:lnTo>
                  <a:lnTo>
                    <a:pt x="4897" y="870"/>
                  </a:lnTo>
                  <a:lnTo>
                    <a:pt x="4906" y="868"/>
                  </a:lnTo>
                  <a:lnTo>
                    <a:pt x="4915" y="865"/>
                  </a:lnTo>
                  <a:lnTo>
                    <a:pt x="4924" y="864"/>
                  </a:lnTo>
                  <a:lnTo>
                    <a:pt x="4933" y="863"/>
                  </a:lnTo>
                  <a:lnTo>
                    <a:pt x="4942" y="863"/>
                  </a:lnTo>
                  <a:lnTo>
                    <a:pt x="4960" y="863"/>
                  </a:lnTo>
                  <a:lnTo>
                    <a:pt x="4968" y="864"/>
                  </a:lnTo>
                  <a:lnTo>
                    <a:pt x="4977" y="865"/>
                  </a:lnTo>
                  <a:lnTo>
                    <a:pt x="4977" y="900"/>
                  </a:lnTo>
                  <a:lnTo>
                    <a:pt x="4968" y="899"/>
                  </a:lnTo>
                  <a:lnTo>
                    <a:pt x="4960" y="897"/>
                  </a:lnTo>
                  <a:lnTo>
                    <a:pt x="4942" y="897"/>
                  </a:lnTo>
                  <a:close/>
                  <a:moveTo>
                    <a:pt x="5194" y="1298"/>
                  </a:moveTo>
                  <a:lnTo>
                    <a:pt x="5187" y="1314"/>
                  </a:lnTo>
                  <a:lnTo>
                    <a:pt x="5182" y="1321"/>
                  </a:lnTo>
                  <a:lnTo>
                    <a:pt x="5178" y="1328"/>
                  </a:lnTo>
                  <a:lnTo>
                    <a:pt x="5173" y="1335"/>
                  </a:lnTo>
                  <a:lnTo>
                    <a:pt x="5168" y="1341"/>
                  </a:lnTo>
                  <a:lnTo>
                    <a:pt x="5163" y="1346"/>
                  </a:lnTo>
                  <a:lnTo>
                    <a:pt x="5157" y="1351"/>
                  </a:lnTo>
                  <a:lnTo>
                    <a:pt x="5151" y="1356"/>
                  </a:lnTo>
                  <a:lnTo>
                    <a:pt x="5145" y="1359"/>
                  </a:lnTo>
                  <a:lnTo>
                    <a:pt x="5138" y="1363"/>
                  </a:lnTo>
                  <a:lnTo>
                    <a:pt x="5131" y="1365"/>
                  </a:lnTo>
                  <a:lnTo>
                    <a:pt x="5123" y="1367"/>
                  </a:lnTo>
                  <a:lnTo>
                    <a:pt x="5115" y="1369"/>
                  </a:lnTo>
                  <a:lnTo>
                    <a:pt x="5107" y="1370"/>
                  </a:lnTo>
                  <a:lnTo>
                    <a:pt x="5098" y="1370"/>
                  </a:lnTo>
                  <a:lnTo>
                    <a:pt x="5088" y="1370"/>
                  </a:lnTo>
                  <a:lnTo>
                    <a:pt x="5079" y="1369"/>
                  </a:lnTo>
                  <a:lnTo>
                    <a:pt x="5071" y="1368"/>
                  </a:lnTo>
                  <a:lnTo>
                    <a:pt x="5065" y="1367"/>
                  </a:lnTo>
                  <a:lnTo>
                    <a:pt x="5056" y="1365"/>
                  </a:lnTo>
                  <a:lnTo>
                    <a:pt x="5053" y="1364"/>
                  </a:lnTo>
                  <a:lnTo>
                    <a:pt x="5053" y="1334"/>
                  </a:lnTo>
                  <a:lnTo>
                    <a:pt x="5068" y="1336"/>
                  </a:lnTo>
                  <a:lnTo>
                    <a:pt x="5082" y="1337"/>
                  </a:lnTo>
                  <a:lnTo>
                    <a:pt x="5096" y="1338"/>
                  </a:lnTo>
                  <a:lnTo>
                    <a:pt x="5103" y="1338"/>
                  </a:lnTo>
                  <a:lnTo>
                    <a:pt x="5109" y="1337"/>
                  </a:lnTo>
                  <a:lnTo>
                    <a:pt x="5114" y="1336"/>
                  </a:lnTo>
                  <a:lnTo>
                    <a:pt x="5119" y="1334"/>
                  </a:lnTo>
                  <a:lnTo>
                    <a:pt x="5124" y="1332"/>
                  </a:lnTo>
                  <a:lnTo>
                    <a:pt x="5129" y="1330"/>
                  </a:lnTo>
                  <a:lnTo>
                    <a:pt x="5133" y="1327"/>
                  </a:lnTo>
                  <a:lnTo>
                    <a:pt x="5137" y="1323"/>
                  </a:lnTo>
                  <a:lnTo>
                    <a:pt x="5141" y="1320"/>
                  </a:lnTo>
                  <a:lnTo>
                    <a:pt x="5144" y="1316"/>
                  </a:lnTo>
                  <a:lnTo>
                    <a:pt x="5148" y="1311"/>
                  </a:lnTo>
                  <a:lnTo>
                    <a:pt x="5151" y="1307"/>
                  </a:lnTo>
                  <a:lnTo>
                    <a:pt x="5156" y="1297"/>
                  </a:lnTo>
                  <a:lnTo>
                    <a:pt x="5161" y="1286"/>
                  </a:lnTo>
                  <a:lnTo>
                    <a:pt x="5184" y="1227"/>
                  </a:lnTo>
                  <a:lnTo>
                    <a:pt x="5038" y="866"/>
                  </a:lnTo>
                  <a:lnTo>
                    <a:pt x="5077" y="866"/>
                  </a:lnTo>
                  <a:lnTo>
                    <a:pt x="5201" y="1182"/>
                  </a:lnTo>
                  <a:lnTo>
                    <a:pt x="5320" y="866"/>
                  </a:lnTo>
                  <a:lnTo>
                    <a:pt x="5359" y="866"/>
                  </a:lnTo>
                  <a:lnTo>
                    <a:pt x="5194" y="12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1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PIC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065147" y="4753769"/>
                </a:moveTo>
                <a:lnTo>
                  <a:pt x="10217547" y="5016500"/>
                </a:lnTo>
                <a:lnTo>
                  <a:pt x="10369550" y="5279628"/>
                </a:lnTo>
                <a:lnTo>
                  <a:pt x="10521950" y="5542360"/>
                </a:lnTo>
                <a:lnTo>
                  <a:pt x="10674350" y="5805885"/>
                </a:lnTo>
                <a:lnTo>
                  <a:pt x="10826354" y="6068616"/>
                </a:lnTo>
                <a:lnTo>
                  <a:pt x="10979150" y="6331744"/>
                </a:lnTo>
                <a:lnTo>
                  <a:pt x="11131154" y="6594872"/>
                </a:lnTo>
                <a:lnTo>
                  <a:pt x="11283950" y="6858000"/>
                </a:lnTo>
                <a:lnTo>
                  <a:pt x="8234363" y="6858000"/>
                </a:lnTo>
                <a:lnTo>
                  <a:pt x="8462963" y="6594872"/>
                </a:lnTo>
                <a:lnTo>
                  <a:pt x="8691959" y="6331744"/>
                </a:lnTo>
                <a:lnTo>
                  <a:pt x="8920560" y="6068616"/>
                </a:lnTo>
                <a:lnTo>
                  <a:pt x="9149556" y="5805885"/>
                </a:lnTo>
                <a:lnTo>
                  <a:pt x="9378156" y="5542360"/>
                </a:lnTo>
                <a:lnTo>
                  <a:pt x="9607550" y="5279628"/>
                </a:lnTo>
                <a:lnTo>
                  <a:pt x="9836150" y="50165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309747" y="6858000"/>
                </a:lnTo>
                <a:lnTo>
                  <a:pt x="11156157" y="6592491"/>
                </a:lnTo>
                <a:lnTo>
                  <a:pt x="11002566" y="6327378"/>
                </a:lnTo>
                <a:lnTo>
                  <a:pt x="10849372" y="6062266"/>
                </a:lnTo>
                <a:lnTo>
                  <a:pt x="10695782" y="5797153"/>
                </a:lnTo>
                <a:lnTo>
                  <a:pt x="10542191" y="5532041"/>
                </a:lnTo>
                <a:lnTo>
                  <a:pt x="10388600" y="5266928"/>
                </a:lnTo>
                <a:lnTo>
                  <a:pt x="10235010" y="5001816"/>
                </a:lnTo>
                <a:lnTo>
                  <a:pt x="10081816" y="4736703"/>
                </a:lnTo>
                <a:lnTo>
                  <a:pt x="10077450" y="4739878"/>
                </a:lnTo>
                <a:lnTo>
                  <a:pt x="10341769" y="4435872"/>
                </a:lnTo>
                <a:lnTo>
                  <a:pt x="10605691" y="4132660"/>
                </a:lnTo>
                <a:lnTo>
                  <a:pt x="10870010" y="3828653"/>
                </a:lnTo>
                <a:lnTo>
                  <a:pt x="11133932" y="3525441"/>
                </a:lnTo>
                <a:lnTo>
                  <a:pt x="11398250" y="3221435"/>
                </a:lnTo>
                <a:lnTo>
                  <a:pt x="11662172" y="2918222"/>
                </a:lnTo>
                <a:lnTo>
                  <a:pt x="11926491" y="2614216"/>
                </a:lnTo>
                <a:lnTo>
                  <a:pt x="12190413" y="2311003"/>
                </a:lnTo>
                <a:lnTo>
                  <a:pt x="12190413" y="2276475"/>
                </a:lnTo>
                <a:lnTo>
                  <a:pt x="11941176" y="2563019"/>
                </a:lnTo>
                <a:lnTo>
                  <a:pt x="11691938" y="2849166"/>
                </a:lnTo>
                <a:lnTo>
                  <a:pt x="11442700" y="3135710"/>
                </a:lnTo>
                <a:lnTo>
                  <a:pt x="11193463" y="3421856"/>
                </a:lnTo>
                <a:lnTo>
                  <a:pt x="10944226" y="3708400"/>
                </a:lnTo>
                <a:lnTo>
                  <a:pt x="10694988" y="3994547"/>
                </a:lnTo>
                <a:lnTo>
                  <a:pt x="10446147" y="4281091"/>
                </a:lnTo>
                <a:lnTo>
                  <a:pt x="10197306" y="4567238"/>
                </a:lnTo>
                <a:lnTo>
                  <a:pt x="9947672" y="4853781"/>
                </a:lnTo>
                <a:lnTo>
                  <a:pt x="9698832" y="5139928"/>
                </a:lnTo>
                <a:lnTo>
                  <a:pt x="9449594" y="5426472"/>
                </a:lnTo>
                <a:lnTo>
                  <a:pt x="9200753" y="5712619"/>
                </a:lnTo>
                <a:lnTo>
                  <a:pt x="8951119" y="5999163"/>
                </a:lnTo>
                <a:lnTo>
                  <a:pt x="8702278" y="6285310"/>
                </a:lnTo>
                <a:lnTo>
                  <a:pt x="8453041" y="6571853"/>
                </a:lnTo>
                <a:lnTo>
                  <a:pt x="820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4" descr="dont touch/move" title="Kemira Logo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39788" y="6463071"/>
            <a:ext cx="720000" cy="13457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4293115-3A2E-4C66-9CBD-8A0884016E9F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839787" y="5229225"/>
            <a:ext cx="10512425" cy="863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cap="all" spc="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839787" y="1484785"/>
            <a:ext cx="10512425" cy="3744416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839789" y="620712"/>
            <a:ext cx="10512424" cy="86360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cap="all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DATE, PLACE AND AUTHOR</a:t>
            </a:r>
          </a:p>
        </p:txBody>
      </p:sp>
    </p:spTree>
    <p:extLst>
      <p:ext uri="{BB962C8B-B14F-4D97-AF65-F5344CB8AC3E}">
        <p14:creationId xmlns:p14="http://schemas.microsoft.com/office/powerpoint/2010/main" val="39279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20713"/>
            <a:ext cx="10507662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07DB0-EA2A-4EB0-BEE5-6FFF03F56ADD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39787" y="1052736"/>
            <a:ext cx="10512425" cy="4608512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4" descr="dont touch/move" title="Kemira Logo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39788" y="6463071"/>
            <a:ext cx="720000" cy="13457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310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814918" y="1028667"/>
            <a:ext cx="10562167" cy="383151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867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F358FD2-20D2-4430-9849-1901C47AD6E1}" type="datetime1">
              <a:rPr lang="fi-FI" smtClean="0"/>
              <a:t>27.1.2020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noProof="0"/>
              <a:t>Internal  /  F&amp;A Department Meeting  /  Marta Kaminska-olczak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2290DB64-AA1E-4198-B9F8-A5FE08FE3914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1167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/>
          <p:cNvSpPr>
            <a:spLocks noChangeAspect="1"/>
          </p:cNvSpPr>
          <p:nvPr userDrawn="1"/>
        </p:nvSpPr>
        <p:spPr bwMode="auto">
          <a:xfrm>
            <a:off x="8204881" y="2276872"/>
            <a:ext cx="3987119" cy="4581128"/>
          </a:xfrm>
          <a:custGeom>
            <a:avLst/>
            <a:gdLst>
              <a:gd name="T0" fmla="*/ 4222 w 4222"/>
              <a:gd name="T1" fmla="*/ 36 h 4851"/>
              <a:gd name="T2" fmla="*/ 3663 w 4222"/>
              <a:gd name="T3" fmla="*/ 678 h 4851"/>
              <a:gd name="T4" fmla="*/ 3103 w 4222"/>
              <a:gd name="T5" fmla="*/ 1322 h 4851"/>
              <a:gd name="T6" fmla="*/ 2544 w 4222"/>
              <a:gd name="T7" fmla="*/ 1964 h 4851"/>
              <a:gd name="T8" fmla="*/ 1984 w 4222"/>
              <a:gd name="T9" fmla="*/ 2608 h 4851"/>
              <a:gd name="T10" fmla="*/ 1988 w 4222"/>
              <a:gd name="T11" fmla="*/ 2606 h 4851"/>
              <a:gd name="T12" fmla="*/ 2314 w 4222"/>
              <a:gd name="T13" fmla="*/ 3167 h 4851"/>
              <a:gd name="T14" fmla="*/ 2639 w 4222"/>
              <a:gd name="T15" fmla="*/ 3728 h 4851"/>
              <a:gd name="T16" fmla="*/ 2964 w 4222"/>
              <a:gd name="T17" fmla="*/ 4290 h 4851"/>
              <a:gd name="T18" fmla="*/ 3289 w 4222"/>
              <a:gd name="T19" fmla="*/ 4851 h 4851"/>
              <a:gd name="T20" fmla="*/ 3261 w 4222"/>
              <a:gd name="T21" fmla="*/ 4851 h 4851"/>
              <a:gd name="T22" fmla="*/ 2938 w 4222"/>
              <a:gd name="T23" fmla="*/ 4294 h 4851"/>
              <a:gd name="T24" fmla="*/ 2616 w 4222"/>
              <a:gd name="T25" fmla="*/ 3736 h 4851"/>
              <a:gd name="T26" fmla="*/ 2293 w 4222"/>
              <a:gd name="T27" fmla="*/ 3179 h 4851"/>
              <a:gd name="T28" fmla="*/ 1970 w 4222"/>
              <a:gd name="T29" fmla="*/ 2623 h 4851"/>
              <a:gd name="T30" fmla="*/ 1485 w 4222"/>
              <a:gd name="T31" fmla="*/ 3179 h 4851"/>
              <a:gd name="T32" fmla="*/ 1001 w 4222"/>
              <a:gd name="T33" fmla="*/ 3736 h 4851"/>
              <a:gd name="T34" fmla="*/ 516 w 4222"/>
              <a:gd name="T35" fmla="*/ 4294 h 4851"/>
              <a:gd name="T36" fmla="*/ 32 w 4222"/>
              <a:gd name="T37" fmla="*/ 4851 h 4851"/>
              <a:gd name="T38" fmla="*/ 0 w 4222"/>
              <a:gd name="T39" fmla="*/ 4851 h 4851"/>
              <a:gd name="T40" fmla="*/ 527 w 4222"/>
              <a:gd name="T41" fmla="*/ 4245 h 4851"/>
              <a:gd name="T42" fmla="*/ 1055 w 4222"/>
              <a:gd name="T43" fmla="*/ 3638 h 4851"/>
              <a:gd name="T44" fmla="*/ 1582 w 4222"/>
              <a:gd name="T45" fmla="*/ 3032 h 4851"/>
              <a:gd name="T46" fmla="*/ 2111 w 4222"/>
              <a:gd name="T47" fmla="*/ 2426 h 4851"/>
              <a:gd name="T48" fmla="*/ 2638 w 4222"/>
              <a:gd name="T49" fmla="*/ 1819 h 4851"/>
              <a:gd name="T50" fmla="*/ 3166 w 4222"/>
              <a:gd name="T51" fmla="*/ 1213 h 4851"/>
              <a:gd name="T52" fmla="*/ 3694 w 4222"/>
              <a:gd name="T53" fmla="*/ 606 h 4851"/>
              <a:gd name="T54" fmla="*/ 4222 w 4222"/>
              <a:gd name="T55" fmla="*/ 0 h 4851"/>
              <a:gd name="T56" fmla="*/ 4222 w 4222"/>
              <a:gd name="T57" fmla="*/ 36 h 4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222" h="4851">
                <a:moveTo>
                  <a:pt x="4222" y="36"/>
                </a:moveTo>
                <a:lnTo>
                  <a:pt x="3663" y="678"/>
                </a:lnTo>
                <a:lnTo>
                  <a:pt x="3103" y="1322"/>
                </a:lnTo>
                <a:lnTo>
                  <a:pt x="2544" y="1964"/>
                </a:lnTo>
                <a:lnTo>
                  <a:pt x="1984" y="2608"/>
                </a:lnTo>
                <a:lnTo>
                  <a:pt x="1988" y="2606"/>
                </a:lnTo>
                <a:lnTo>
                  <a:pt x="2314" y="3167"/>
                </a:lnTo>
                <a:lnTo>
                  <a:pt x="2639" y="3728"/>
                </a:lnTo>
                <a:lnTo>
                  <a:pt x="2964" y="4290"/>
                </a:lnTo>
                <a:lnTo>
                  <a:pt x="3289" y="4851"/>
                </a:lnTo>
                <a:lnTo>
                  <a:pt x="3261" y="4851"/>
                </a:lnTo>
                <a:lnTo>
                  <a:pt x="2938" y="4294"/>
                </a:lnTo>
                <a:lnTo>
                  <a:pt x="2616" y="3736"/>
                </a:lnTo>
                <a:lnTo>
                  <a:pt x="2293" y="3179"/>
                </a:lnTo>
                <a:lnTo>
                  <a:pt x="1970" y="2623"/>
                </a:lnTo>
                <a:lnTo>
                  <a:pt x="1485" y="3179"/>
                </a:lnTo>
                <a:lnTo>
                  <a:pt x="1001" y="3736"/>
                </a:lnTo>
                <a:lnTo>
                  <a:pt x="516" y="4294"/>
                </a:lnTo>
                <a:lnTo>
                  <a:pt x="32" y="4851"/>
                </a:lnTo>
                <a:lnTo>
                  <a:pt x="0" y="4851"/>
                </a:lnTo>
                <a:lnTo>
                  <a:pt x="527" y="4245"/>
                </a:lnTo>
                <a:lnTo>
                  <a:pt x="1055" y="3638"/>
                </a:lnTo>
                <a:lnTo>
                  <a:pt x="1582" y="3032"/>
                </a:lnTo>
                <a:lnTo>
                  <a:pt x="2111" y="2426"/>
                </a:lnTo>
                <a:lnTo>
                  <a:pt x="2638" y="1819"/>
                </a:lnTo>
                <a:lnTo>
                  <a:pt x="3166" y="1213"/>
                </a:lnTo>
                <a:lnTo>
                  <a:pt x="3694" y="606"/>
                </a:lnTo>
                <a:lnTo>
                  <a:pt x="4222" y="0"/>
                </a:lnTo>
                <a:lnTo>
                  <a:pt x="4222" y="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7" y="1484784"/>
            <a:ext cx="10512425" cy="3744416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5C3F2B-A88B-4152-874E-B2BBCAED1AFA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839787" y="5229225"/>
            <a:ext cx="10512426" cy="863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cap="all" spc="1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9789" y="620712"/>
            <a:ext cx="10512424" cy="86360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400" b="0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DATE, PLACE AND AUTHOR</a:t>
            </a:r>
          </a:p>
        </p:txBody>
      </p:sp>
    </p:spTree>
    <p:extLst>
      <p:ext uri="{BB962C8B-B14F-4D97-AF65-F5344CB8AC3E}">
        <p14:creationId xmlns:p14="http://schemas.microsoft.com/office/powerpoint/2010/main" val="29830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E4B8-12B1-4CA1-A62B-849ED73FB9DB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5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213"/>
            <a:ext cx="10515600" cy="4392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4" cy="647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31471B-EBC1-4FA5-B85F-27E74D4090C4}" type="datetime1">
              <a:rPr lang="fi-FI" smtClean="0"/>
              <a:t>27.1.2020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20713"/>
            <a:ext cx="10507662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E9A9D-08B4-4402-95C7-F83449F930F4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39787" y="1052736"/>
            <a:ext cx="10512425" cy="4608512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16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20713"/>
            <a:ext cx="10507662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2C101D-78A5-4964-804C-839C465AC7D7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39787" y="1052736"/>
            <a:ext cx="10512425" cy="4608512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4" descr="dont touch/move" title="Kemira Logo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39788" y="6463071"/>
            <a:ext cx="720000" cy="13457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919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137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700213"/>
            <a:ext cx="51137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6ABF-3A13-4C36-BC2D-800F39B6C015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0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331358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9816" y="1700213"/>
            <a:ext cx="331236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74E6-0194-417D-A75A-F52746CCA92F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8040215" y="1700213"/>
            <a:ext cx="3311997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54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700213"/>
            <a:ext cx="511219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5112196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40016" y="1700213"/>
            <a:ext cx="5115372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204864"/>
            <a:ext cx="5115372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CD7C-FC76-477A-A97D-3500C781D8D9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839789" y="1052736"/>
            <a:ext cx="10512424" cy="431576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647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1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90" y="1700213"/>
            <a:ext cx="3311994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204864"/>
            <a:ext cx="3311995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040216" y="1700213"/>
            <a:ext cx="3311997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40216" y="2204864"/>
            <a:ext cx="3311997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8911B-C070-4525-9AE5-ED64B8118E08}" type="datetime1">
              <a:rPr lang="fi-FI" smtClean="0"/>
              <a:t>27.1.2020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40238" y="1700213"/>
            <a:ext cx="3311525" cy="504651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4440238" y="2204864"/>
            <a:ext cx="3311525" cy="3887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2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52514"/>
            <a:ext cx="5113785" cy="1871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620713"/>
            <a:ext cx="5113784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0A0E-A69E-480B-929A-595214A81097}" type="datetime1">
              <a:rPr lang="fi-FI" smtClean="0"/>
              <a:t>27.1.2020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9788" y="3284538"/>
            <a:ext cx="5111750" cy="280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839789" y="620712"/>
            <a:ext cx="5112195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069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DF21-2D32-4B3C-A38F-7C7DBEE50345}" type="datetime1">
              <a:rPr lang="fi-FI" smtClean="0"/>
              <a:t>27.1.2020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9FF6-2A95-4E1A-8B29-5FD4438EEA38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E92F-C5DB-46A3-A8A5-70095C408FC1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Jus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32ACE45-92E5-4E9B-8178-F85063D64A27}" type="datetime1">
              <a:rPr lang="fi-FI" smtClean="0"/>
              <a:t>27.1.2020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310405" y="2888538"/>
            <a:ext cx="7571189" cy="792000"/>
            <a:chOff x="3977615" y="2886406"/>
            <a:chExt cx="8328308" cy="871200"/>
          </a:xfrm>
          <a:solidFill>
            <a:schemeClr val="bg1"/>
          </a:solidFill>
        </p:grpSpPr>
        <p:sp>
          <p:nvSpPr>
            <p:cNvPr id="8" name="Freeform 6"/>
            <p:cNvSpPr>
              <a:spLocks noChangeAspect="1" noEditPoints="1"/>
            </p:cNvSpPr>
            <p:nvPr userDrawn="1"/>
          </p:nvSpPr>
          <p:spPr bwMode="auto">
            <a:xfrm>
              <a:off x="3977615" y="2888538"/>
              <a:ext cx="4236770" cy="792000"/>
            </a:xfrm>
            <a:custGeom>
              <a:avLst/>
              <a:gdLst>
                <a:gd name="T0" fmla="*/ 1828 w 5971"/>
                <a:gd name="T1" fmla="*/ 967 h 1115"/>
                <a:gd name="T2" fmla="*/ 1577 w 5971"/>
                <a:gd name="T3" fmla="*/ 1104 h 1115"/>
                <a:gd name="T4" fmla="*/ 1259 w 5971"/>
                <a:gd name="T5" fmla="*/ 1080 h 1115"/>
                <a:gd name="T6" fmla="*/ 1071 w 5971"/>
                <a:gd name="T7" fmla="*/ 932 h 1115"/>
                <a:gd name="T8" fmla="*/ 982 w 5971"/>
                <a:gd name="T9" fmla="*/ 665 h 1115"/>
                <a:gd name="T10" fmla="*/ 1023 w 5971"/>
                <a:gd name="T11" fmla="*/ 275 h 1115"/>
                <a:gd name="T12" fmla="*/ 1229 w 5971"/>
                <a:gd name="T13" fmla="*/ 49 h 1115"/>
                <a:gd name="T14" fmla="*/ 1509 w 5971"/>
                <a:gd name="T15" fmla="*/ 2 h 1115"/>
                <a:gd name="T16" fmla="*/ 1768 w 5971"/>
                <a:gd name="T17" fmla="*/ 97 h 1115"/>
                <a:gd name="T18" fmla="*/ 1906 w 5971"/>
                <a:gd name="T19" fmla="*/ 301 h 1115"/>
                <a:gd name="T20" fmla="*/ 1244 w 5971"/>
                <a:gd name="T21" fmla="*/ 631 h 1115"/>
                <a:gd name="T22" fmla="*/ 1303 w 5971"/>
                <a:gd name="T23" fmla="*/ 811 h 1115"/>
                <a:gd name="T24" fmla="*/ 1447 w 5971"/>
                <a:gd name="T25" fmla="*/ 878 h 1115"/>
                <a:gd name="T26" fmla="*/ 1604 w 5971"/>
                <a:gd name="T27" fmla="*/ 831 h 1115"/>
                <a:gd name="T28" fmla="*/ 1414 w 5971"/>
                <a:gd name="T29" fmla="*/ 221 h 1115"/>
                <a:gd name="T30" fmla="*/ 1286 w 5971"/>
                <a:gd name="T31" fmla="*/ 320 h 1115"/>
                <a:gd name="T32" fmla="*/ 1617 w 5971"/>
                <a:gd name="T33" fmla="*/ 291 h 1115"/>
                <a:gd name="T34" fmla="*/ 1485 w 5971"/>
                <a:gd name="T35" fmla="*/ 218 h 1115"/>
                <a:gd name="T36" fmla="*/ 5660 w 5971"/>
                <a:gd name="T37" fmla="*/ 267 h 1115"/>
                <a:gd name="T38" fmla="*/ 5465 w 5971"/>
                <a:gd name="T39" fmla="*/ 238 h 1115"/>
                <a:gd name="T40" fmla="*/ 5360 w 5971"/>
                <a:gd name="T41" fmla="*/ 336 h 1115"/>
                <a:gd name="T42" fmla="*/ 5199 w 5971"/>
                <a:gd name="T43" fmla="*/ 121 h 1115"/>
                <a:gd name="T44" fmla="*/ 5408 w 5971"/>
                <a:gd name="T45" fmla="*/ 12 h 1115"/>
                <a:gd name="T46" fmla="*/ 5710 w 5971"/>
                <a:gd name="T47" fmla="*/ 28 h 1115"/>
                <a:gd name="T48" fmla="*/ 5929 w 5971"/>
                <a:gd name="T49" fmla="*/ 203 h 1115"/>
                <a:gd name="T50" fmla="*/ 5970 w 5971"/>
                <a:gd name="T51" fmla="*/ 1093 h 1115"/>
                <a:gd name="T52" fmla="*/ 5218 w 5971"/>
                <a:gd name="T53" fmla="*/ 1049 h 1115"/>
                <a:gd name="T54" fmla="*/ 5061 w 5971"/>
                <a:gd name="T55" fmla="*/ 867 h 1115"/>
                <a:gd name="T56" fmla="*/ 5080 w 5971"/>
                <a:gd name="T57" fmla="*/ 611 h 1115"/>
                <a:gd name="T58" fmla="*/ 5265 w 5971"/>
                <a:gd name="T59" fmla="*/ 438 h 1115"/>
                <a:gd name="T60" fmla="*/ 5400 w 5971"/>
                <a:gd name="T61" fmla="*/ 636 h 1115"/>
                <a:gd name="T62" fmla="*/ 5304 w 5971"/>
                <a:gd name="T63" fmla="*/ 739 h 1115"/>
                <a:gd name="T64" fmla="*/ 5388 w 5971"/>
                <a:gd name="T65" fmla="*/ 861 h 1115"/>
                <a:gd name="T66" fmla="*/ 383 w 5971"/>
                <a:gd name="T67" fmla="*/ 349 h 1115"/>
                <a:gd name="T68" fmla="*/ 580 w 5971"/>
                <a:gd name="T69" fmla="*/ 87 h 1115"/>
                <a:gd name="T70" fmla="*/ 777 w 5971"/>
                <a:gd name="T71" fmla="*/ 235 h 1115"/>
                <a:gd name="T72" fmla="*/ 568 w 5971"/>
                <a:gd name="T73" fmla="*/ 507 h 1115"/>
                <a:gd name="T74" fmla="*/ 701 w 5971"/>
                <a:gd name="T75" fmla="*/ 724 h 1115"/>
                <a:gd name="T76" fmla="*/ 839 w 5971"/>
                <a:gd name="T77" fmla="*/ 1038 h 1115"/>
                <a:gd name="T78" fmla="*/ 504 w 5971"/>
                <a:gd name="T79" fmla="*/ 869 h 1115"/>
                <a:gd name="T80" fmla="*/ 305 w 5971"/>
                <a:gd name="T81" fmla="*/ 699 h 1115"/>
                <a:gd name="T82" fmla="*/ 3168 w 5971"/>
                <a:gd name="T83" fmla="*/ 349 h 1115"/>
                <a:gd name="T84" fmla="*/ 3082 w 5971"/>
                <a:gd name="T85" fmla="*/ 241 h 1115"/>
                <a:gd name="T86" fmla="*/ 2946 w 5971"/>
                <a:gd name="T87" fmla="*/ 287 h 1115"/>
                <a:gd name="T88" fmla="*/ 2664 w 5971"/>
                <a:gd name="T89" fmla="*/ 326 h 1115"/>
                <a:gd name="T90" fmla="*/ 2571 w 5971"/>
                <a:gd name="T91" fmla="*/ 238 h 1115"/>
                <a:gd name="T92" fmla="*/ 2438 w 5971"/>
                <a:gd name="T93" fmla="*/ 301 h 1115"/>
                <a:gd name="T94" fmla="*/ 2179 w 5971"/>
                <a:gd name="T95" fmla="*/ 275 h 1115"/>
                <a:gd name="T96" fmla="*/ 2295 w 5971"/>
                <a:gd name="T97" fmla="*/ 83 h 1115"/>
                <a:gd name="T98" fmla="*/ 2569 w 5971"/>
                <a:gd name="T99" fmla="*/ 1 h 1115"/>
                <a:gd name="T100" fmla="*/ 2793 w 5971"/>
                <a:gd name="T101" fmla="*/ 82 h 1115"/>
                <a:gd name="T102" fmla="*/ 3004 w 5971"/>
                <a:gd name="T103" fmla="*/ 2 h 1115"/>
                <a:gd name="T104" fmla="*/ 3267 w 5971"/>
                <a:gd name="T105" fmla="*/ 63 h 1115"/>
                <a:gd name="T106" fmla="*/ 3412 w 5971"/>
                <a:gd name="T107" fmla="*/ 275 h 1115"/>
                <a:gd name="T108" fmla="*/ 4279 w 5971"/>
                <a:gd name="T109" fmla="*/ 253 h 1115"/>
                <a:gd name="T110" fmla="*/ 4418 w 5971"/>
                <a:gd name="T111" fmla="*/ 61 h 1115"/>
                <a:gd name="T112" fmla="*/ 4711 w 5971"/>
                <a:gd name="T113" fmla="*/ 5 h 1115"/>
                <a:gd name="T114" fmla="*/ 4940 w 5971"/>
                <a:gd name="T115" fmla="*/ 120 h 1115"/>
                <a:gd name="T116" fmla="*/ 5020 w 5971"/>
                <a:gd name="T117" fmla="*/ 336 h 1115"/>
                <a:gd name="T118" fmla="*/ 4688 w 5971"/>
                <a:gd name="T119" fmla="*/ 242 h 1115"/>
                <a:gd name="T120" fmla="*/ 4552 w 5971"/>
                <a:gd name="T121" fmla="*/ 272 h 1115"/>
                <a:gd name="T122" fmla="*/ 3716 w 5971"/>
                <a:gd name="T123" fmla="*/ 556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71" h="1115">
                  <a:moveTo>
                    <a:pt x="1929" y="765"/>
                  </a:moveTo>
                  <a:lnTo>
                    <a:pt x="1926" y="777"/>
                  </a:lnTo>
                  <a:lnTo>
                    <a:pt x="1923" y="788"/>
                  </a:lnTo>
                  <a:lnTo>
                    <a:pt x="1921" y="798"/>
                  </a:lnTo>
                  <a:lnTo>
                    <a:pt x="1917" y="809"/>
                  </a:lnTo>
                  <a:lnTo>
                    <a:pt x="1911" y="829"/>
                  </a:lnTo>
                  <a:lnTo>
                    <a:pt x="1903" y="849"/>
                  </a:lnTo>
                  <a:lnTo>
                    <a:pt x="1895" y="868"/>
                  </a:lnTo>
                  <a:lnTo>
                    <a:pt x="1886" y="887"/>
                  </a:lnTo>
                  <a:lnTo>
                    <a:pt x="1881" y="896"/>
                  </a:lnTo>
                  <a:lnTo>
                    <a:pt x="1876" y="905"/>
                  </a:lnTo>
                  <a:lnTo>
                    <a:pt x="1865" y="921"/>
                  </a:lnTo>
                  <a:lnTo>
                    <a:pt x="1854" y="937"/>
                  </a:lnTo>
                  <a:lnTo>
                    <a:pt x="1842" y="952"/>
                  </a:lnTo>
                  <a:lnTo>
                    <a:pt x="1828" y="967"/>
                  </a:lnTo>
                  <a:lnTo>
                    <a:pt x="1815" y="981"/>
                  </a:lnTo>
                  <a:lnTo>
                    <a:pt x="1801" y="995"/>
                  </a:lnTo>
                  <a:lnTo>
                    <a:pt x="1787" y="1007"/>
                  </a:lnTo>
                  <a:lnTo>
                    <a:pt x="1771" y="1019"/>
                  </a:lnTo>
                  <a:lnTo>
                    <a:pt x="1756" y="1030"/>
                  </a:lnTo>
                  <a:lnTo>
                    <a:pt x="1740" y="1040"/>
                  </a:lnTo>
                  <a:lnTo>
                    <a:pt x="1723" y="1050"/>
                  </a:lnTo>
                  <a:lnTo>
                    <a:pt x="1707" y="1059"/>
                  </a:lnTo>
                  <a:lnTo>
                    <a:pt x="1689" y="1067"/>
                  </a:lnTo>
                  <a:lnTo>
                    <a:pt x="1671" y="1075"/>
                  </a:lnTo>
                  <a:lnTo>
                    <a:pt x="1653" y="1083"/>
                  </a:lnTo>
                  <a:lnTo>
                    <a:pt x="1634" y="1088"/>
                  </a:lnTo>
                  <a:lnTo>
                    <a:pt x="1616" y="1094"/>
                  </a:lnTo>
                  <a:lnTo>
                    <a:pt x="1597" y="1099"/>
                  </a:lnTo>
                  <a:lnTo>
                    <a:pt x="1577" y="1104"/>
                  </a:lnTo>
                  <a:lnTo>
                    <a:pt x="1558" y="1107"/>
                  </a:lnTo>
                  <a:lnTo>
                    <a:pt x="1538" y="1109"/>
                  </a:lnTo>
                  <a:lnTo>
                    <a:pt x="1519" y="1112"/>
                  </a:lnTo>
                  <a:lnTo>
                    <a:pt x="1499" y="1114"/>
                  </a:lnTo>
                  <a:lnTo>
                    <a:pt x="1479" y="1115"/>
                  </a:lnTo>
                  <a:lnTo>
                    <a:pt x="1459" y="1115"/>
                  </a:lnTo>
                  <a:lnTo>
                    <a:pt x="1434" y="1115"/>
                  </a:lnTo>
                  <a:lnTo>
                    <a:pt x="1409" y="1113"/>
                  </a:lnTo>
                  <a:lnTo>
                    <a:pt x="1385" y="1111"/>
                  </a:lnTo>
                  <a:lnTo>
                    <a:pt x="1361" y="1107"/>
                  </a:lnTo>
                  <a:lnTo>
                    <a:pt x="1337" y="1104"/>
                  </a:lnTo>
                  <a:lnTo>
                    <a:pt x="1315" y="1098"/>
                  </a:lnTo>
                  <a:lnTo>
                    <a:pt x="1292" y="1092"/>
                  </a:lnTo>
                  <a:lnTo>
                    <a:pt x="1271" y="1085"/>
                  </a:lnTo>
                  <a:lnTo>
                    <a:pt x="1259" y="1080"/>
                  </a:lnTo>
                  <a:lnTo>
                    <a:pt x="1249" y="1076"/>
                  </a:lnTo>
                  <a:lnTo>
                    <a:pt x="1228" y="1067"/>
                  </a:lnTo>
                  <a:lnTo>
                    <a:pt x="1208" y="1057"/>
                  </a:lnTo>
                  <a:lnTo>
                    <a:pt x="1188" y="1045"/>
                  </a:lnTo>
                  <a:lnTo>
                    <a:pt x="1169" y="1033"/>
                  </a:lnTo>
                  <a:lnTo>
                    <a:pt x="1151" y="1019"/>
                  </a:lnTo>
                  <a:lnTo>
                    <a:pt x="1133" y="1004"/>
                  </a:lnTo>
                  <a:lnTo>
                    <a:pt x="1124" y="996"/>
                  </a:lnTo>
                  <a:lnTo>
                    <a:pt x="1117" y="988"/>
                  </a:lnTo>
                  <a:lnTo>
                    <a:pt x="1109" y="979"/>
                  </a:lnTo>
                  <a:lnTo>
                    <a:pt x="1101" y="970"/>
                  </a:lnTo>
                  <a:lnTo>
                    <a:pt x="1093" y="961"/>
                  </a:lnTo>
                  <a:lnTo>
                    <a:pt x="1085" y="952"/>
                  </a:lnTo>
                  <a:lnTo>
                    <a:pt x="1079" y="942"/>
                  </a:lnTo>
                  <a:lnTo>
                    <a:pt x="1071" y="932"/>
                  </a:lnTo>
                  <a:lnTo>
                    <a:pt x="1064" y="922"/>
                  </a:lnTo>
                  <a:lnTo>
                    <a:pt x="1057" y="911"/>
                  </a:lnTo>
                  <a:lnTo>
                    <a:pt x="1045" y="889"/>
                  </a:lnTo>
                  <a:lnTo>
                    <a:pt x="1034" y="866"/>
                  </a:lnTo>
                  <a:lnTo>
                    <a:pt x="1028" y="853"/>
                  </a:lnTo>
                  <a:lnTo>
                    <a:pt x="1023" y="841"/>
                  </a:lnTo>
                  <a:lnTo>
                    <a:pt x="1013" y="816"/>
                  </a:lnTo>
                  <a:lnTo>
                    <a:pt x="1005" y="788"/>
                  </a:lnTo>
                  <a:lnTo>
                    <a:pt x="1001" y="774"/>
                  </a:lnTo>
                  <a:lnTo>
                    <a:pt x="997" y="760"/>
                  </a:lnTo>
                  <a:lnTo>
                    <a:pt x="991" y="730"/>
                  </a:lnTo>
                  <a:lnTo>
                    <a:pt x="988" y="714"/>
                  </a:lnTo>
                  <a:lnTo>
                    <a:pt x="985" y="699"/>
                  </a:lnTo>
                  <a:lnTo>
                    <a:pt x="983" y="682"/>
                  </a:lnTo>
                  <a:lnTo>
                    <a:pt x="982" y="665"/>
                  </a:lnTo>
                  <a:lnTo>
                    <a:pt x="978" y="632"/>
                  </a:lnTo>
                  <a:lnTo>
                    <a:pt x="976" y="596"/>
                  </a:lnTo>
                  <a:lnTo>
                    <a:pt x="976" y="560"/>
                  </a:lnTo>
                  <a:lnTo>
                    <a:pt x="976" y="522"/>
                  </a:lnTo>
                  <a:lnTo>
                    <a:pt x="977" y="504"/>
                  </a:lnTo>
                  <a:lnTo>
                    <a:pt x="978" y="486"/>
                  </a:lnTo>
                  <a:lnTo>
                    <a:pt x="982" y="452"/>
                  </a:lnTo>
                  <a:lnTo>
                    <a:pt x="983" y="435"/>
                  </a:lnTo>
                  <a:lnTo>
                    <a:pt x="985" y="419"/>
                  </a:lnTo>
                  <a:lnTo>
                    <a:pt x="991" y="387"/>
                  </a:lnTo>
                  <a:lnTo>
                    <a:pt x="997" y="357"/>
                  </a:lnTo>
                  <a:lnTo>
                    <a:pt x="1001" y="343"/>
                  </a:lnTo>
                  <a:lnTo>
                    <a:pt x="1005" y="328"/>
                  </a:lnTo>
                  <a:lnTo>
                    <a:pt x="1014" y="301"/>
                  </a:lnTo>
                  <a:lnTo>
                    <a:pt x="1023" y="275"/>
                  </a:lnTo>
                  <a:lnTo>
                    <a:pt x="1034" y="250"/>
                  </a:lnTo>
                  <a:lnTo>
                    <a:pt x="1040" y="238"/>
                  </a:lnTo>
                  <a:lnTo>
                    <a:pt x="1045" y="227"/>
                  </a:lnTo>
                  <a:lnTo>
                    <a:pt x="1059" y="204"/>
                  </a:lnTo>
                  <a:lnTo>
                    <a:pt x="1072" y="183"/>
                  </a:lnTo>
                  <a:lnTo>
                    <a:pt x="1086" y="163"/>
                  </a:lnTo>
                  <a:lnTo>
                    <a:pt x="1101" y="145"/>
                  </a:lnTo>
                  <a:lnTo>
                    <a:pt x="1118" y="128"/>
                  </a:lnTo>
                  <a:lnTo>
                    <a:pt x="1134" y="112"/>
                  </a:lnTo>
                  <a:lnTo>
                    <a:pt x="1151" y="97"/>
                  </a:lnTo>
                  <a:lnTo>
                    <a:pt x="1161" y="90"/>
                  </a:lnTo>
                  <a:lnTo>
                    <a:pt x="1170" y="83"/>
                  </a:lnTo>
                  <a:lnTo>
                    <a:pt x="1189" y="70"/>
                  </a:lnTo>
                  <a:lnTo>
                    <a:pt x="1208" y="59"/>
                  </a:lnTo>
                  <a:lnTo>
                    <a:pt x="1229" y="49"/>
                  </a:lnTo>
                  <a:lnTo>
                    <a:pt x="1249" y="39"/>
                  </a:lnTo>
                  <a:lnTo>
                    <a:pt x="1260" y="34"/>
                  </a:lnTo>
                  <a:lnTo>
                    <a:pt x="1272" y="31"/>
                  </a:lnTo>
                  <a:lnTo>
                    <a:pt x="1293" y="23"/>
                  </a:lnTo>
                  <a:lnTo>
                    <a:pt x="1304" y="20"/>
                  </a:lnTo>
                  <a:lnTo>
                    <a:pt x="1315" y="17"/>
                  </a:lnTo>
                  <a:lnTo>
                    <a:pt x="1339" y="12"/>
                  </a:lnTo>
                  <a:lnTo>
                    <a:pt x="1362" y="7"/>
                  </a:lnTo>
                  <a:lnTo>
                    <a:pt x="1374" y="5"/>
                  </a:lnTo>
                  <a:lnTo>
                    <a:pt x="1385" y="4"/>
                  </a:lnTo>
                  <a:lnTo>
                    <a:pt x="1410" y="2"/>
                  </a:lnTo>
                  <a:lnTo>
                    <a:pt x="1434" y="1"/>
                  </a:lnTo>
                  <a:lnTo>
                    <a:pt x="1460" y="0"/>
                  </a:lnTo>
                  <a:lnTo>
                    <a:pt x="1485" y="1"/>
                  </a:lnTo>
                  <a:lnTo>
                    <a:pt x="1509" y="2"/>
                  </a:lnTo>
                  <a:lnTo>
                    <a:pt x="1534" y="4"/>
                  </a:lnTo>
                  <a:lnTo>
                    <a:pt x="1557" y="7"/>
                  </a:lnTo>
                  <a:lnTo>
                    <a:pt x="1581" y="12"/>
                  </a:lnTo>
                  <a:lnTo>
                    <a:pt x="1604" y="17"/>
                  </a:lnTo>
                  <a:lnTo>
                    <a:pt x="1626" y="23"/>
                  </a:lnTo>
                  <a:lnTo>
                    <a:pt x="1649" y="31"/>
                  </a:lnTo>
                  <a:lnTo>
                    <a:pt x="1659" y="34"/>
                  </a:lnTo>
                  <a:lnTo>
                    <a:pt x="1670" y="39"/>
                  </a:lnTo>
                  <a:lnTo>
                    <a:pt x="1691" y="49"/>
                  </a:lnTo>
                  <a:lnTo>
                    <a:pt x="1701" y="53"/>
                  </a:lnTo>
                  <a:lnTo>
                    <a:pt x="1711" y="59"/>
                  </a:lnTo>
                  <a:lnTo>
                    <a:pt x="1721" y="64"/>
                  </a:lnTo>
                  <a:lnTo>
                    <a:pt x="1730" y="70"/>
                  </a:lnTo>
                  <a:lnTo>
                    <a:pt x="1749" y="83"/>
                  </a:lnTo>
                  <a:lnTo>
                    <a:pt x="1768" y="97"/>
                  </a:lnTo>
                  <a:lnTo>
                    <a:pt x="1786" y="112"/>
                  </a:lnTo>
                  <a:lnTo>
                    <a:pt x="1794" y="120"/>
                  </a:lnTo>
                  <a:lnTo>
                    <a:pt x="1803" y="128"/>
                  </a:lnTo>
                  <a:lnTo>
                    <a:pt x="1810" y="137"/>
                  </a:lnTo>
                  <a:lnTo>
                    <a:pt x="1818" y="145"/>
                  </a:lnTo>
                  <a:lnTo>
                    <a:pt x="1826" y="154"/>
                  </a:lnTo>
                  <a:lnTo>
                    <a:pt x="1834" y="163"/>
                  </a:lnTo>
                  <a:lnTo>
                    <a:pt x="1848" y="183"/>
                  </a:lnTo>
                  <a:lnTo>
                    <a:pt x="1855" y="193"/>
                  </a:lnTo>
                  <a:lnTo>
                    <a:pt x="1862" y="204"/>
                  </a:lnTo>
                  <a:lnTo>
                    <a:pt x="1867" y="216"/>
                  </a:lnTo>
                  <a:lnTo>
                    <a:pt x="1874" y="227"/>
                  </a:lnTo>
                  <a:lnTo>
                    <a:pt x="1885" y="250"/>
                  </a:lnTo>
                  <a:lnTo>
                    <a:pt x="1896" y="275"/>
                  </a:lnTo>
                  <a:lnTo>
                    <a:pt x="1906" y="301"/>
                  </a:lnTo>
                  <a:lnTo>
                    <a:pt x="1914" y="328"/>
                  </a:lnTo>
                  <a:lnTo>
                    <a:pt x="1919" y="343"/>
                  </a:lnTo>
                  <a:lnTo>
                    <a:pt x="1922" y="357"/>
                  </a:lnTo>
                  <a:lnTo>
                    <a:pt x="1929" y="387"/>
                  </a:lnTo>
                  <a:lnTo>
                    <a:pt x="1932" y="403"/>
                  </a:lnTo>
                  <a:lnTo>
                    <a:pt x="1934" y="419"/>
                  </a:lnTo>
                  <a:lnTo>
                    <a:pt x="1936" y="435"/>
                  </a:lnTo>
                  <a:lnTo>
                    <a:pt x="1939" y="452"/>
                  </a:lnTo>
                  <a:lnTo>
                    <a:pt x="1941" y="486"/>
                  </a:lnTo>
                  <a:lnTo>
                    <a:pt x="1943" y="522"/>
                  </a:lnTo>
                  <a:lnTo>
                    <a:pt x="1944" y="560"/>
                  </a:lnTo>
                  <a:lnTo>
                    <a:pt x="1943" y="589"/>
                  </a:lnTo>
                  <a:lnTo>
                    <a:pt x="1942" y="617"/>
                  </a:lnTo>
                  <a:lnTo>
                    <a:pt x="1942" y="631"/>
                  </a:lnTo>
                  <a:lnTo>
                    <a:pt x="1244" y="631"/>
                  </a:lnTo>
                  <a:lnTo>
                    <a:pt x="1245" y="644"/>
                  </a:lnTo>
                  <a:lnTo>
                    <a:pt x="1246" y="659"/>
                  </a:lnTo>
                  <a:lnTo>
                    <a:pt x="1247" y="671"/>
                  </a:lnTo>
                  <a:lnTo>
                    <a:pt x="1249" y="684"/>
                  </a:lnTo>
                  <a:lnTo>
                    <a:pt x="1252" y="696"/>
                  </a:lnTo>
                  <a:lnTo>
                    <a:pt x="1254" y="709"/>
                  </a:lnTo>
                  <a:lnTo>
                    <a:pt x="1260" y="732"/>
                  </a:lnTo>
                  <a:lnTo>
                    <a:pt x="1265" y="743"/>
                  </a:lnTo>
                  <a:lnTo>
                    <a:pt x="1269" y="754"/>
                  </a:lnTo>
                  <a:lnTo>
                    <a:pt x="1274" y="764"/>
                  </a:lnTo>
                  <a:lnTo>
                    <a:pt x="1278" y="774"/>
                  </a:lnTo>
                  <a:lnTo>
                    <a:pt x="1284" y="784"/>
                  </a:lnTo>
                  <a:lnTo>
                    <a:pt x="1289" y="793"/>
                  </a:lnTo>
                  <a:lnTo>
                    <a:pt x="1296" y="802"/>
                  </a:lnTo>
                  <a:lnTo>
                    <a:pt x="1303" y="811"/>
                  </a:lnTo>
                  <a:lnTo>
                    <a:pt x="1310" y="819"/>
                  </a:lnTo>
                  <a:lnTo>
                    <a:pt x="1316" y="827"/>
                  </a:lnTo>
                  <a:lnTo>
                    <a:pt x="1324" y="833"/>
                  </a:lnTo>
                  <a:lnTo>
                    <a:pt x="1332" y="840"/>
                  </a:lnTo>
                  <a:lnTo>
                    <a:pt x="1341" y="846"/>
                  </a:lnTo>
                  <a:lnTo>
                    <a:pt x="1350" y="851"/>
                  </a:lnTo>
                  <a:lnTo>
                    <a:pt x="1359" y="857"/>
                  </a:lnTo>
                  <a:lnTo>
                    <a:pt x="1369" y="861"/>
                  </a:lnTo>
                  <a:lnTo>
                    <a:pt x="1379" y="865"/>
                  </a:lnTo>
                  <a:lnTo>
                    <a:pt x="1389" y="869"/>
                  </a:lnTo>
                  <a:lnTo>
                    <a:pt x="1400" y="871"/>
                  </a:lnTo>
                  <a:lnTo>
                    <a:pt x="1411" y="875"/>
                  </a:lnTo>
                  <a:lnTo>
                    <a:pt x="1422" y="876"/>
                  </a:lnTo>
                  <a:lnTo>
                    <a:pt x="1434" y="878"/>
                  </a:lnTo>
                  <a:lnTo>
                    <a:pt x="1447" y="878"/>
                  </a:lnTo>
                  <a:lnTo>
                    <a:pt x="1459" y="879"/>
                  </a:lnTo>
                  <a:lnTo>
                    <a:pt x="1469" y="879"/>
                  </a:lnTo>
                  <a:lnTo>
                    <a:pt x="1479" y="878"/>
                  </a:lnTo>
                  <a:lnTo>
                    <a:pt x="1489" y="877"/>
                  </a:lnTo>
                  <a:lnTo>
                    <a:pt x="1498" y="876"/>
                  </a:lnTo>
                  <a:lnTo>
                    <a:pt x="1507" y="875"/>
                  </a:lnTo>
                  <a:lnTo>
                    <a:pt x="1516" y="872"/>
                  </a:lnTo>
                  <a:lnTo>
                    <a:pt x="1534" y="868"/>
                  </a:lnTo>
                  <a:lnTo>
                    <a:pt x="1549" y="862"/>
                  </a:lnTo>
                  <a:lnTo>
                    <a:pt x="1557" y="859"/>
                  </a:lnTo>
                  <a:lnTo>
                    <a:pt x="1565" y="856"/>
                  </a:lnTo>
                  <a:lnTo>
                    <a:pt x="1578" y="848"/>
                  </a:lnTo>
                  <a:lnTo>
                    <a:pt x="1585" y="845"/>
                  </a:lnTo>
                  <a:lnTo>
                    <a:pt x="1592" y="840"/>
                  </a:lnTo>
                  <a:lnTo>
                    <a:pt x="1604" y="831"/>
                  </a:lnTo>
                  <a:lnTo>
                    <a:pt x="1615" y="821"/>
                  </a:lnTo>
                  <a:lnTo>
                    <a:pt x="1625" y="811"/>
                  </a:lnTo>
                  <a:lnTo>
                    <a:pt x="1634" y="801"/>
                  </a:lnTo>
                  <a:lnTo>
                    <a:pt x="1642" y="790"/>
                  </a:lnTo>
                  <a:lnTo>
                    <a:pt x="1649" y="779"/>
                  </a:lnTo>
                  <a:lnTo>
                    <a:pt x="1652" y="773"/>
                  </a:lnTo>
                  <a:lnTo>
                    <a:pt x="1654" y="768"/>
                  </a:lnTo>
                  <a:lnTo>
                    <a:pt x="1660" y="757"/>
                  </a:lnTo>
                  <a:lnTo>
                    <a:pt x="1931" y="752"/>
                  </a:lnTo>
                  <a:lnTo>
                    <a:pt x="1929" y="765"/>
                  </a:lnTo>
                  <a:close/>
                  <a:moveTo>
                    <a:pt x="1460" y="216"/>
                  </a:moveTo>
                  <a:lnTo>
                    <a:pt x="1449" y="217"/>
                  </a:lnTo>
                  <a:lnTo>
                    <a:pt x="1437" y="218"/>
                  </a:lnTo>
                  <a:lnTo>
                    <a:pt x="1426" y="219"/>
                  </a:lnTo>
                  <a:lnTo>
                    <a:pt x="1414" y="221"/>
                  </a:lnTo>
                  <a:lnTo>
                    <a:pt x="1404" y="223"/>
                  </a:lnTo>
                  <a:lnTo>
                    <a:pt x="1394" y="227"/>
                  </a:lnTo>
                  <a:lnTo>
                    <a:pt x="1384" y="230"/>
                  </a:lnTo>
                  <a:lnTo>
                    <a:pt x="1375" y="233"/>
                  </a:lnTo>
                  <a:lnTo>
                    <a:pt x="1366" y="238"/>
                  </a:lnTo>
                  <a:lnTo>
                    <a:pt x="1359" y="243"/>
                  </a:lnTo>
                  <a:lnTo>
                    <a:pt x="1351" y="248"/>
                  </a:lnTo>
                  <a:lnTo>
                    <a:pt x="1343" y="253"/>
                  </a:lnTo>
                  <a:lnTo>
                    <a:pt x="1335" y="259"/>
                  </a:lnTo>
                  <a:lnTo>
                    <a:pt x="1329" y="266"/>
                  </a:lnTo>
                  <a:lnTo>
                    <a:pt x="1316" y="278"/>
                  </a:lnTo>
                  <a:lnTo>
                    <a:pt x="1310" y="285"/>
                  </a:lnTo>
                  <a:lnTo>
                    <a:pt x="1305" y="291"/>
                  </a:lnTo>
                  <a:lnTo>
                    <a:pt x="1295" y="306"/>
                  </a:lnTo>
                  <a:lnTo>
                    <a:pt x="1286" y="320"/>
                  </a:lnTo>
                  <a:lnTo>
                    <a:pt x="1279" y="335"/>
                  </a:lnTo>
                  <a:lnTo>
                    <a:pt x="1273" y="349"/>
                  </a:lnTo>
                  <a:lnTo>
                    <a:pt x="1268" y="364"/>
                  </a:lnTo>
                  <a:lnTo>
                    <a:pt x="1265" y="377"/>
                  </a:lnTo>
                  <a:lnTo>
                    <a:pt x="1263" y="390"/>
                  </a:lnTo>
                  <a:lnTo>
                    <a:pt x="1262" y="412"/>
                  </a:lnTo>
                  <a:lnTo>
                    <a:pt x="1661" y="412"/>
                  </a:lnTo>
                  <a:lnTo>
                    <a:pt x="1661" y="390"/>
                  </a:lnTo>
                  <a:lnTo>
                    <a:pt x="1658" y="377"/>
                  </a:lnTo>
                  <a:lnTo>
                    <a:pt x="1654" y="364"/>
                  </a:lnTo>
                  <a:lnTo>
                    <a:pt x="1650" y="349"/>
                  </a:lnTo>
                  <a:lnTo>
                    <a:pt x="1643" y="335"/>
                  </a:lnTo>
                  <a:lnTo>
                    <a:pt x="1636" y="320"/>
                  </a:lnTo>
                  <a:lnTo>
                    <a:pt x="1627" y="306"/>
                  </a:lnTo>
                  <a:lnTo>
                    <a:pt x="1617" y="291"/>
                  </a:lnTo>
                  <a:lnTo>
                    <a:pt x="1612" y="285"/>
                  </a:lnTo>
                  <a:lnTo>
                    <a:pt x="1606" y="278"/>
                  </a:lnTo>
                  <a:lnTo>
                    <a:pt x="1600" y="271"/>
                  </a:lnTo>
                  <a:lnTo>
                    <a:pt x="1593" y="266"/>
                  </a:lnTo>
                  <a:lnTo>
                    <a:pt x="1586" y="259"/>
                  </a:lnTo>
                  <a:lnTo>
                    <a:pt x="1578" y="253"/>
                  </a:lnTo>
                  <a:lnTo>
                    <a:pt x="1563" y="243"/>
                  </a:lnTo>
                  <a:lnTo>
                    <a:pt x="1555" y="238"/>
                  </a:lnTo>
                  <a:lnTo>
                    <a:pt x="1546" y="233"/>
                  </a:lnTo>
                  <a:lnTo>
                    <a:pt x="1537" y="230"/>
                  </a:lnTo>
                  <a:lnTo>
                    <a:pt x="1527" y="227"/>
                  </a:lnTo>
                  <a:lnTo>
                    <a:pt x="1517" y="223"/>
                  </a:lnTo>
                  <a:lnTo>
                    <a:pt x="1507" y="221"/>
                  </a:lnTo>
                  <a:lnTo>
                    <a:pt x="1496" y="219"/>
                  </a:lnTo>
                  <a:lnTo>
                    <a:pt x="1485" y="218"/>
                  </a:lnTo>
                  <a:lnTo>
                    <a:pt x="1472" y="217"/>
                  </a:lnTo>
                  <a:lnTo>
                    <a:pt x="1460" y="216"/>
                  </a:lnTo>
                  <a:close/>
                  <a:moveTo>
                    <a:pt x="5407" y="410"/>
                  </a:moveTo>
                  <a:lnTo>
                    <a:pt x="5713" y="410"/>
                  </a:lnTo>
                  <a:lnTo>
                    <a:pt x="5713" y="368"/>
                  </a:lnTo>
                  <a:lnTo>
                    <a:pt x="5712" y="356"/>
                  </a:lnTo>
                  <a:lnTo>
                    <a:pt x="5710" y="344"/>
                  </a:lnTo>
                  <a:lnTo>
                    <a:pt x="5707" y="331"/>
                  </a:lnTo>
                  <a:lnTo>
                    <a:pt x="5702" y="320"/>
                  </a:lnTo>
                  <a:lnTo>
                    <a:pt x="5697" y="308"/>
                  </a:lnTo>
                  <a:lnTo>
                    <a:pt x="5693" y="302"/>
                  </a:lnTo>
                  <a:lnTo>
                    <a:pt x="5690" y="297"/>
                  </a:lnTo>
                  <a:lnTo>
                    <a:pt x="5681" y="286"/>
                  </a:lnTo>
                  <a:lnTo>
                    <a:pt x="5671" y="276"/>
                  </a:lnTo>
                  <a:lnTo>
                    <a:pt x="5660" y="267"/>
                  </a:lnTo>
                  <a:lnTo>
                    <a:pt x="5654" y="262"/>
                  </a:lnTo>
                  <a:lnTo>
                    <a:pt x="5648" y="258"/>
                  </a:lnTo>
                  <a:lnTo>
                    <a:pt x="5641" y="255"/>
                  </a:lnTo>
                  <a:lnTo>
                    <a:pt x="5633" y="251"/>
                  </a:lnTo>
                  <a:lnTo>
                    <a:pt x="5619" y="245"/>
                  </a:lnTo>
                  <a:lnTo>
                    <a:pt x="5602" y="239"/>
                  </a:lnTo>
                  <a:lnTo>
                    <a:pt x="5583" y="236"/>
                  </a:lnTo>
                  <a:lnTo>
                    <a:pt x="5574" y="233"/>
                  </a:lnTo>
                  <a:lnTo>
                    <a:pt x="5564" y="233"/>
                  </a:lnTo>
                  <a:lnTo>
                    <a:pt x="5553" y="232"/>
                  </a:lnTo>
                  <a:lnTo>
                    <a:pt x="5543" y="232"/>
                  </a:lnTo>
                  <a:lnTo>
                    <a:pt x="5520" y="232"/>
                  </a:lnTo>
                  <a:lnTo>
                    <a:pt x="5499" y="233"/>
                  </a:lnTo>
                  <a:lnTo>
                    <a:pt x="5481" y="236"/>
                  </a:lnTo>
                  <a:lnTo>
                    <a:pt x="5465" y="238"/>
                  </a:lnTo>
                  <a:lnTo>
                    <a:pt x="5449" y="241"/>
                  </a:lnTo>
                  <a:lnTo>
                    <a:pt x="5436" y="246"/>
                  </a:lnTo>
                  <a:lnTo>
                    <a:pt x="5423" y="251"/>
                  </a:lnTo>
                  <a:lnTo>
                    <a:pt x="5419" y="253"/>
                  </a:lnTo>
                  <a:lnTo>
                    <a:pt x="5413" y="257"/>
                  </a:lnTo>
                  <a:lnTo>
                    <a:pt x="5403" y="263"/>
                  </a:lnTo>
                  <a:lnTo>
                    <a:pt x="5399" y="267"/>
                  </a:lnTo>
                  <a:lnTo>
                    <a:pt x="5396" y="270"/>
                  </a:lnTo>
                  <a:lnTo>
                    <a:pt x="5388" y="278"/>
                  </a:lnTo>
                  <a:lnTo>
                    <a:pt x="5381" y="287"/>
                  </a:lnTo>
                  <a:lnTo>
                    <a:pt x="5375" y="296"/>
                  </a:lnTo>
                  <a:lnTo>
                    <a:pt x="5371" y="306"/>
                  </a:lnTo>
                  <a:lnTo>
                    <a:pt x="5367" y="317"/>
                  </a:lnTo>
                  <a:lnTo>
                    <a:pt x="5362" y="328"/>
                  </a:lnTo>
                  <a:lnTo>
                    <a:pt x="5360" y="336"/>
                  </a:lnTo>
                  <a:lnTo>
                    <a:pt x="5100" y="336"/>
                  </a:lnTo>
                  <a:lnTo>
                    <a:pt x="5103" y="320"/>
                  </a:lnTo>
                  <a:lnTo>
                    <a:pt x="5109" y="298"/>
                  </a:lnTo>
                  <a:lnTo>
                    <a:pt x="5116" y="276"/>
                  </a:lnTo>
                  <a:lnTo>
                    <a:pt x="5123" y="255"/>
                  </a:lnTo>
                  <a:lnTo>
                    <a:pt x="5131" y="235"/>
                  </a:lnTo>
                  <a:lnTo>
                    <a:pt x="5135" y="225"/>
                  </a:lnTo>
                  <a:lnTo>
                    <a:pt x="5139" y="216"/>
                  </a:lnTo>
                  <a:lnTo>
                    <a:pt x="5148" y="198"/>
                  </a:lnTo>
                  <a:lnTo>
                    <a:pt x="5157" y="181"/>
                  </a:lnTo>
                  <a:lnTo>
                    <a:pt x="5167" y="164"/>
                  </a:lnTo>
                  <a:lnTo>
                    <a:pt x="5177" y="149"/>
                  </a:lnTo>
                  <a:lnTo>
                    <a:pt x="5188" y="134"/>
                  </a:lnTo>
                  <a:lnTo>
                    <a:pt x="5194" y="128"/>
                  </a:lnTo>
                  <a:lnTo>
                    <a:pt x="5199" y="121"/>
                  </a:lnTo>
                  <a:lnTo>
                    <a:pt x="5206" y="115"/>
                  </a:lnTo>
                  <a:lnTo>
                    <a:pt x="5211" y="109"/>
                  </a:lnTo>
                  <a:lnTo>
                    <a:pt x="5224" y="97"/>
                  </a:lnTo>
                  <a:lnTo>
                    <a:pt x="5237" y="87"/>
                  </a:lnTo>
                  <a:lnTo>
                    <a:pt x="5251" y="75"/>
                  </a:lnTo>
                  <a:lnTo>
                    <a:pt x="5264" y="66"/>
                  </a:lnTo>
                  <a:lnTo>
                    <a:pt x="5278" y="58"/>
                  </a:lnTo>
                  <a:lnTo>
                    <a:pt x="5293" y="50"/>
                  </a:lnTo>
                  <a:lnTo>
                    <a:pt x="5309" y="42"/>
                  </a:lnTo>
                  <a:lnTo>
                    <a:pt x="5324" y="35"/>
                  </a:lnTo>
                  <a:lnTo>
                    <a:pt x="5340" y="30"/>
                  </a:lnTo>
                  <a:lnTo>
                    <a:pt x="5356" y="24"/>
                  </a:lnTo>
                  <a:lnTo>
                    <a:pt x="5373" y="20"/>
                  </a:lnTo>
                  <a:lnTo>
                    <a:pt x="5390" y="15"/>
                  </a:lnTo>
                  <a:lnTo>
                    <a:pt x="5408" y="12"/>
                  </a:lnTo>
                  <a:lnTo>
                    <a:pt x="5427" y="9"/>
                  </a:lnTo>
                  <a:lnTo>
                    <a:pt x="5445" y="6"/>
                  </a:lnTo>
                  <a:lnTo>
                    <a:pt x="5464" y="4"/>
                  </a:lnTo>
                  <a:lnTo>
                    <a:pt x="5483" y="3"/>
                  </a:lnTo>
                  <a:lnTo>
                    <a:pt x="5503" y="2"/>
                  </a:lnTo>
                  <a:lnTo>
                    <a:pt x="5523" y="1"/>
                  </a:lnTo>
                  <a:lnTo>
                    <a:pt x="5543" y="1"/>
                  </a:lnTo>
                  <a:lnTo>
                    <a:pt x="5565" y="1"/>
                  </a:lnTo>
                  <a:lnTo>
                    <a:pt x="5586" y="2"/>
                  </a:lnTo>
                  <a:lnTo>
                    <a:pt x="5609" y="4"/>
                  </a:lnTo>
                  <a:lnTo>
                    <a:pt x="5630" y="7"/>
                  </a:lnTo>
                  <a:lnTo>
                    <a:pt x="5650" y="12"/>
                  </a:lnTo>
                  <a:lnTo>
                    <a:pt x="5670" y="16"/>
                  </a:lnTo>
                  <a:lnTo>
                    <a:pt x="5690" y="22"/>
                  </a:lnTo>
                  <a:lnTo>
                    <a:pt x="5710" y="28"/>
                  </a:lnTo>
                  <a:lnTo>
                    <a:pt x="5729" y="35"/>
                  </a:lnTo>
                  <a:lnTo>
                    <a:pt x="5747" y="43"/>
                  </a:lnTo>
                  <a:lnTo>
                    <a:pt x="5765" y="51"/>
                  </a:lnTo>
                  <a:lnTo>
                    <a:pt x="5783" y="60"/>
                  </a:lnTo>
                  <a:lnTo>
                    <a:pt x="5799" y="70"/>
                  </a:lnTo>
                  <a:lnTo>
                    <a:pt x="5815" y="81"/>
                  </a:lnTo>
                  <a:lnTo>
                    <a:pt x="5831" y="92"/>
                  </a:lnTo>
                  <a:lnTo>
                    <a:pt x="5846" y="104"/>
                  </a:lnTo>
                  <a:lnTo>
                    <a:pt x="5860" y="117"/>
                  </a:lnTo>
                  <a:lnTo>
                    <a:pt x="5873" y="130"/>
                  </a:lnTo>
                  <a:lnTo>
                    <a:pt x="5886" y="143"/>
                  </a:lnTo>
                  <a:lnTo>
                    <a:pt x="5897" y="158"/>
                  </a:lnTo>
                  <a:lnTo>
                    <a:pt x="5909" y="172"/>
                  </a:lnTo>
                  <a:lnTo>
                    <a:pt x="5919" y="188"/>
                  </a:lnTo>
                  <a:lnTo>
                    <a:pt x="5929" y="203"/>
                  </a:lnTo>
                  <a:lnTo>
                    <a:pt x="5937" y="220"/>
                  </a:lnTo>
                  <a:lnTo>
                    <a:pt x="5941" y="229"/>
                  </a:lnTo>
                  <a:lnTo>
                    <a:pt x="5944" y="237"/>
                  </a:lnTo>
                  <a:lnTo>
                    <a:pt x="5948" y="246"/>
                  </a:lnTo>
                  <a:lnTo>
                    <a:pt x="5951" y="255"/>
                  </a:lnTo>
                  <a:lnTo>
                    <a:pt x="5957" y="272"/>
                  </a:lnTo>
                  <a:lnTo>
                    <a:pt x="5962" y="290"/>
                  </a:lnTo>
                  <a:lnTo>
                    <a:pt x="5963" y="300"/>
                  </a:lnTo>
                  <a:lnTo>
                    <a:pt x="5966" y="309"/>
                  </a:lnTo>
                  <a:lnTo>
                    <a:pt x="5968" y="329"/>
                  </a:lnTo>
                  <a:lnTo>
                    <a:pt x="5970" y="348"/>
                  </a:lnTo>
                  <a:lnTo>
                    <a:pt x="5970" y="368"/>
                  </a:lnTo>
                  <a:lnTo>
                    <a:pt x="5971" y="492"/>
                  </a:lnTo>
                  <a:lnTo>
                    <a:pt x="5970" y="616"/>
                  </a:lnTo>
                  <a:lnTo>
                    <a:pt x="5970" y="1093"/>
                  </a:lnTo>
                  <a:lnTo>
                    <a:pt x="5728" y="1093"/>
                  </a:lnTo>
                  <a:lnTo>
                    <a:pt x="5628" y="1093"/>
                  </a:lnTo>
                  <a:lnTo>
                    <a:pt x="5525" y="1093"/>
                  </a:lnTo>
                  <a:lnTo>
                    <a:pt x="5407" y="1093"/>
                  </a:lnTo>
                  <a:lnTo>
                    <a:pt x="5388" y="1093"/>
                  </a:lnTo>
                  <a:lnTo>
                    <a:pt x="5369" y="1092"/>
                  </a:lnTo>
                  <a:lnTo>
                    <a:pt x="5351" y="1089"/>
                  </a:lnTo>
                  <a:lnTo>
                    <a:pt x="5333" y="1087"/>
                  </a:lnTo>
                  <a:lnTo>
                    <a:pt x="5315" y="1084"/>
                  </a:lnTo>
                  <a:lnTo>
                    <a:pt x="5298" y="1079"/>
                  </a:lnTo>
                  <a:lnTo>
                    <a:pt x="5282" y="1075"/>
                  </a:lnTo>
                  <a:lnTo>
                    <a:pt x="5265" y="1069"/>
                  </a:lnTo>
                  <a:lnTo>
                    <a:pt x="5249" y="1064"/>
                  </a:lnTo>
                  <a:lnTo>
                    <a:pt x="5234" y="1056"/>
                  </a:lnTo>
                  <a:lnTo>
                    <a:pt x="5218" y="1049"/>
                  </a:lnTo>
                  <a:lnTo>
                    <a:pt x="5204" y="1040"/>
                  </a:lnTo>
                  <a:lnTo>
                    <a:pt x="5189" y="1032"/>
                  </a:lnTo>
                  <a:lnTo>
                    <a:pt x="5176" y="1023"/>
                  </a:lnTo>
                  <a:lnTo>
                    <a:pt x="5162" y="1013"/>
                  </a:lnTo>
                  <a:lnTo>
                    <a:pt x="5150" y="1001"/>
                  </a:lnTo>
                  <a:lnTo>
                    <a:pt x="5138" y="990"/>
                  </a:lnTo>
                  <a:lnTo>
                    <a:pt x="5127" y="979"/>
                  </a:lnTo>
                  <a:lnTo>
                    <a:pt x="5117" y="967"/>
                  </a:lnTo>
                  <a:lnTo>
                    <a:pt x="5107" y="954"/>
                  </a:lnTo>
                  <a:lnTo>
                    <a:pt x="5097" y="940"/>
                  </a:lnTo>
                  <a:lnTo>
                    <a:pt x="5089" y="927"/>
                  </a:lnTo>
                  <a:lnTo>
                    <a:pt x="5080" y="912"/>
                  </a:lnTo>
                  <a:lnTo>
                    <a:pt x="5073" y="898"/>
                  </a:lnTo>
                  <a:lnTo>
                    <a:pt x="5066" y="882"/>
                  </a:lnTo>
                  <a:lnTo>
                    <a:pt x="5061" y="867"/>
                  </a:lnTo>
                  <a:lnTo>
                    <a:pt x="5056" y="850"/>
                  </a:lnTo>
                  <a:lnTo>
                    <a:pt x="5052" y="833"/>
                  </a:lnTo>
                  <a:lnTo>
                    <a:pt x="5049" y="817"/>
                  </a:lnTo>
                  <a:lnTo>
                    <a:pt x="5046" y="800"/>
                  </a:lnTo>
                  <a:lnTo>
                    <a:pt x="5045" y="782"/>
                  </a:lnTo>
                  <a:lnTo>
                    <a:pt x="5045" y="763"/>
                  </a:lnTo>
                  <a:lnTo>
                    <a:pt x="5045" y="745"/>
                  </a:lnTo>
                  <a:lnTo>
                    <a:pt x="5046" y="728"/>
                  </a:lnTo>
                  <a:lnTo>
                    <a:pt x="5049" y="710"/>
                  </a:lnTo>
                  <a:lnTo>
                    <a:pt x="5052" y="693"/>
                  </a:lnTo>
                  <a:lnTo>
                    <a:pt x="5056" y="675"/>
                  </a:lnTo>
                  <a:lnTo>
                    <a:pt x="5061" y="659"/>
                  </a:lnTo>
                  <a:lnTo>
                    <a:pt x="5066" y="642"/>
                  </a:lnTo>
                  <a:lnTo>
                    <a:pt x="5073" y="626"/>
                  </a:lnTo>
                  <a:lnTo>
                    <a:pt x="5080" y="611"/>
                  </a:lnTo>
                  <a:lnTo>
                    <a:pt x="5088" y="595"/>
                  </a:lnTo>
                  <a:lnTo>
                    <a:pt x="5097" y="581"/>
                  </a:lnTo>
                  <a:lnTo>
                    <a:pt x="5106" y="566"/>
                  </a:lnTo>
                  <a:lnTo>
                    <a:pt x="5116" y="553"/>
                  </a:lnTo>
                  <a:lnTo>
                    <a:pt x="5127" y="540"/>
                  </a:lnTo>
                  <a:lnTo>
                    <a:pt x="5138" y="526"/>
                  </a:lnTo>
                  <a:lnTo>
                    <a:pt x="5150" y="514"/>
                  </a:lnTo>
                  <a:lnTo>
                    <a:pt x="5162" y="503"/>
                  </a:lnTo>
                  <a:lnTo>
                    <a:pt x="5176" y="492"/>
                  </a:lnTo>
                  <a:lnTo>
                    <a:pt x="5189" y="481"/>
                  </a:lnTo>
                  <a:lnTo>
                    <a:pt x="5203" y="472"/>
                  </a:lnTo>
                  <a:lnTo>
                    <a:pt x="5218" y="462"/>
                  </a:lnTo>
                  <a:lnTo>
                    <a:pt x="5233" y="454"/>
                  </a:lnTo>
                  <a:lnTo>
                    <a:pt x="5248" y="446"/>
                  </a:lnTo>
                  <a:lnTo>
                    <a:pt x="5265" y="438"/>
                  </a:lnTo>
                  <a:lnTo>
                    <a:pt x="5281" y="433"/>
                  </a:lnTo>
                  <a:lnTo>
                    <a:pt x="5298" y="427"/>
                  </a:lnTo>
                  <a:lnTo>
                    <a:pt x="5315" y="422"/>
                  </a:lnTo>
                  <a:lnTo>
                    <a:pt x="5333" y="418"/>
                  </a:lnTo>
                  <a:lnTo>
                    <a:pt x="5351" y="415"/>
                  </a:lnTo>
                  <a:lnTo>
                    <a:pt x="5369" y="413"/>
                  </a:lnTo>
                  <a:lnTo>
                    <a:pt x="5388" y="412"/>
                  </a:lnTo>
                  <a:lnTo>
                    <a:pt x="5407" y="410"/>
                  </a:lnTo>
                  <a:close/>
                  <a:moveTo>
                    <a:pt x="5713" y="835"/>
                  </a:moveTo>
                  <a:lnTo>
                    <a:pt x="5712" y="750"/>
                  </a:lnTo>
                  <a:lnTo>
                    <a:pt x="5712" y="634"/>
                  </a:lnTo>
                  <a:lnTo>
                    <a:pt x="5428" y="634"/>
                  </a:lnTo>
                  <a:lnTo>
                    <a:pt x="5413" y="634"/>
                  </a:lnTo>
                  <a:lnTo>
                    <a:pt x="5407" y="635"/>
                  </a:lnTo>
                  <a:lnTo>
                    <a:pt x="5400" y="636"/>
                  </a:lnTo>
                  <a:lnTo>
                    <a:pt x="5388" y="640"/>
                  </a:lnTo>
                  <a:lnTo>
                    <a:pt x="5382" y="641"/>
                  </a:lnTo>
                  <a:lnTo>
                    <a:pt x="5375" y="643"/>
                  </a:lnTo>
                  <a:lnTo>
                    <a:pt x="5365" y="649"/>
                  </a:lnTo>
                  <a:lnTo>
                    <a:pt x="5354" y="655"/>
                  </a:lnTo>
                  <a:lnTo>
                    <a:pt x="5345" y="662"/>
                  </a:lnTo>
                  <a:lnTo>
                    <a:pt x="5336" y="670"/>
                  </a:lnTo>
                  <a:lnTo>
                    <a:pt x="5333" y="674"/>
                  </a:lnTo>
                  <a:lnTo>
                    <a:pt x="5329" y="679"/>
                  </a:lnTo>
                  <a:lnTo>
                    <a:pt x="5322" y="688"/>
                  </a:lnTo>
                  <a:lnTo>
                    <a:pt x="5316" y="696"/>
                  </a:lnTo>
                  <a:lnTo>
                    <a:pt x="5312" y="708"/>
                  </a:lnTo>
                  <a:lnTo>
                    <a:pt x="5309" y="718"/>
                  </a:lnTo>
                  <a:lnTo>
                    <a:pt x="5305" y="729"/>
                  </a:lnTo>
                  <a:lnTo>
                    <a:pt x="5304" y="739"/>
                  </a:lnTo>
                  <a:lnTo>
                    <a:pt x="5303" y="750"/>
                  </a:lnTo>
                  <a:lnTo>
                    <a:pt x="5304" y="761"/>
                  </a:lnTo>
                  <a:lnTo>
                    <a:pt x="5305" y="772"/>
                  </a:lnTo>
                  <a:lnTo>
                    <a:pt x="5309" y="783"/>
                  </a:lnTo>
                  <a:lnTo>
                    <a:pt x="5312" y="793"/>
                  </a:lnTo>
                  <a:lnTo>
                    <a:pt x="5316" y="803"/>
                  </a:lnTo>
                  <a:lnTo>
                    <a:pt x="5320" y="808"/>
                  </a:lnTo>
                  <a:lnTo>
                    <a:pt x="5322" y="812"/>
                  </a:lnTo>
                  <a:lnTo>
                    <a:pt x="5329" y="822"/>
                  </a:lnTo>
                  <a:lnTo>
                    <a:pt x="5336" y="830"/>
                  </a:lnTo>
                  <a:lnTo>
                    <a:pt x="5345" y="838"/>
                  </a:lnTo>
                  <a:lnTo>
                    <a:pt x="5354" y="845"/>
                  </a:lnTo>
                  <a:lnTo>
                    <a:pt x="5364" y="851"/>
                  </a:lnTo>
                  <a:lnTo>
                    <a:pt x="5375" y="857"/>
                  </a:lnTo>
                  <a:lnTo>
                    <a:pt x="5388" y="861"/>
                  </a:lnTo>
                  <a:lnTo>
                    <a:pt x="5400" y="863"/>
                  </a:lnTo>
                  <a:lnTo>
                    <a:pt x="5407" y="865"/>
                  </a:lnTo>
                  <a:lnTo>
                    <a:pt x="5413" y="866"/>
                  </a:lnTo>
                  <a:lnTo>
                    <a:pt x="5428" y="867"/>
                  </a:lnTo>
                  <a:lnTo>
                    <a:pt x="5713" y="867"/>
                  </a:lnTo>
                  <a:lnTo>
                    <a:pt x="5713" y="835"/>
                  </a:lnTo>
                  <a:close/>
                  <a:moveTo>
                    <a:pt x="254" y="405"/>
                  </a:moveTo>
                  <a:lnTo>
                    <a:pt x="260" y="404"/>
                  </a:lnTo>
                  <a:lnTo>
                    <a:pt x="271" y="400"/>
                  </a:lnTo>
                  <a:lnTo>
                    <a:pt x="282" y="397"/>
                  </a:lnTo>
                  <a:lnTo>
                    <a:pt x="305" y="390"/>
                  </a:lnTo>
                  <a:lnTo>
                    <a:pt x="325" y="381"/>
                  </a:lnTo>
                  <a:lnTo>
                    <a:pt x="345" y="371"/>
                  </a:lnTo>
                  <a:lnTo>
                    <a:pt x="364" y="360"/>
                  </a:lnTo>
                  <a:lnTo>
                    <a:pt x="383" y="349"/>
                  </a:lnTo>
                  <a:lnTo>
                    <a:pt x="399" y="336"/>
                  </a:lnTo>
                  <a:lnTo>
                    <a:pt x="416" y="322"/>
                  </a:lnTo>
                  <a:lnTo>
                    <a:pt x="432" y="308"/>
                  </a:lnTo>
                  <a:lnTo>
                    <a:pt x="447" y="294"/>
                  </a:lnTo>
                  <a:lnTo>
                    <a:pt x="462" y="279"/>
                  </a:lnTo>
                  <a:lnTo>
                    <a:pt x="468" y="271"/>
                  </a:lnTo>
                  <a:lnTo>
                    <a:pt x="475" y="263"/>
                  </a:lnTo>
                  <a:lnTo>
                    <a:pt x="487" y="247"/>
                  </a:lnTo>
                  <a:lnTo>
                    <a:pt x="500" y="231"/>
                  </a:lnTo>
                  <a:lnTo>
                    <a:pt x="511" y="216"/>
                  </a:lnTo>
                  <a:lnTo>
                    <a:pt x="521" y="199"/>
                  </a:lnTo>
                  <a:lnTo>
                    <a:pt x="540" y="168"/>
                  </a:lnTo>
                  <a:lnTo>
                    <a:pt x="557" y="138"/>
                  </a:lnTo>
                  <a:lnTo>
                    <a:pt x="570" y="111"/>
                  </a:lnTo>
                  <a:lnTo>
                    <a:pt x="580" y="87"/>
                  </a:lnTo>
                  <a:lnTo>
                    <a:pt x="589" y="65"/>
                  </a:lnTo>
                  <a:lnTo>
                    <a:pt x="595" y="50"/>
                  </a:lnTo>
                  <a:lnTo>
                    <a:pt x="599" y="35"/>
                  </a:lnTo>
                  <a:lnTo>
                    <a:pt x="605" y="20"/>
                  </a:lnTo>
                  <a:lnTo>
                    <a:pt x="843" y="20"/>
                  </a:lnTo>
                  <a:lnTo>
                    <a:pt x="840" y="42"/>
                  </a:lnTo>
                  <a:lnTo>
                    <a:pt x="837" y="58"/>
                  </a:lnTo>
                  <a:lnTo>
                    <a:pt x="833" y="75"/>
                  </a:lnTo>
                  <a:lnTo>
                    <a:pt x="827" y="99"/>
                  </a:lnTo>
                  <a:lnTo>
                    <a:pt x="819" y="127"/>
                  </a:lnTo>
                  <a:lnTo>
                    <a:pt x="809" y="160"/>
                  </a:lnTo>
                  <a:lnTo>
                    <a:pt x="802" y="178"/>
                  </a:lnTo>
                  <a:lnTo>
                    <a:pt x="794" y="196"/>
                  </a:lnTo>
                  <a:lnTo>
                    <a:pt x="786" y="215"/>
                  </a:lnTo>
                  <a:lnTo>
                    <a:pt x="777" y="235"/>
                  </a:lnTo>
                  <a:lnTo>
                    <a:pt x="769" y="253"/>
                  </a:lnTo>
                  <a:lnTo>
                    <a:pt x="760" y="274"/>
                  </a:lnTo>
                  <a:lnTo>
                    <a:pt x="748" y="292"/>
                  </a:lnTo>
                  <a:lnTo>
                    <a:pt x="737" y="312"/>
                  </a:lnTo>
                  <a:lnTo>
                    <a:pt x="725" y="332"/>
                  </a:lnTo>
                  <a:lnTo>
                    <a:pt x="712" y="353"/>
                  </a:lnTo>
                  <a:lnTo>
                    <a:pt x="697" y="373"/>
                  </a:lnTo>
                  <a:lnTo>
                    <a:pt x="682" y="393"/>
                  </a:lnTo>
                  <a:lnTo>
                    <a:pt x="666" y="413"/>
                  </a:lnTo>
                  <a:lnTo>
                    <a:pt x="648" y="433"/>
                  </a:lnTo>
                  <a:lnTo>
                    <a:pt x="630" y="452"/>
                  </a:lnTo>
                  <a:lnTo>
                    <a:pt x="610" y="471"/>
                  </a:lnTo>
                  <a:lnTo>
                    <a:pt x="590" y="489"/>
                  </a:lnTo>
                  <a:lnTo>
                    <a:pt x="579" y="498"/>
                  </a:lnTo>
                  <a:lnTo>
                    <a:pt x="568" y="507"/>
                  </a:lnTo>
                  <a:lnTo>
                    <a:pt x="545" y="524"/>
                  </a:lnTo>
                  <a:lnTo>
                    <a:pt x="521" y="541"/>
                  </a:lnTo>
                  <a:lnTo>
                    <a:pt x="514" y="545"/>
                  </a:lnTo>
                  <a:lnTo>
                    <a:pt x="521" y="548"/>
                  </a:lnTo>
                  <a:lnTo>
                    <a:pt x="545" y="565"/>
                  </a:lnTo>
                  <a:lnTo>
                    <a:pt x="569" y="584"/>
                  </a:lnTo>
                  <a:lnTo>
                    <a:pt x="591" y="602"/>
                  </a:lnTo>
                  <a:lnTo>
                    <a:pt x="612" y="622"/>
                  </a:lnTo>
                  <a:lnTo>
                    <a:pt x="632" y="641"/>
                  </a:lnTo>
                  <a:lnTo>
                    <a:pt x="641" y="651"/>
                  </a:lnTo>
                  <a:lnTo>
                    <a:pt x="651" y="661"/>
                  </a:lnTo>
                  <a:lnTo>
                    <a:pt x="660" y="672"/>
                  </a:lnTo>
                  <a:lnTo>
                    <a:pt x="668" y="682"/>
                  </a:lnTo>
                  <a:lnTo>
                    <a:pt x="685" y="703"/>
                  </a:lnTo>
                  <a:lnTo>
                    <a:pt x="701" y="724"/>
                  </a:lnTo>
                  <a:lnTo>
                    <a:pt x="715" y="745"/>
                  </a:lnTo>
                  <a:lnTo>
                    <a:pt x="728" y="767"/>
                  </a:lnTo>
                  <a:lnTo>
                    <a:pt x="742" y="788"/>
                  </a:lnTo>
                  <a:lnTo>
                    <a:pt x="753" y="809"/>
                  </a:lnTo>
                  <a:lnTo>
                    <a:pt x="764" y="829"/>
                  </a:lnTo>
                  <a:lnTo>
                    <a:pt x="774" y="850"/>
                  </a:lnTo>
                  <a:lnTo>
                    <a:pt x="783" y="870"/>
                  </a:lnTo>
                  <a:lnTo>
                    <a:pt x="792" y="890"/>
                  </a:lnTo>
                  <a:lnTo>
                    <a:pt x="801" y="911"/>
                  </a:lnTo>
                  <a:lnTo>
                    <a:pt x="808" y="930"/>
                  </a:lnTo>
                  <a:lnTo>
                    <a:pt x="814" y="949"/>
                  </a:lnTo>
                  <a:lnTo>
                    <a:pt x="820" y="967"/>
                  </a:lnTo>
                  <a:lnTo>
                    <a:pt x="825" y="984"/>
                  </a:lnTo>
                  <a:lnTo>
                    <a:pt x="833" y="1014"/>
                  </a:lnTo>
                  <a:lnTo>
                    <a:pt x="839" y="1038"/>
                  </a:lnTo>
                  <a:lnTo>
                    <a:pt x="843" y="1057"/>
                  </a:lnTo>
                  <a:lnTo>
                    <a:pt x="846" y="1074"/>
                  </a:lnTo>
                  <a:lnTo>
                    <a:pt x="849" y="1093"/>
                  </a:lnTo>
                  <a:lnTo>
                    <a:pt x="609" y="1093"/>
                  </a:lnTo>
                  <a:lnTo>
                    <a:pt x="607" y="1083"/>
                  </a:lnTo>
                  <a:lnTo>
                    <a:pt x="601" y="1067"/>
                  </a:lnTo>
                  <a:lnTo>
                    <a:pt x="596" y="1049"/>
                  </a:lnTo>
                  <a:lnTo>
                    <a:pt x="587" y="1027"/>
                  </a:lnTo>
                  <a:lnTo>
                    <a:pt x="576" y="1000"/>
                  </a:lnTo>
                  <a:lnTo>
                    <a:pt x="562" y="970"/>
                  </a:lnTo>
                  <a:lnTo>
                    <a:pt x="545" y="938"/>
                  </a:lnTo>
                  <a:lnTo>
                    <a:pt x="537" y="921"/>
                  </a:lnTo>
                  <a:lnTo>
                    <a:pt x="527" y="904"/>
                  </a:lnTo>
                  <a:lnTo>
                    <a:pt x="515" y="887"/>
                  </a:lnTo>
                  <a:lnTo>
                    <a:pt x="504" y="869"/>
                  </a:lnTo>
                  <a:lnTo>
                    <a:pt x="492" y="851"/>
                  </a:lnTo>
                  <a:lnTo>
                    <a:pt x="479" y="835"/>
                  </a:lnTo>
                  <a:lnTo>
                    <a:pt x="472" y="826"/>
                  </a:lnTo>
                  <a:lnTo>
                    <a:pt x="465" y="818"/>
                  </a:lnTo>
                  <a:lnTo>
                    <a:pt x="451" y="801"/>
                  </a:lnTo>
                  <a:lnTo>
                    <a:pt x="435" y="786"/>
                  </a:lnTo>
                  <a:lnTo>
                    <a:pt x="419" y="770"/>
                  </a:lnTo>
                  <a:lnTo>
                    <a:pt x="403" y="755"/>
                  </a:lnTo>
                  <a:lnTo>
                    <a:pt x="385" y="742"/>
                  </a:lnTo>
                  <a:lnTo>
                    <a:pt x="375" y="735"/>
                  </a:lnTo>
                  <a:lnTo>
                    <a:pt x="366" y="730"/>
                  </a:lnTo>
                  <a:lnTo>
                    <a:pt x="347" y="718"/>
                  </a:lnTo>
                  <a:lnTo>
                    <a:pt x="326" y="708"/>
                  </a:lnTo>
                  <a:lnTo>
                    <a:pt x="316" y="703"/>
                  </a:lnTo>
                  <a:lnTo>
                    <a:pt x="305" y="699"/>
                  </a:lnTo>
                  <a:lnTo>
                    <a:pt x="294" y="694"/>
                  </a:lnTo>
                  <a:lnTo>
                    <a:pt x="283" y="691"/>
                  </a:lnTo>
                  <a:lnTo>
                    <a:pt x="260" y="685"/>
                  </a:lnTo>
                  <a:lnTo>
                    <a:pt x="254" y="684"/>
                  </a:lnTo>
                  <a:lnTo>
                    <a:pt x="254" y="1093"/>
                  </a:lnTo>
                  <a:lnTo>
                    <a:pt x="0" y="1093"/>
                  </a:lnTo>
                  <a:lnTo>
                    <a:pt x="0" y="556"/>
                  </a:lnTo>
                  <a:lnTo>
                    <a:pt x="0" y="20"/>
                  </a:lnTo>
                  <a:lnTo>
                    <a:pt x="254" y="20"/>
                  </a:lnTo>
                  <a:lnTo>
                    <a:pt x="254" y="405"/>
                  </a:lnTo>
                  <a:close/>
                  <a:moveTo>
                    <a:pt x="3423" y="367"/>
                  </a:moveTo>
                  <a:lnTo>
                    <a:pt x="3423" y="1093"/>
                  </a:lnTo>
                  <a:lnTo>
                    <a:pt x="3168" y="1093"/>
                  </a:lnTo>
                  <a:lnTo>
                    <a:pt x="3168" y="363"/>
                  </a:lnTo>
                  <a:lnTo>
                    <a:pt x="3168" y="349"/>
                  </a:lnTo>
                  <a:lnTo>
                    <a:pt x="3166" y="336"/>
                  </a:lnTo>
                  <a:lnTo>
                    <a:pt x="3162" y="324"/>
                  </a:lnTo>
                  <a:lnTo>
                    <a:pt x="3161" y="318"/>
                  </a:lnTo>
                  <a:lnTo>
                    <a:pt x="3159" y="312"/>
                  </a:lnTo>
                  <a:lnTo>
                    <a:pt x="3153" y="301"/>
                  </a:lnTo>
                  <a:lnTo>
                    <a:pt x="3147" y="290"/>
                  </a:lnTo>
                  <a:lnTo>
                    <a:pt x="3140" y="280"/>
                  </a:lnTo>
                  <a:lnTo>
                    <a:pt x="3132" y="271"/>
                  </a:lnTo>
                  <a:lnTo>
                    <a:pt x="3123" y="263"/>
                  </a:lnTo>
                  <a:lnTo>
                    <a:pt x="3114" y="257"/>
                  </a:lnTo>
                  <a:lnTo>
                    <a:pt x="3109" y="253"/>
                  </a:lnTo>
                  <a:lnTo>
                    <a:pt x="3104" y="250"/>
                  </a:lnTo>
                  <a:lnTo>
                    <a:pt x="3093" y="245"/>
                  </a:lnTo>
                  <a:lnTo>
                    <a:pt x="3088" y="242"/>
                  </a:lnTo>
                  <a:lnTo>
                    <a:pt x="3082" y="241"/>
                  </a:lnTo>
                  <a:lnTo>
                    <a:pt x="3070" y="238"/>
                  </a:lnTo>
                  <a:lnTo>
                    <a:pt x="3058" y="236"/>
                  </a:lnTo>
                  <a:lnTo>
                    <a:pt x="3045" y="236"/>
                  </a:lnTo>
                  <a:lnTo>
                    <a:pt x="3033" y="236"/>
                  </a:lnTo>
                  <a:lnTo>
                    <a:pt x="3021" y="238"/>
                  </a:lnTo>
                  <a:lnTo>
                    <a:pt x="3008" y="241"/>
                  </a:lnTo>
                  <a:lnTo>
                    <a:pt x="2997" y="246"/>
                  </a:lnTo>
                  <a:lnTo>
                    <a:pt x="2992" y="248"/>
                  </a:lnTo>
                  <a:lnTo>
                    <a:pt x="2986" y="251"/>
                  </a:lnTo>
                  <a:lnTo>
                    <a:pt x="2976" y="258"/>
                  </a:lnTo>
                  <a:lnTo>
                    <a:pt x="2972" y="261"/>
                  </a:lnTo>
                  <a:lnTo>
                    <a:pt x="2967" y="265"/>
                  </a:lnTo>
                  <a:lnTo>
                    <a:pt x="2958" y="274"/>
                  </a:lnTo>
                  <a:lnTo>
                    <a:pt x="2950" y="282"/>
                  </a:lnTo>
                  <a:lnTo>
                    <a:pt x="2946" y="287"/>
                  </a:lnTo>
                  <a:lnTo>
                    <a:pt x="2943" y="292"/>
                  </a:lnTo>
                  <a:lnTo>
                    <a:pt x="2937" y="304"/>
                  </a:lnTo>
                  <a:lnTo>
                    <a:pt x="2931" y="315"/>
                  </a:lnTo>
                  <a:lnTo>
                    <a:pt x="2929" y="320"/>
                  </a:lnTo>
                  <a:lnTo>
                    <a:pt x="2927" y="326"/>
                  </a:lnTo>
                  <a:lnTo>
                    <a:pt x="2924" y="339"/>
                  </a:lnTo>
                  <a:lnTo>
                    <a:pt x="2923" y="351"/>
                  </a:lnTo>
                  <a:lnTo>
                    <a:pt x="2921" y="358"/>
                  </a:lnTo>
                  <a:lnTo>
                    <a:pt x="2921" y="365"/>
                  </a:lnTo>
                  <a:lnTo>
                    <a:pt x="2921" y="1093"/>
                  </a:lnTo>
                  <a:lnTo>
                    <a:pt x="2669" y="1093"/>
                  </a:lnTo>
                  <a:lnTo>
                    <a:pt x="2669" y="365"/>
                  </a:lnTo>
                  <a:lnTo>
                    <a:pt x="2669" y="351"/>
                  </a:lnTo>
                  <a:lnTo>
                    <a:pt x="2667" y="339"/>
                  </a:lnTo>
                  <a:lnTo>
                    <a:pt x="2664" y="326"/>
                  </a:lnTo>
                  <a:lnTo>
                    <a:pt x="2663" y="320"/>
                  </a:lnTo>
                  <a:lnTo>
                    <a:pt x="2660" y="315"/>
                  </a:lnTo>
                  <a:lnTo>
                    <a:pt x="2655" y="304"/>
                  </a:lnTo>
                  <a:lnTo>
                    <a:pt x="2648" y="292"/>
                  </a:lnTo>
                  <a:lnTo>
                    <a:pt x="2641" y="282"/>
                  </a:lnTo>
                  <a:lnTo>
                    <a:pt x="2637" y="278"/>
                  </a:lnTo>
                  <a:lnTo>
                    <a:pt x="2634" y="274"/>
                  </a:lnTo>
                  <a:lnTo>
                    <a:pt x="2629" y="269"/>
                  </a:lnTo>
                  <a:lnTo>
                    <a:pt x="2625" y="265"/>
                  </a:lnTo>
                  <a:lnTo>
                    <a:pt x="2615" y="258"/>
                  </a:lnTo>
                  <a:lnTo>
                    <a:pt x="2605" y="251"/>
                  </a:lnTo>
                  <a:lnTo>
                    <a:pt x="2593" y="246"/>
                  </a:lnTo>
                  <a:lnTo>
                    <a:pt x="2582" y="241"/>
                  </a:lnTo>
                  <a:lnTo>
                    <a:pt x="2577" y="239"/>
                  </a:lnTo>
                  <a:lnTo>
                    <a:pt x="2571" y="238"/>
                  </a:lnTo>
                  <a:lnTo>
                    <a:pt x="2559" y="236"/>
                  </a:lnTo>
                  <a:lnTo>
                    <a:pt x="2552" y="236"/>
                  </a:lnTo>
                  <a:lnTo>
                    <a:pt x="2546" y="236"/>
                  </a:lnTo>
                  <a:lnTo>
                    <a:pt x="2533" y="236"/>
                  </a:lnTo>
                  <a:lnTo>
                    <a:pt x="2528" y="237"/>
                  </a:lnTo>
                  <a:lnTo>
                    <a:pt x="2521" y="238"/>
                  </a:lnTo>
                  <a:lnTo>
                    <a:pt x="2510" y="241"/>
                  </a:lnTo>
                  <a:lnTo>
                    <a:pt x="2499" y="245"/>
                  </a:lnTo>
                  <a:lnTo>
                    <a:pt x="2488" y="250"/>
                  </a:lnTo>
                  <a:lnTo>
                    <a:pt x="2477" y="257"/>
                  </a:lnTo>
                  <a:lnTo>
                    <a:pt x="2467" y="263"/>
                  </a:lnTo>
                  <a:lnTo>
                    <a:pt x="2460" y="271"/>
                  </a:lnTo>
                  <a:lnTo>
                    <a:pt x="2451" y="280"/>
                  </a:lnTo>
                  <a:lnTo>
                    <a:pt x="2444" y="290"/>
                  </a:lnTo>
                  <a:lnTo>
                    <a:pt x="2438" y="301"/>
                  </a:lnTo>
                  <a:lnTo>
                    <a:pt x="2433" y="312"/>
                  </a:lnTo>
                  <a:lnTo>
                    <a:pt x="2431" y="318"/>
                  </a:lnTo>
                  <a:lnTo>
                    <a:pt x="2428" y="324"/>
                  </a:lnTo>
                  <a:lnTo>
                    <a:pt x="2425" y="336"/>
                  </a:lnTo>
                  <a:lnTo>
                    <a:pt x="2424" y="349"/>
                  </a:lnTo>
                  <a:lnTo>
                    <a:pt x="2423" y="356"/>
                  </a:lnTo>
                  <a:lnTo>
                    <a:pt x="2423" y="363"/>
                  </a:lnTo>
                  <a:lnTo>
                    <a:pt x="2423" y="1093"/>
                  </a:lnTo>
                  <a:lnTo>
                    <a:pt x="2168" y="1093"/>
                  </a:lnTo>
                  <a:lnTo>
                    <a:pt x="2168" y="367"/>
                  </a:lnTo>
                  <a:lnTo>
                    <a:pt x="2168" y="348"/>
                  </a:lnTo>
                  <a:lnTo>
                    <a:pt x="2170" y="329"/>
                  </a:lnTo>
                  <a:lnTo>
                    <a:pt x="2172" y="310"/>
                  </a:lnTo>
                  <a:lnTo>
                    <a:pt x="2175" y="292"/>
                  </a:lnTo>
                  <a:lnTo>
                    <a:pt x="2179" y="275"/>
                  </a:lnTo>
                  <a:lnTo>
                    <a:pt x="2183" y="258"/>
                  </a:lnTo>
                  <a:lnTo>
                    <a:pt x="2189" y="240"/>
                  </a:lnTo>
                  <a:lnTo>
                    <a:pt x="2194" y="223"/>
                  </a:lnTo>
                  <a:lnTo>
                    <a:pt x="2201" y="208"/>
                  </a:lnTo>
                  <a:lnTo>
                    <a:pt x="2209" y="192"/>
                  </a:lnTo>
                  <a:lnTo>
                    <a:pt x="2212" y="184"/>
                  </a:lnTo>
                  <a:lnTo>
                    <a:pt x="2216" y="177"/>
                  </a:lnTo>
                  <a:lnTo>
                    <a:pt x="2225" y="161"/>
                  </a:lnTo>
                  <a:lnTo>
                    <a:pt x="2235" y="148"/>
                  </a:lnTo>
                  <a:lnTo>
                    <a:pt x="2245" y="133"/>
                  </a:lnTo>
                  <a:lnTo>
                    <a:pt x="2258" y="120"/>
                  </a:lnTo>
                  <a:lnTo>
                    <a:pt x="2269" y="108"/>
                  </a:lnTo>
                  <a:lnTo>
                    <a:pt x="2281" y="95"/>
                  </a:lnTo>
                  <a:lnTo>
                    <a:pt x="2288" y="90"/>
                  </a:lnTo>
                  <a:lnTo>
                    <a:pt x="2295" y="83"/>
                  </a:lnTo>
                  <a:lnTo>
                    <a:pt x="2309" y="73"/>
                  </a:lnTo>
                  <a:lnTo>
                    <a:pt x="2324" y="63"/>
                  </a:lnTo>
                  <a:lnTo>
                    <a:pt x="2339" y="53"/>
                  </a:lnTo>
                  <a:lnTo>
                    <a:pt x="2355" y="44"/>
                  </a:lnTo>
                  <a:lnTo>
                    <a:pt x="2371" y="36"/>
                  </a:lnTo>
                  <a:lnTo>
                    <a:pt x="2389" y="29"/>
                  </a:lnTo>
                  <a:lnTo>
                    <a:pt x="2407" y="22"/>
                  </a:lnTo>
                  <a:lnTo>
                    <a:pt x="2425" y="16"/>
                  </a:lnTo>
                  <a:lnTo>
                    <a:pt x="2445" y="12"/>
                  </a:lnTo>
                  <a:lnTo>
                    <a:pt x="2464" y="7"/>
                  </a:lnTo>
                  <a:lnTo>
                    <a:pt x="2485" y="4"/>
                  </a:lnTo>
                  <a:lnTo>
                    <a:pt x="2506" y="2"/>
                  </a:lnTo>
                  <a:lnTo>
                    <a:pt x="2528" y="1"/>
                  </a:lnTo>
                  <a:lnTo>
                    <a:pt x="2550" y="1"/>
                  </a:lnTo>
                  <a:lnTo>
                    <a:pt x="2569" y="1"/>
                  </a:lnTo>
                  <a:lnTo>
                    <a:pt x="2588" y="2"/>
                  </a:lnTo>
                  <a:lnTo>
                    <a:pt x="2606" y="4"/>
                  </a:lnTo>
                  <a:lnTo>
                    <a:pt x="2624" y="6"/>
                  </a:lnTo>
                  <a:lnTo>
                    <a:pt x="2640" y="10"/>
                  </a:lnTo>
                  <a:lnTo>
                    <a:pt x="2657" y="13"/>
                  </a:lnTo>
                  <a:lnTo>
                    <a:pt x="2673" y="17"/>
                  </a:lnTo>
                  <a:lnTo>
                    <a:pt x="2688" y="22"/>
                  </a:lnTo>
                  <a:lnTo>
                    <a:pt x="2704" y="28"/>
                  </a:lnTo>
                  <a:lnTo>
                    <a:pt x="2718" y="34"/>
                  </a:lnTo>
                  <a:lnTo>
                    <a:pt x="2732" y="41"/>
                  </a:lnTo>
                  <a:lnTo>
                    <a:pt x="2745" y="48"/>
                  </a:lnTo>
                  <a:lnTo>
                    <a:pt x="2759" y="55"/>
                  </a:lnTo>
                  <a:lnTo>
                    <a:pt x="2771" y="64"/>
                  </a:lnTo>
                  <a:lnTo>
                    <a:pt x="2782" y="72"/>
                  </a:lnTo>
                  <a:lnTo>
                    <a:pt x="2793" y="82"/>
                  </a:lnTo>
                  <a:lnTo>
                    <a:pt x="2799" y="82"/>
                  </a:lnTo>
                  <a:lnTo>
                    <a:pt x="2810" y="72"/>
                  </a:lnTo>
                  <a:lnTo>
                    <a:pt x="2822" y="64"/>
                  </a:lnTo>
                  <a:lnTo>
                    <a:pt x="2834" y="55"/>
                  </a:lnTo>
                  <a:lnTo>
                    <a:pt x="2847" y="48"/>
                  </a:lnTo>
                  <a:lnTo>
                    <a:pt x="2860" y="41"/>
                  </a:lnTo>
                  <a:lnTo>
                    <a:pt x="2873" y="34"/>
                  </a:lnTo>
                  <a:lnTo>
                    <a:pt x="2888" y="28"/>
                  </a:lnTo>
                  <a:lnTo>
                    <a:pt x="2904" y="22"/>
                  </a:lnTo>
                  <a:lnTo>
                    <a:pt x="2918" y="17"/>
                  </a:lnTo>
                  <a:lnTo>
                    <a:pt x="2935" y="13"/>
                  </a:lnTo>
                  <a:lnTo>
                    <a:pt x="2952" y="10"/>
                  </a:lnTo>
                  <a:lnTo>
                    <a:pt x="2968" y="6"/>
                  </a:lnTo>
                  <a:lnTo>
                    <a:pt x="2986" y="4"/>
                  </a:lnTo>
                  <a:lnTo>
                    <a:pt x="3004" y="2"/>
                  </a:lnTo>
                  <a:lnTo>
                    <a:pt x="3023" y="1"/>
                  </a:lnTo>
                  <a:lnTo>
                    <a:pt x="3042" y="1"/>
                  </a:lnTo>
                  <a:lnTo>
                    <a:pt x="3064" y="1"/>
                  </a:lnTo>
                  <a:lnTo>
                    <a:pt x="3085" y="2"/>
                  </a:lnTo>
                  <a:lnTo>
                    <a:pt x="3107" y="4"/>
                  </a:lnTo>
                  <a:lnTo>
                    <a:pt x="3127" y="7"/>
                  </a:lnTo>
                  <a:lnTo>
                    <a:pt x="3147" y="12"/>
                  </a:lnTo>
                  <a:lnTo>
                    <a:pt x="3166" y="16"/>
                  </a:lnTo>
                  <a:lnTo>
                    <a:pt x="3175" y="20"/>
                  </a:lnTo>
                  <a:lnTo>
                    <a:pt x="3185" y="22"/>
                  </a:lnTo>
                  <a:lnTo>
                    <a:pt x="3203" y="29"/>
                  </a:lnTo>
                  <a:lnTo>
                    <a:pt x="3219" y="36"/>
                  </a:lnTo>
                  <a:lnTo>
                    <a:pt x="3236" y="44"/>
                  </a:lnTo>
                  <a:lnTo>
                    <a:pt x="3253" y="53"/>
                  </a:lnTo>
                  <a:lnTo>
                    <a:pt x="3267" y="63"/>
                  </a:lnTo>
                  <a:lnTo>
                    <a:pt x="3283" y="73"/>
                  </a:lnTo>
                  <a:lnTo>
                    <a:pt x="3296" y="83"/>
                  </a:lnTo>
                  <a:lnTo>
                    <a:pt x="3310" y="95"/>
                  </a:lnTo>
                  <a:lnTo>
                    <a:pt x="3322" y="108"/>
                  </a:lnTo>
                  <a:lnTo>
                    <a:pt x="3334" y="120"/>
                  </a:lnTo>
                  <a:lnTo>
                    <a:pt x="3345" y="133"/>
                  </a:lnTo>
                  <a:lnTo>
                    <a:pt x="3355" y="148"/>
                  </a:lnTo>
                  <a:lnTo>
                    <a:pt x="3365" y="161"/>
                  </a:lnTo>
                  <a:lnTo>
                    <a:pt x="3374" y="177"/>
                  </a:lnTo>
                  <a:lnTo>
                    <a:pt x="3383" y="192"/>
                  </a:lnTo>
                  <a:lnTo>
                    <a:pt x="3390" y="208"/>
                  </a:lnTo>
                  <a:lnTo>
                    <a:pt x="3397" y="223"/>
                  </a:lnTo>
                  <a:lnTo>
                    <a:pt x="3403" y="240"/>
                  </a:lnTo>
                  <a:lnTo>
                    <a:pt x="3408" y="258"/>
                  </a:lnTo>
                  <a:lnTo>
                    <a:pt x="3412" y="275"/>
                  </a:lnTo>
                  <a:lnTo>
                    <a:pt x="3417" y="292"/>
                  </a:lnTo>
                  <a:lnTo>
                    <a:pt x="3419" y="310"/>
                  </a:lnTo>
                  <a:lnTo>
                    <a:pt x="3421" y="329"/>
                  </a:lnTo>
                  <a:lnTo>
                    <a:pt x="3422" y="348"/>
                  </a:lnTo>
                  <a:lnTo>
                    <a:pt x="3423" y="367"/>
                  </a:lnTo>
                  <a:close/>
                  <a:moveTo>
                    <a:pt x="4521" y="364"/>
                  </a:moveTo>
                  <a:lnTo>
                    <a:pt x="4521" y="1093"/>
                  </a:lnTo>
                  <a:lnTo>
                    <a:pt x="4264" y="1093"/>
                  </a:lnTo>
                  <a:lnTo>
                    <a:pt x="4264" y="360"/>
                  </a:lnTo>
                  <a:lnTo>
                    <a:pt x="4264" y="343"/>
                  </a:lnTo>
                  <a:lnTo>
                    <a:pt x="4266" y="324"/>
                  </a:lnTo>
                  <a:lnTo>
                    <a:pt x="4268" y="306"/>
                  </a:lnTo>
                  <a:lnTo>
                    <a:pt x="4270" y="288"/>
                  </a:lnTo>
                  <a:lnTo>
                    <a:pt x="4274" y="270"/>
                  </a:lnTo>
                  <a:lnTo>
                    <a:pt x="4279" y="253"/>
                  </a:lnTo>
                  <a:lnTo>
                    <a:pt x="4283" y="237"/>
                  </a:lnTo>
                  <a:lnTo>
                    <a:pt x="4290" y="220"/>
                  </a:lnTo>
                  <a:lnTo>
                    <a:pt x="4297" y="204"/>
                  </a:lnTo>
                  <a:lnTo>
                    <a:pt x="4300" y="196"/>
                  </a:lnTo>
                  <a:lnTo>
                    <a:pt x="4303" y="189"/>
                  </a:lnTo>
                  <a:lnTo>
                    <a:pt x="4312" y="173"/>
                  </a:lnTo>
                  <a:lnTo>
                    <a:pt x="4321" y="159"/>
                  </a:lnTo>
                  <a:lnTo>
                    <a:pt x="4330" y="144"/>
                  </a:lnTo>
                  <a:lnTo>
                    <a:pt x="4341" y="131"/>
                  </a:lnTo>
                  <a:lnTo>
                    <a:pt x="4353" y="118"/>
                  </a:lnTo>
                  <a:lnTo>
                    <a:pt x="4364" y="105"/>
                  </a:lnTo>
                  <a:lnTo>
                    <a:pt x="4377" y="93"/>
                  </a:lnTo>
                  <a:lnTo>
                    <a:pt x="4389" y="82"/>
                  </a:lnTo>
                  <a:lnTo>
                    <a:pt x="4404" y="71"/>
                  </a:lnTo>
                  <a:lnTo>
                    <a:pt x="4418" y="61"/>
                  </a:lnTo>
                  <a:lnTo>
                    <a:pt x="4434" y="52"/>
                  </a:lnTo>
                  <a:lnTo>
                    <a:pt x="4450" y="43"/>
                  </a:lnTo>
                  <a:lnTo>
                    <a:pt x="4466" y="35"/>
                  </a:lnTo>
                  <a:lnTo>
                    <a:pt x="4483" y="29"/>
                  </a:lnTo>
                  <a:lnTo>
                    <a:pt x="4502" y="22"/>
                  </a:lnTo>
                  <a:lnTo>
                    <a:pt x="4520" y="16"/>
                  </a:lnTo>
                  <a:lnTo>
                    <a:pt x="4539" y="12"/>
                  </a:lnTo>
                  <a:lnTo>
                    <a:pt x="4559" y="7"/>
                  </a:lnTo>
                  <a:lnTo>
                    <a:pt x="4579" y="4"/>
                  </a:lnTo>
                  <a:lnTo>
                    <a:pt x="4600" y="2"/>
                  </a:lnTo>
                  <a:lnTo>
                    <a:pt x="4621" y="1"/>
                  </a:lnTo>
                  <a:lnTo>
                    <a:pt x="4644" y="1"/>
                  </a:lnTo>
                  <a:lnTo>
                    <a:pt x="4667" y="1"/>
                  </a:lnTo>
                  <a:lnTo>
                    <a:pt x="4689" y="3"/>
                  </a:lnTo>
                  <a:lnTo>
                    <a:pt x="4711" y="5"/>
                  </a:lnTo>
                  <a:lnTo>
                    <a:pt x="4732" y="7"/>
                  </a:lnTo>
                  <a:lnTo>
                    <a:pt x="4752" y="12"/>
                  </a:lnTo>
                  <a:lnTo>
                    <a:pt x="4771" y="16"/>
                  </a:lnTo>
                  <a:lnTo>
                    <a:pt x="4789" y="22"/>
                  </a:lnTo>
                  <a:lnTo>
                    <a:pt x="4807" y="28"/>
                  </a:lnTo>
                  <a:lnTo>
                    <a:pt x="4823" y="34"/>
                  </a:lnTo>
                  <a:lnTo>
                    <a:pt x="4839" y="41"/>
                  </a:lnTo>
                  <a:lnTo>
                    <a:pt x="4855" y="49"/>
                  </a:lnTo>
                  <a:lnTo>
                    <a:pt x="4869" y="58"/>
                  </a:lnTo>
                  <a:lnTo>
                    <a:pt x="4882" y="66"/>
                  </a:lnTo>
                  <a:lnTo>
                    <a:pt x="4895" y="76"/>
                  </a:lnTo>
                  <a:lnTo>
                    <a:pt x="4907" y="87"/>
                  </a:lnTo>
                  <a:lnTo>
                    <a:pt x="4919" y="98"/>
                  </a:lnTo>
                  <a:lnTo>
                    <a:pt x="4930" y="109"/>
                  </a:lnTo>
                  <a:lnTo>
                    <a:pt x="4940" y="120"/>
                  </a:lnTo>
                  <a:lnTo>
                    <a:pt x="4949" y="132"/>
                  </a:lnTo>
                  <a:lnTo>
                    <a:pt x="4958" y="145"/>
                  </a:lnTo>
                  <a:lnTo>
                    <a:pt x="4967" y="158"/>
                  </a:lnTo>
                  <a:lnTo>
                    <a:pt x="4975" y="171"/>
                  </a:lnTo>
                  <a:lnTo>
                    <a:pt x="4982" y="186"/>
                  </a:lnTo>
                  <a:lnTo>
                    <a:pt x="4988" y="199"/>
                  </a:lnTo>
                  <a:lnTo>
                    <a:pt x="4994" y="213"/>
                  </a:lnTo>
                  <a:lnTo>
                    <a:pt x="5000" y="228"/>
                  </a:lnTo>
                  <a:lnTo>
                    <a:pt x="5004" y="243"/>
                  </a:lnTo>
                  <a:lnTo>
                    <a:pt x="5007" y="258"/>
                  </a:lnTo>
                  <a:lnTo>
                    <a:pt x="5012" y="274"/>
                  </a:lnTo>
                  <a:lnTo>
                    <a:pt x="5014" y="289"/>
                  </a:lnTo>
                  <a:lnTo>
                    <a:pt x="5016" y="305"/>
                  </a:lnTo>
                  <a:lnTo>
                    <a:pt x="5019" y="321"/>
                  </a:lnTo>
                  <a:lnTo>
                    <a:pt x="5020" y="336"/>
                  </a:lnTo>
                  <a:lnTo>
                    <a:pt x="4764" y="336"/>
                  </a:lnTo>
                  <a:lnTo>
                    <a:pt x="4762" y="325"/>
                  </a:lnTo>
                  <a:lnTo>
                    <a:pt x="4760" y="316"/>
                  </a:lnTo>
                  <a:lnTo>
                    <a:pt x="4756" y="307"/>
                  </a:lnTo>
                  <a:lnTo>
                    <a:pt x="4753" y="299"/>
                  </a:lnTo>
                  <a:lnTo>
                    <a:pt x="4749" y="291"/>
                  </a:lnTo>
                  <a:lnTo>
                    <a:pt x="4743" y="284"/>
                  </a:lnTo>
                  <a:lnTo>
                    <a:pt x="4737" y="276"/>
                  </a:lnTo>
                  <a:lnTo>
                    <a:pt x="4734" y="272"/>
                  </a:lnTo>
                  <a:lnTo>
                    <a:pt x="4731" y="269"/>
                  </a:lnTo>
                  <a:lnTo>
                    <a:pt x="4723" y="262"/>
                  </a:lnTo>
                  <a:lnTo>
                    <a:pt x="4715" y="257"/>
                  </a:lnTo>
                  <a:lnTo>
                    <a:pt x="4707" y="251"/>
                  </a:lnTo>
                  <a:lnTo>
                    <a:pt x="4698" y="247"/>
                  </a:lnTo>
                  <a:lnTo>
                    <a:pt x="4688" y="242"/>
                  </a:lnTo>
                  <a:lnTo>
                    <a:pt x="4678" y="240"/>
                  </a:lnTo>
                  <a:lnTo>
                    <a:pt x="4667" y="238"/>
                  </a:lnTo>
                  <a:lnTo>
                    <a:pt x="4656" y="236"/>
                  </a:lnTo>
                  <a:lnTo>
                    <a:pt x="4644" y="236"/>
                  </a:lnTo>
                  <a:lnTo>
                    <a:pt x="4629" y="236"/>
                  </a:lnTo>
                  <a:lnTo>
                    <a:pt x="4616" y="238"/>
                  </a:lnTo>
                  <a:lnTo>
                    <a:pt x="4602" y="241"/>
                  </a:lnTo>
                  <a:lnTo>
                    <a:pt x="4597" y="243"/>
                  </a:lnTo>
                  <a:lnTo>
                    <a:pt x="4590" y="246"/>
                  </a:lnTo>
                  <a:lnTo>
                    <a:pt x="4579" y="250"/>
                  </a:lnTo>
                  <a:lnTo>
                    <a:pt x="4575" y="253"/>
                  </a:lnTo>
                  <a:lnTo>
                    <a:pt x="4569" y="257"/>
                  </a:lnTo>
                  <a:lnTo>
                    <a:pt x="4565" y="260"/>
                  </a:lnTo>
                  <a:lnTo>
                    <a:pt x="4560" y="265"/>
                  </a:lnTo>
                  <a:lnTo>
                    <a:pt x="4552" y="272"/>
                  </a:lnTo>
                  <a:lnTo>
                    <a:pt x="4544" y="281"/>
                  </a:lnTo>
                  <a:lnTo>
                    <a:pt x="4539" y="291"/>
                  </a:lnTo>
                  <a:lnTo>
                    <a:pt x="4533" y="301"/>
                  </a:lnTo>
                  <a:lnTo>
                    <a:pt x="4529" y="312"/>
                  </a:lnTo>
                  <a:lnTo>
                    <a:pt x="4527" y="319"/>
                  </a:lnTo>
                  <a:lnTo>
                    <a:pt x="4525" y="325"/>
                  </a:lnTo>
                  <a:lnTo>
                    <a:pt x="4523" y="337"/>
                  </a:lnTo>
                  <a:lnTo>
                    <a:pt x="4521" y="350"/>
                  </a:lnTo>
                  <a:lnTo>
                    <a:pt x="4521" y="364"/>
                  </a:lnTo>
                  <a:close/>
                  <a:moveTo>
                    <a:pt x="3716" y="20"/>
                  </a:moveTo>
                  <a:lnTo>
                    <a:pt x="3972" y="20"/>
                  </a:lnTo>
                  <a:lnTo>
                    <a:pt x="3972" y="556"/>
                  </a:lnTo>
                  <a:lnTo>
                    <a:pt x="3972" y="1093"/>
                  </a:lnTo>
                  <a:lnTo>
                    <a:pt x="3716" y="1093"/>
                  </a:lnTo>
                  <a:lnTo>
                    <a:pt x="3716" y="556"/>
                  </a:lnTo>
                  <a:lnTo>
                    <a:pt x="3716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 noChangeAspect="1" noEditPoints="1"/>
            </p:cNvSpPr>
            <p:nvPr userDrawn="1"/>
          </p:nvSpPr>
          <p:spPr bwMode="auto">
            <a:xfrm>
              <a:off x="8763255" y="2886406"/>
              <a:ext cx="3542668" cy="871200"/>
            </a:xfrm>
            <a:custGeom>
              <a:avLst/>
              <a:gdLst>
                <a:gd name="T0" fmla="*/ 886 w 5571"/>
                <a:gd name="T1" fmla="*/ 215 h 1370"/>
                <a:gd name="T2" fmla="*/ 734 w 5571"/>
                <a:gd name="T3" fmla="*/ 174 h 1370"/>
                <a:gd name="T4" fmla="*/ 1124 w 5571"/>
                <a:gd name="T5" fmla="*/ 459 h 1370"/>
                <a:gd name="T6" fmla="*/ 1217 w 5571"/>
                <a:gd name="T7" fmla="*/ 521 h 1370"/>
                <a:gd name="T8" fmla="*/ 1110 w 5571"/>
                <a:gd name="T9" fmla="*/ 178 h 1370"/>
                <a:gd name="T10" fmla="*/ 1150 w 5571"/>
                <a:gd name="T11" fmla="*/ 192 h 1370"/>
                <a:gd name="T12" fmla="*/ 1553 w 5571"/>
                <a:gd name="T13" fmla="*/ 202 h 1370"/>
                <a:gd name="T14" fmla="*/ 1735 w 5571"/>
                <a:gd name="T15" fmla="*/ 344 h 1370"/>
                <a:gd name="T16" fmla="*/ 1967 w 5571"/>
                <a:gd name="T17" fmla="*/ 473 h 1370"/>
                <a:gd name="T18" fmla="*/ 1701 w 5571"/>
                <a:gd name="T19" fmla="*/ 303 h 1370"/>
                <a:gd name="T20" fmla="*/ 2000 w 5571"/>
                <a:gd name="T21" fmla="*/ 263 h 1370"/>
                <a:gd name="T22" fmla="*/ 1893 w 5571"/>
                <a:gd name="T23" fmla="*/ 188 h 1370"/>
                <a:gd name="T24" fmla="*/ 2947 w 5571"/>
                <a:gd name="T25" fmla="*/ 511 h 1370"/>
                <a:gd name="T26" fmla="*/ 2872 w 5571"/>
                <a:gd name="T27" fmla="*/ 308 h 1370"/>
                <a:gd name="T28" fmla="*/ 2800 w 5571"/>
                <a:gd name="T29" fmla="*/ 207 h 1370"/>
                <a:gd name="T30" fmla="*/ 3064 w 5571"/>
                <a:gd name="T31" fmla="*/ 480 h 1370"/>
                <a:gd name="T32" fmla="*/ 2914 w 5571"/>
                <a:gd name="T33" fmla="*/ 488 h 1370"/>
                <a:gd name="T34" fmla="*/ 3208 w 5571"/>
                <a:gd name="T35" fmla="*/ 59 h 1370"/>
                <a:gd name="T36" fmla="*/ 3516 w 5571"/>
                <a:gd name="T37" fmla="*/ 473 h 1370"/>
                <a:gd name="T38" fmla="*/ 3567 w 5571"/>
                <a:gd name="T39" fmla="*/ 522 h 1370"/>
                <a:gd name="T40" fmla="*/ 3498 w 5571"/>
                <a:gd name="T41" fmla="*/ 168 h 1370"/>
                <a:gd name="T42" fmla="*/ 3504 w 5571"/>
                <a:gd name="T43" fmla="*/ 204 h 1370"/>
                <a:gd name="T44" fmla="*/ 3917 w 5571"/>
                <a:gd name="T45" fmla="*/ 209 h 1370"/>
                <a:gd name="T46" fmla="*/ 452 w 5571"/>
                <a:gd name="T47" fmla="*/ 967 h 1370"/>
                <a:gd name="T48" fmla="*/ 220 w 5571"/>
                <a:gd name="T49" fmla="*/ 939 h 1370"/>
                <a:gd name="T50" fmla="*/ 71 w 5571"/>
                <a:gd name="T51" fmla="*/ 882 h 1370"/>
                <a:gd name="T52" fmla="*/ 418 w 5571"/>
                <a:gd name="T53" fmla="*/ 864 h 1370"/>
                <a:gd name="T54" fmla="*/ 798 w 5571"/>
                <a:gd name="T55" fmla="*/ 1189 h 1370"/>
                <a:gd name="T56" fmla="*/ 662 w 5571"/>
                <a:gd name="T57" fmla="*/ 1201 h 1370"/>
                <a:gd name="T58" fmla="*/ 761 w 5571"/>
                <a:gd name="T59" fmla="*/ 857 h 1370"/>
                <a:gd name="T60" fmla="*/ 633 w 5571"/>
                <a:gd name="T61" fmla="*/ 994 h 1370"/>
                <a:gd name="T62" fmla="*/ 1134 w 5571"/>
                <a:gd name="T63" fmla="*/ 1196 h 1370"/>
                <a:gd name="T64" fmla="*/ 1113 w 5571"/>
                <a:gd name="T65" fmla="*/ 1227 h 1370"/>
                <a:gd name="T66" fmla="*/ 1093 w 5571"/>
                <a:gd name="T67" fmla="*/ 866 h 1370"/>
                <a:gd name="T68" fmla="*/ 1066 w 5571"/>
                <a:gd name="T69" fmla="*/ 920 h 1370"/>
                <a:gd name="T70" fmla="*/ 1432 w 5571"/>
                <a:gd name="T71" fmla="*/ 1174 h 1370"/>
                <a:gd name="T72" fmla="*/ 1867 w 5571"/>
                <a:gd name="T73" fmla="*/ 1214 h 1370"/>
                <a:gd name="T74" fmla="*/ 1751 w 5571"/>
                <a:gd name="T75" fmla="*/ 1193 h 1370"/>
                <a:gd name="T76" fmla="*/ 1676 w 5571"/>
                <a:gd name="T77" fmla="*/ 1015 h 1370"/>
                <a:gd name="T78" fmla="*/ 1902 w 5571"/>
                <a:gd name="T79" fmla="*/ 914 h 1370"/>
                <a:gd name="T80" fmla="*/ 1699 w 5571"/>
                <a:gd name="T81" fmla="*/ 986 h 1370"/>
                <a:gd name="T82" fmla="*/ 2248 w 5571"/>
                <a:gd name="T83" fmla="*/ 1216 h 1370"/>
                <a:gd name="T84" fmla="*/ 2290 w 5571"/>
                <a:gd name="T85" fmla="*/ 859 h 1370"/>
                <a:gd name="T86" fmla="*/ 2251 w 5571"/>
                <a:gd name="T87" fmla="*/ 909 h 1370"/>
                <a:gd name="T88" fmla="*/ 2368 w 5571"/>
                <a:gd name="T89" fmla="*/ 1181 h 1370"/>
                <a:gd name="T90" fmla="*/ 2742 w 5571"/>
                <a:gd name="T91" fmla="*/ 894 h 1370"/>
                <a:gd name="T92" fmla="*/ 2703 w 5571"/>
                <a:gd name="T93" fmla="*/ 857 h 1370"/>
                <a:gd name="T94" fmla="*/ 3102 w 5571"/>
                <a:gd name="T95" fmla="*/ 1197 h 1370"/>
                <a:gd name="T96" fmla="*/ 3043 w 5571"/>
                <a:gd name="T97" fmla="*/ 1220 h 1370"/>
                <a:gd name="T98" fmla="*/ 3072 w 5571"/>
                <a:gd name="T99" fmla="*/ 859 h 1370"/>
                <a:gd name="T100" fmla="*/ 2993 w 5571"/>
                <a:gd name="T101" fmla="*/ 959 h 1370"/>
                <a:gd name="T102" fmla="*/ 3768 w 5571"/>
                <a:gd name="T103" fmla="*/ 897 h 1370"/>
                <a:gd name="T104" fmla="*/ 3502 w 5571"/>
                <a:gd name="T105" fmla="*/ 890 h 1370"/>
                <a:gd name="T106" fmla="*/ 3546 w 5571"/>
                <a:gd name="T107" fmla="*/ 862 h 1370"/>
                <a:gd name="T108" fmla="*/ 3845 w 5571"/>
                <a:gd name="T109" fmla="*/ 947 h 1370"/>
                <a:gd name="T110" fmla="*/ 4135 w 5571"/>
                <a:gd name="T111" fmla="*/ 1152 h 1370"/>
                <a:gd name="T112" fmla="*/ 4373 w 5571"/>
                <a:gd name="T113" fmla="*/ 1102 h 1370"/>
                <a:gd name="T114" fmla="*/ 4217 w 5571"/>
                <a:gd name="T115" fmla="*/ 865 h 1370"/>
                <a:gd name="T116" fmla="*/ 4260 w 5571"/>
                <a:gd name="T117" fmla="*/ 891 h 1370"/>
                <a:gd name="T118" fmla="*/ 4410 w 5571"/>
                <a:gd name="T119" fmla="*/ 1098 h 1370"/>
                <a:gd name="T120" fmla="*/ 4592 w 5571"/>
                <a:gd name="T121" fmla="*/ 1168 h 1370"/>
                <a:gd name="T122" fmla="*/ 4793 w 5571"/>
                <a:gd name="T123" fmla="*/ 866 h 1370"/>
                <a:gd name="T124" fmla="*/ 5053 w 5571"/>
                <a:gd name="T125" fmla="*/ 1364 h 1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71" h="1370">
                  <a:moveTo>
                    <a:pt x="5560" y="866"/>
                  </a:moveTo>
                  <a:lnTo>
                    <a:pt x="5560" y="773"/>
                  </a:lnTo>
                  <a:lnTo>
                    <a:pt x="5527" y="864"/>
                  </a:lnTo>
                  <a:lnTo>
                    <a:pt x="5520" y="864"/>
                  </a:lnTo>
                  <a:lnTo>
                    <a:pt x="5487" y="773"/>
                  </a:lnTo>
                  <a:lnTo>
                    <a:pt x="5487" y="866"/>
                  </a:lnTo>
                  <a:lnTo>
                    <a:pt x="5476" y="866"/>
                  </a:lnTo>
                  <a:lnTo>
                    <a:pt x="5476" y="759"/>
                  </a:lnTo>
                  <a:lnTo>
                    <a:pt x="5493" y="759"/>
                  </a:lnTo>
                  <a:lnTo>
                    <a:pt x="5524" y="846"/>
                  </a:lnTo>
                  <a:lnTo>
                    <a:pt x="5554" y="759"/>
                  </a:lnTo>
                  <a:lnTo>
                    <a:pt x="5571" y="759"/>
                  </a:lnTo>
                  <a:lnTo>
                    <a:pt x="5571" y="866"/>
                  </a:lnTo>
                  <a:lnTo>
                    <a:pt x="5560" y="866"/>
                  </a:lnTo>
                  <a:close/>
                  <a:moveTo>
                    <a:pt x="5423" y="770"/>
                  </a:moveTo>
                  <a:lnTo>
                    <a:pt x="5423" y="866"/>
                  </a:lnTo>
                  <a:lnTo>
                    <a:pt x="5412" y="866"/>
                  </a:lnTo>
                  <a:lnTo>
                    <a:pt x="5412" y="770"/>
                  </a:lnTo>
                  <a:lnTo>
                    <a:pt x="5382" y="770"/>
                  </a:lnTo>
                  <a:lnTo>
                    <a:pt x="5382" y="759"/>
                  </a:lnTo>
                  <a:lnTo>
                    <a:pt x="5454" y="759"/>
                  </a:lnTo>
                  <a:lnTo>
                    <a:pt x="5454" y="770"/>
                  </a:lnTo>
                  <a:lnTo>
                    <a:pt x="5423" y="770"/>
                  </a:lnTo>
                  <a:close/>
                  <a:moveTo>
                    <a:pt x="451" y="513"/>
                  </a:moveTo>
                  <a:lnTo>
                    <a:pt x="411" y="513"/>
                  </a:lnTo>
                  <a:lnTo>
                    <a:pt x="278" y="72"/>
                  </a:lnTo>
                  <a:lnTo>
                    <a:pt x="145" y="513"/>
                  </a:lnTo>
                  <a:lnTo>
                    <a:pt x="106" y="513"/>
                  </a:lnTo>
                  <a:lnTo>
                    <a:pt x="0" y="9"/>
                  </a:lnTo>
                  <a:lnTo>
                    <a:pt x="35" y="9"/>
                  </a:lnTo>
                  <a:lnTo>
                    <a:pt x="129" y="460"/>
                  </a:lnTo>
                  <a:lnTo>
                    <a:pt x="262" y="17"/>
                  </a:lnTo>
                  <a:lnTo>
                    <a:pt x="296" y="17"/>
                  </a:lnTo>
                  <a:lnTo>
                    <a:pt x="429" y="460"/>
                  </a:lnTo>
                  <a:lnTo>
                    <a:pt x="523" y="9"/>
                  </a:lnTo>
                  <a:lnTo>
                    <a:pt x="557" y="9"/>
                  </a:lnTo>
                  <a:lnTo>
                    <a:pt x="451" y="513"/>
                  </a:lnTo>
                  <a:close/>
                  <a:moveTo>
                    <a:pt x="902" y="513"/>
                  </a:moveTo>
                  <a:lnTo>
                    <a:pt x="902" y="280"/>
                  </a:lnTo>
                  <a:lnTo>
                    <a:pt x="902" y="269"/>
                  </a:lnTo>
                  <a:lnTo>
                    <a:pt x="901" y="258"/>
                  </a:lnTo>
                  <a:lnTo>
                    <a:pt x="899" y="248"/>
                  </a:lnTo>
                  <a:lnTo>
                    <a:pt x="897" y="239"/>
                  </a:lnTo>
                  <a:lnTo>
                    <a:pt x="894" y="230"/>
                  </a:lnTo>
                  <a:lnTo>
                    <a:pt x="892" y="226"/>
                  </a:lnTo>
                  <a:lnTo>
                    <a:pt x="890" y="222"/>
                  </a:lnTo>
                  <a:lnTo>
                    <a:pt x="886" y="215"/>
                  </a:lnTo>
                  <a:lnTo>
                    <a:pt x="881" y="208"/>
                  </a:lnTo>
                  <a:lnTo>
                    <a:pt x="875" y="202"/>
                  </a:lnTo>
                  <a:lnTo>
                    <a:pt x="872" y="199"/>
                  </a:lnTo>
                  <a:lnTo>
                    <a:pt x="868" y="197"/>
                  </a:lnTo>
                  <a:lnTo>
                    <a:pt x="864" y="194"/>
                  </a:lnTo>
                  <a:lnTo>
                    <a:pt x="861" y="192"/>
                  </a:lnTo>
                  <a:lnTo>
                    <a:pt x="852" y="188"/>
                  </a:lnTo>
                  <a:lnTo>
                    <a:pt x="843" y="185"/>
                  </a:lnTo>
                  <a:lnTo>
                    <a:pt x="833" y="183"/>
                  </a:lnTo>
                  <a:lnTo>
                    <a:pt x="822" y="182"/>
                  </a:lnTo>
                  <a:lnTo>
                    <a:pt x="811" y="182"/>
                  </a:lnTo>
                  <a:lnTo>
                    <a:pt x="803" y="182"/>
                  </a:lnTo>
                  <a:lnTo>
                    <a:pt x="795" y="183"/>
                  </a:lnTo>
                  <a:lnTo>
                    <a:pt x="788" y="184"/>
                  </a:lnTo>
                  <a:lnTo>
                    <a:pt x="780" y="185"/>
                  </a:lnTo>
                  <a:lnTo>
                    <a:pt x="774" y="187"/>
                  </a:lnTo>
                  <a:lnTo>
                    <a:pt x="767" y="189"/>
                  </a:lnTo>
                  <a:lnTo>
                    <a:pt x="755" y="195"/>
                  </a:lnTo>
                  <a:lnTo>
                    <a:pt x="750" y="198"/>
                  </a:lnTo>
                  <a:lnTo>
                    <a:pt x="745" y="202"/>
                  </a:lnTo>
                  <a:lnTo>
                    <a:pt x="740" y="206"/>
                  </a:lnTo>
                  <a:lnTo>
                    <a:pt x="735" y="210"/>
                  </a:lnTo>
                  <a:lnTo>
                    <a:pt x="730" y="215"/>
                  </a:lnTo>
                  <a:lnTo>
                    <a:pt x="726" y="219"/>
                  </a:lnTo>
                  <a:lnTo>
                    <a:pt x="722" y="224"/>
                  </a:lnTo>
                  <a:lnTo>
                    <a:pt x="719" y="230"/>
                  </a:lnTo>
                  <a:lnTo>
                    <a:pt x="712" y="241"/>
                  </a:lnTo>
                  <a:lnTo>
                    <a:pt x="707" y="253"/>
                  </a:lnTo>
                  <a:lnTo>
                    <a:pt x="705" y="259"/>
                  </a:lnTo>
                  <a:lnTo>
                    <a:pt x="702" y="266"/>
                  </a:lnTo>
                  <a:lnTo>
                    <a:pt x="699" y="279"/>
                  </a:lnTo>
                  <a:lnTo>
                    <a:pt x="695" y="293"/>
                  </a:lnTo>
                  <a:lnTo>
                    <a:pt x="693" y="307"/>
                  </a:lnTo>
                  <a:lnTo>
                    <a:pt x="692" y="321"/>
                  </a:lnTo>
                  <a:lnTo>
                    <a:pt x="692" y="335"/>
                  </a:lnTo>
                  <a:lnTo>
                    <a:pt x="692" y="513"/>
                  </a:lnTo>
                  <a:lnTo>
                    <a:pt x="656" y="513"/>
                  </a:lnTo>
                  <a:lnTo>
                    <a:pt x="656" y="0"/>
                  </a:lnTo>
                  <a:lnTo>
                    <a:pt x="692" y="0"/>
                  </a:lnTo>
                  <a:lnTo>
                    <a:pt x="692" y="223"/>
                  </a:lnTo>
                  <a:lnTo>
                    <a:pt x="697" y="215"/>
                  </a:lnTo>
                  <a:lnTo>
                    <a:pt x="702" y="207"/>
                  </a:lnTo>
                  <a:lnTo>
                    <a:pt x="707" y="199"/>
                  </a:lnTo>
                  <a:lnTo>
                    <a:pt x="713" y="192"/>
                  </a:lnTo>
                  <a:lnTo>
                    <a:pt x="719" y="185"/>
                  </a:lnTo>
                  <a:lnTo>
                    <a:pt x="726" y="179"/>
                  </a:lnTo>
                  <a:lnTo>
                    <a:pt x="734" y="174"/>
                  </a:lnTo>
                  <a:lnTo>
                    <a:pt x="742" y="169"/>
                  </a:lnTo>
                  <a:lnTo>
                    <a:pt x="750" y="164"/>
                  </a:lnTo>
                  <a:lnTo>
                    <a:pt x="758" y="160"/>
                  </a:lnTo>
                  <a:lnTo>
                    <a:pt x="767" y="156"/>
                  </a:lnTo>
                  <a:lnTo>
                    <a:pt x="776" y="154"/>
                  </a:lnTo>
                  <a:lnTo>
                    <a:pt x="785" y="151"/>
                  </a:lnTo>
                  <a:lnTo>
                    <a:pt x="794" y="150"/>
                  </a:lnTo>
                  <a:lnTo>
                    <a:pt x="803" y="149"/>
                  </a:lnTo>
                  <a:lnTo>
                    <a:pt x="813" y="148"/>
                  </a:lnTo>
                  <a:lnTo>
                    <a:pt x="828" y="149"/>
                  </a:lnTo>
                  <a:lnTo>
                    <a:pt x="842" y="151"/>
                  </a:lnTo>
                  <a:lnTo>
                    <a:pt x="855" y="153"/>
                  </a:lnTo>
                  <a:lnTo>
                    <a:pt x="867" y="157"/>
                  </a:lnTo>
                  <a:lnTo>
                    <a:pt x="878" y="162"/>
                  </a:lnTo>
                  <a:lnTo>
                    <a:pt x="883" y="165"/>
                  </a:lnTo>
                  <a:lnTo>
                    <a:pt x="888" y="168"/>
                  </a:lnTo>
                  <a:lnTo>
                    <a:pt x="898" y="175"/>
                  </a:lnTo>
                  <a:lnTo>
                    <a:pt x="902" y="179"/>
                  </a:lnTo>
                  <a:lnTo>
                    <a:pt x="906" y="183"/>
                  </a:lnTo>
                  <a:lnTo>
                    <a:pt x="910" y="188"/>
                  </a:lnTo>
                  <a:lnTo>
                    <a:pt x="913" y="192"/>
                  </a:lnTo>
                  <a:lnTo>
                    <a:pt x="920" y="202"/>
                  </a:lnTo>
                  <a:lnTo>
                    <a:pt x="925" y="213"/>
                  </a:lnTo>
                  <a:lnTo>
                    <a:pt x="928" y="219"/>
                  </a:lnTo>
                  <a:lnTo>
                    <a:pt x="930" y="224"/>
                  </a:lnTo>
                  <a:lnTo>
                    <a:pt x="933" y="237"/>
                  </a:lnTo>
                  <a:lnTo>
                    <a:pt x="936" y="250"/>
                  </a:lnTo>
                  <a:lnTo>
                    <a:pt x="937" y="257"/>
                  </a:lnTo>
                  <a:lnTo>
                    <a:pt x="937" y="264"/>
                  </a:lnTo>
                  <a:lnTo>
                    <a:pt x="938" y="278"/>
                  </a:lnTo>
                  <a:lnTo>
                    <a:pt x="938" y="513"/>
                  </a:lnTo>
                  <a:lnTo>
                    <a:pt x="902" y="513"/>
                  </a:lnTo>
                  <a:close/>
                  <a:moveTo>
                    <a:pt x="1351" y="344"/>
                  </a:moveTo>
                  <a:lnTo>
                    <a:pt x="1079" y="344"/>
                  </a:lnTo>
                  <a:lnTo>
                    <a:pt x="1080" y="351"/>
                  </a:lnTo>
                  <a:lnTo>
                    <a:pt x="1080" y="359"/>
                  </a:lnTo>
                  <a:lnTo>
                    <a:pt x="1082" y="374"/>
                  </a:lnTo>
                  <a:lnTo>
                    <a:pt x="1084" y="381"/>
                  </a:lnTo>
                  <a:lnTo>
                    <a:pt x="1085" y="388"/>
                  </a:lnTo>
                  <a:lnTo>
                    <a:pt x="1090" y="402"/>
                  </a:lnTo>
                  <a:lnTo>
                    <a:pt x="1092" y="409"/>
                  </a:lnTo>
                  <a:lnTo>
                    <a:pt x="1095" y="416"/>
                  </a:lnTo>
                  <a:lnTo>
                    <a:pt x="1101" y="428"/>
                  </a:lnTo>
                  <a:lnTo>
                    <a:pt x="1108" y="440"/>
                  </a:lnTo>
                  <a:lnTo>
                    <a:pt x="1116" y="450"/>
                  </a:lnTo>
                  <a:lnTo>
                    <a:pt x="1120" y="455"/>
                  </a:lnTo>
                  <a:lnTo>
                    <a:pt x="1124" y="459"/>
                  </a:lnTo>
                  <a:lnTo>
                    <a:pt x="1133" y="466"/>
                  </a:lnTo>
                  <a:lnTo>
                    <a:pt x="1142" y="473"/>
                  </a:lnTo>
                  <a:lnTo>
                    <a:pt x="1152" y="478"/>
                  </a:lnTo>
                  <a:lnTo>
                    <a:pt x="1163" y="482"/>
                  </a:lnTo>
                  <a:lnTo>
                    <a:pt x="1175" y="485"/>
                  </a:lnTo>
                  <a:lnTo>
                    <a:pt x="1188" y="487"/>
                  </a:lnTo>
                  <a:lnTo>
                    <a:pt x="1195" y="488"/>
                  </a:lnTo>
                  <a:lnTo>
                    <a:pt x="1202" y="488"/>
                  </a:lnTo>
                  <a:lnTo>
                    <a:pt x="1214" y="487"/>
                  </a:lnTo>
                  <a:lnTo>
                    <a:pt x="1219" y="487"/>
                  </a:lnTo>
                  <a:lnTo>
                    <a:pt x="1225" y="486"/>
                  </a:lnTo>
                  <a:lnTo>
                    <a:pt x="1235" y="483"/>
                  </a:lnTo>
                  <a:lnTo>
                    <a:pt x="1246" y="480"/>
                  </a:lnTo>
                  <a:lnTo>
                    <a:pt x="1250" y="478"/>
                  </a:lnTo>
                  <a:lnTo>
                    <a:pt x="1255" y="475"/>
                  </a:lnTo>
                  <a:lnTo>
                    <a:pt x="1264" y="470"/>
                  </a:lnTo>
                  <a:lnTo>
                    <a:pt x="1272" y="464"/>
                  </a:lnTo>
                  <a:lnTo>
                    <a:pt x="1276" y="460"/>
                  </a:lnTo>
                  <a:lnTo>
                    <a:pt x="1280" y="457"/>
                  </a:lnTo>
                  <a:lnTo>
                    <a:pt x="1289" y="446"/>
                  </a:lnTo>
                  <a:lnTo>
                    <a:pt x="1296" y="434"/>
                  </a:lnTo>
                  <a:lnTo>
                    <a:pt x="1300" y="428"/>
                  </a:lnTo>
                  <a:lnTo>
                    <a:pt x="1303" y="421"/>
                  </a:lnTo>
                  <a:lnTo>
                    <a:pt x="1305" y="414"/>
                  </a:lnTo>
                  <a:lnTo>
                    <a:pt x="1307" y="406"/>
                  </a:lnTo>
                  <a:lnTo>
                    <a:pt x="1344" y="406"/>
                  </a:lnTo>
                  <a:lnTo>
                    <a:pt x="1341" y="417"/>
                  </a:lnTo>
                  <a:lnTo>
                    <a:pt x="1338" y="428"/>
                  </a:lnTo>
                  <a:lnTo>
                    <a:pt x="1334" y="438"/>
                  </a:lnTo>
                  <a:lnTo>
                    <a:pt x="1329" y="448"/>
                  </a:lnTo>
                  <a:lnTo>
                    <a:pt x="1324" y="457"/>
                  </a:lnTo>
                  <a:lnTo>
                    <a:pt x="1318" y="465"/>
                  </a:lnTo>
                  <a:lnTo>
                    <a:pt x="1315" y="470"/>
                  </a:lnTo>
                  <a:lnTo>
                    <a:pt x="1311" y="473"/>
                  </a:lnTo>
                  <a:lnTo>
                    <a:pt x="1304" y="481"/>
                  </a:lnTo>
                  <a:lnTo>
                    <a:pt x="1299" y="486"/>
                  </a:lnTo>
                  <a:lnTo>
                    <a:pt x="1294" y="490"/>
                  </a:lnTo>
                  <a:lnTo>
                    <a:pt x="1288" y="494"/>
                  </a:lnTo>
                  <a:lnTo>
                    <a:pt x="1283" y="498"/>
                  </a:lnTo>
                  <a:lnTo>
                    <a:pt x="1277" y="502"/>
                  </a:lnTo>
                  <a:lnTo>
                    <a:pt x="1271" y="505"/>
                  </a:lnTo>
                  <a:lnTo>
                    <a:pt x="1265" y="508"/>
                  </a:lnTo>
                  <a:lnTo>
                    <a:pt x="1259" y="511"/>
                  </a:lnTo>
                  <a:lnTo>
                    <a:pt x="1245" y="516"/>
                  </a:lnTo>
                  <a:lnTo>
                    <a:pt x="1232" y="519"/>
                  </a:lnTo>
                  <a:lnTo>
                    <a:pt x="1224" y="521"/>
                  </a:lnTo>
                  <a:lnTo>
                    <a:pt x="1217" y="521"/>
                  </a:lnTo>
                  <a:lnTo>
                    <a:pt x="1202" y="522"/>
                  </a:lnTo>
                  <a:lnTo>
                    <a:pt x="1193" y="522"/>
                  </a:lnTo>
                  <a:lnTo>
                    <a:pt x="1184" y="521"/>
                  </a:lnTo>
                  <a:lnTo>
                    <a:pt x="1175" y="520"/>
                  </a:lnTo>
                  <a:lnTo>
                    <a:pt x="1167" y="518"/>
                  </a:lnTo>
                  <a:lnTo>
                    <a:pt x="1159" y="516"/>
                  </a:lnTo>
                  <a:lnTo>
                    <a:pt x="1151" y="514"/>
                  </a:lnTo>
                  <a:lnTo>
                    <a:pt x="1143" y="511"/>
                  </a:lnTo>
                  <a:lnTo>
                    <a:pt x="1136" y="508"/>
                  </a:lnTo>
                  <a:lnTo>
                    <a:pt x="1129" y="504"/>
                  </a:lnTo>
                  <a:lnTo>
                    <a:pt x="1123" y="500"/>
                  </a:lnTo>
                  <a:lnTo>
                    <a:pt x="1110" y="492"/>
                  </a:lnTo>
                  <a:lnTo>
                    <a:pt x="1105" y="487"/>
                  </a:lnTo>
                  <a:lnTo>
                    <a:pt x="1099" y="482"/>
                  </a:lnTo>
                  <a:lnTo>
                    <a:pt x="1094" y="477"/>
                  </a:lnTo>
                  <a:lnTo>
                    <a:pt x="1089" y="472"/>
                  </a:lnTo>
                  <a:lnTo>
                    <a:pt x="1084" y="465"/>
                  </a:lnTo>
                  <a:lnTo>
                    <a:pt x="1079" y="458"/>
                  </a:lnTo>
                  <a:lnTo>
                    <a:pt x="1074" y="451"/>
                  </a:lnTo>
                  <a:lnTo>
                    <a:pt x="1070" y="444"/>
                  </a:lnTo>
                  <a:lnTo>
                    <a:pt x="1066" y="436"/>
                  </a:lnTo>
                  <a:lnTo>
                    <a:pt x="1062" y="428"/>
                  </a:lnTo>
                  <a:lnTo>
                    <a:pt x="1059" y="420"/>
                  </a:lnTo>
                  <a:lnTo>
                    <a:pt x="1056" y="412"/>
                  </a:lnTo>
                  <a:lnTo>
                    <a:pt x="1053" y="403"/>
                  </a:lnTo>
                  <a:lnTo>
                    <a:pt x="1050" y="394"/>
                  </a:lnTo>
                  <a:lnTo>
                    <a:pt x="1048" y="385"/>
                  </a:lnTo>
                  <a:lnTo>
                    <a:pt x="1047" y="376"/>
                  </a:lnTo>
                  <a:lnTo>
                    <a:pt x="1045" y="366"/>
                  </a:lnTo>
                  <a:lnTo>
                    <a:pt x="1045" y="357"/>
                  </a:lnTo>
                  <a:lnTo>
                    <a:pt x="1044" y="347"/>
                  </a:lnTo>
                  <a:lnTo>
                    <a:pt x="1044" y="337"/>
                  </a:lnTo>
                  <a:lnTo>
                    <a:pt x="1044" y="320"/>
                  </a:lnTo>
                  <a:lnTo>
                    <a:pt x="1045" y="303"/>
                  </a:lnTo>
                  <a:lnTo>
                    <a:pt x="1047" y="287"/>
                  </a:lnTo>
                  <a:lnTo>
                    <a:pt x="1051" y="271"/>
                  </a:lnTo>
                  <a:lnTo>
                    <a:pt x="1055" y="255"/>
                  </a:lnTo>
                  <a:lnTo>
                    <a:pt x="1061" y="239"/>
                  </a:lnTo>
                  <a:lnTo>
                    <a:pt x="1065" y="232"/>
                  </a:lnTo>
                  <a:lnTo>
                    <a:pt x="1069" y="225"/>
                  </a:lnTo>
                  <a:lnTo>
                    <a:pt x="1074" y="217"/>
                  </a:lnTo>
                  <a:lnTo>
                    <a:pt x="1079" y="210"/>
                  </a:lnTo>
                  <a:lnTo>
                    <a:pt x="1084" y="203"/>
                  </a:lnTo>
                  <a:lnTo>
                    <a:pt x="1090" y="196"/>
                  </a:lnTo>
                  <a:lnTo>
                    <a:pt x="1097" y="189"/>
                  </a:lnTo>
                  <a:lnTo>
                    <a:pt x="1103" y="183"/>
                  </a:lnTo>
                  <a:lnTo>
                    <a:pt x="1110" y="178"/>
                  </a:lnTo>
                  <a:lnTo>
                    <a:pt x="1117" y="173"/>
                  </a:lnTo>
                  <a:lnTo>
                    <a:pt x="1124" y="168"/>
                  </a:lnTo>
                  <a:lnTo>
                    <a:pt x="1132" y="164"/>
                  </a:lnTo>
                  <a:lnTo>
                    <a:pt x="1139" y="160"/>
                  </a:lnTo>
                  <a:lnTo>
                    <a:pt x="1147" y="157"/>
                  </a:lnTo>
                  <a:lnTo>
                    <a:pt x="1155" y="154"/>
                  </a:lnTo>
                  <a:lnTo>
                    <a:pt x="1164" y="152"/>
                  </a:lnTo>
                  <a:lnTo>
                    <a:pt x="1172" y="150"/>
                  </a:lnTo>
                  <a:lnTo>
                    <a:pt x="1181" y="149"/>
                  </a:lnTo>
                  <a:lnTo>
                    <a:pt x="1190" y="149"/>
                  </a:lnTo>
                  <a:lnTo>
                    <a:pt x="1199" y="148"/>
                  </a:lnTo>
                  <a:lnTo>
                    <a:pt x="1208" y="148"/>
                  </a:lnTo>
                  <a:lnTo>
                    <a:pt x="1217" y="149"/>
                  </a:lnTo>
                  <a:lnTo>
                    <a:pt x="1225" y="150"/>
                  </a:lnTo>
                  <a:lnTo>
                    <a:pt x="1233" y="152"/>
                  </a:lnTo>
                  <a:lnTo>
                    <a:pt x="1241" y="154"/>
                  </a:lnTo>
                  <a:lnTo>
                    <a:pt x="1249" y="156"/>
                  </a:lnTo>
                  <a:lnTo>
                    <a:pt x="1256" y="159"/>
                  </a:lnTo>
                  <a:lnTo>
                    <a:pt x="1264" y="163"/>
                  </a:lnTo>
                  <a:lnTo>
                    <a:pt x="1271" y="166"/>
                  </a:lnTo>
                  <a:lnTo>
                    <a:pt x="1277" y="170"/>
                  </a:lnTo>
                  <a:lnTo>
                    <a:pt x="1284" y="174"/>
                  </a:lnTo>
                  <a:lnTo>
                    <a:pt x="1290" y="179"/>
                  </a:lnTo>
                  <a:lnTo>
                    <a:pt x="1296" y="184"/>
                  </a:lnTo>
                  <a:lnTo>
                    <a:pt x="1301" y="189"/>
                  </a:lnTo>
                  <a:lnTo>
                    <a:pt x="1306" y="195"/>
                  </a:lnTo>
                  <a:lnTo>
                    <a:pt x="1311" y="201"/>
                  </a:lnTo>
                  <a:lnTo>
                    <a:pt x="1321" y="213"/>
                  </a:lnTo>
                  <a:lnTo>
                    <a:pt x="1325" y="220"/>
                  </a:lnTo>
                  <a:lnTo>
                    <a:pt x="1329" y="226"/>
                  </a:lnTo>
                  <a:lnTo>
                    <a:pt x="1336" y="241"/>
                  </a:lnTo>
                  <a:lnTo>
                    <a:pt x="1341" y="256"/>
                  </a:lnTo>
                  <a:lnTo>
                    <a:pt x="1344" y="263"/>
                  </a:lnTo>
                  <a:lnTo>
                    <a:pt x="1346" y="271"/>
                  </a:lnTo>
                  <a:lnTo>
                    <a:pt x="1349" y="287"/>
                  </a:lnTo>
                  <a:lnTo>
                    <a:pt x="1351" y="304"/>
                  </a:lnTo>
                  <a:lnTo>
                    <a:pt x="1351" y="312"/>
                  </a:lnTo>
                  <a:lnTo>
                    <a:pt x="1352" y="320"/>
                  </a:lnTo>
                  <a:lnTo>
                    <a:pt x="1351" y="332"/>
                  </a:lnTo>
                  <a:lnTo>
                    <a:pt x="1351" y="344"/>
                  </a:lnTo>
                  <a:close/>
                  <a:moveTo>
                    <a:pt x="1199" y="182"/>
                  </a:moveTo>
                  <a:lnTo>
                    <a:pt x="1186" y="182"/>
                  </a:lnTo>
                  <a:lnTo>
                    <a:pt x="1180" y="183"/>
                  </a:lnTo>
                  <a:lnTo>
                    <a:pt x="1173" y="184"/>
                  </a:lnTo>
                  <a:lnTo>
                    <a:pt x="1161" y="188"/>
                  </a:lnTo>
                  <a:lnTo>
                    <a:pt x="1155" y="190"/>
                  </a:lnTo>
                  <a:lnTo>
                    <a:pt x="1150" y="192"/>
                  </a:lnTo>
                  <a:lnTo>
                    <a:pt x="1139" y="197"/>
                  </a:lnTo>
                  <a:lnTo>
                    <a:pt x="1129" y="204"/>
                  </a:lnTo>
                  <a:lnTo>
                    <a:pt x="1125" y="208"/>
                  </a:lnTo>
                  <a:lnTo>
                    <a:pt x="1120" y="212"/>
                  </a:lnTo>
                  <a:lnTo>
                    <a:pt x="1112" y="220"/>
                  </a:lnTo>
                  <a:lnTo>
                    <a:pt x="1105" y="229"/>
                  </a:lnTo>
                  <a:lnTo>
                    <a:pt x="1098" y="239"/>
                  </a:lnTo>
                  <a:lnTo>
                    <a:pt x="1093" y="250"/>
                  </a:lnTo>
                  <a:lnTo>
                    <a:pt x="1088" y="261"/>
                  </a:lnTo>
                  <a:lnTo>
                    <a:pt x="1085" y="273"/>
                  </a:lnTo>
                  <a:lnTo>
                    <a:pt x="1083" y="279"/>
                  </a:lnTo>
                  <a:lnTo>
                    <a:pt x="1082" y="285"/>
                  </a:lnTo>
                  <a:lnTo>
                    <a:pt x="1081" y="298"/>
                  </a:lnTo>
                  <a:lnTo>
                    <a:pt x="1080" y="311"/>
                  </a:lnTo>
                  <a:lnTo>
                    <a:pt x="1315" y="311"/>
                  </a:lnTo>
                  <a:lnTo>
                    <a:pt x="1315" y="305"/>
                  </a:lnTo>
                  <a:lnTo>
                    <a:pt x="1315" y="298"/>
                  </a:lnTo>
                  <a:lnTo>
                    <a:pt x="1313" y="286"/>
                  </a:lnTo>
                  <a:lnTo>
                    <a:pt x="1310" y="274"/>
                  </a:lnTo>
                  <a:lnTo>
                    <a:pt x="1307" y="262"/>
                  </a:lnTo>
                  <a:lnTo>
                    <a:pt x="1302" y="251"/>
                  </a:lnTo>
                  <a:lnTo>
                    <a:pt x="1300" y="246"/>
                  </a:lnTo>
                  <a:lnTo>
                    <a:pt x="1297" y="240"/>
                  </a:lnTo>
                  <a:lnTo>
                    <a:pt x="1291" y="230"/>
                  </a:lnTo>
                  <a:lnTo>
                    <a:pt x="1284" y="221"/>
                  </a:lnTo>
                  <a:lnTo>
                    <a:pt x="1276" y="212"/>
                  </a:lnTo>
                  <a:lnTo>
                    <a:pt x="1272" y="209"/>
                  </a:lnTo>
                  <a:lnTo>
                    <a:pt x="1268" y="205"/>
                  </a:lnTo>
                  <a:lnTo>
                    <a:pt x="1263" y="201"/>
                  </a:lnTo>
                  <a:lnTo>
                    <a:pt x="1258" y="198"/>
                  </a:lnTo>
                  <a:lnTo>
                    <a:pt x="1248" y="192"/>
                  </a:lnTo>
                  <a:lnTo>
                    <a:pt x="1242" y="190"/>
                  </a:lnTo>
                  <a:lnTo>
                    <a:pt x="1237" y="188"/>
                  </a:lnTo>
                  <a:lnTo>
                    <a:pt x="1231" y="186"/>
                  </a:lnTo>
                  <a:lnTo>
                    <a:pt x="1225" y="184"/>
                  </a:lnTo>
                  <a:lnTo>
                    <a:pt x="1219" y="183"/>
                  </a:lnTo>
                  <a:lnTo>
                    <a:pt x="1213" y="182"/>
                  </a:lnTo>
                  <a:lnTo>
                    <a:pt x="1199" y="182"/>
                  </a:lnTo>
                  <a:close/>
                  <a:moveTo>
                    <a:pt x="1608" y="188"/>
                  </a:moveTo>
                  <a:lnTo>
                    <a:pt x="1600" y="188"/>
                  </a:lnTo>
                  <a:lnTo>
                    <a:pt x="1592" y="189"/>
                  </a:lnTo>
                  <a:lnTo>
                    <a:pt x="1585" y="190"/>
                  </a:lnTo>
                  <a:lnTo>
                    <a:pt x="1578" y="192"/>
                  </a:lnTo>
                  <a:lnTo>
                    <a:pt x="1571" y="194"/>
                  </a:lnTo>
                  <a:lnTo>
                    <a:pt x="1565" y="196"/>
                  </a:lnTo>
                  <a:lnTo>
                    <a:pt x="1559" y="199"/>
                  </a:lnTo>
                  <a:lnTo>
                    <a:pt x="1553" y="202"/>
                  </a:lnTo>
                  <a:lnTo>
                    <a:pt x="1548" y="205"/>
                  </a:lnTo>
                  <a:lnTo>
                    <a:pt x="1542" y="209"/>
                  </a:lnTo>
                  <a:lnTo>
                    <a:pt x="1538" y="213"/>
                  </a:lnTo>
                  <a:lnTo>
                    <a:pt x="1533" y="217"/>
                  </a:lnTo>
                  <a:lnTo>
                    <a:pt x="1529" y="222"/>
                  </a:lnTo>
                  <a:lnTo>
                    <a:pt x="1525" y="227"/>
                  </a:lnTo>
                  <a:lnTo>
                    <a:pt x="1518" y="237"/>
                  </a:lnTo>
                  <a:lnTo>
                    <a:pt x="1512" y="249"/>
                  </a:lnTo>
                  <a:lnTo>
                    <a:pt x="1507" y="261"/>
                  </a:lnTo>
                  <a:lnTo>
                    <a:pt x="1503" y="273"/>
                  </a:lnTo>
                  <a:lnTo>
                    <a:pt x="1500" y="287"/>
                  </a:lnTo>
                  <a:lnTo>
                    <a:pt x="1499" y="293"/>
                  </a:lnTo>
                  <a:lnTo>
                    <a:pt x="1498" y="300"/>
                  </a:lnTo>
                  <a:lnTo>
                    <a:pt x="1497" y="307"/>
                  </a:lnTo>
                  <a:lnTo>
                    <a:pt x="1496" y="314"/>
                  </a:lnTo>
                  <a:lnTo>
                    <a:pt x="1495" y="328"/>
                  </a:lnTo>
                  <a:lnTo>
                    <a:pt x="1495" y="342"/>
                  </a:lnTo>
                  <a:lnTo>
                    <a:pt x="1495" y="513"/>
                  </a:lnTo>
                  <a:lnTo>
                    <a:pt x="1460" y="513"/>
                  </a:lnTo>
                  <a:lnTo>
                    <a:pt x="1460" y="157"/>
                  </a:lnTo>
                  <a:lnTo>
                    <a:pt x="1491" y="157"/>
                  </a:lnTo>
                  <a:lnTo>
                    <a:pt x="1495" y="229"/>
                  </a:lnTo>
                  <a:lnTo>
                    <a:pt x="1498" y="220"/>
                  </a:lnTo>
                  <a:lnTo>
                    <a:pt x="1502" y="212"/>
                  </a:lnTo>
                  <a:lnTo>
                    <a:pt x="1507" y="204"/>
                  </a:lnTo>
                  <a:lnTo>
                    <a:pt x="1512" y="197"/>
                  </a:lnTo>
                  <a:lnTo>
                    <a:pt x="1518" y="190"/>
                  </a:lnTo>
                  <a:lnTo>
                    <a:pt x="1525" y="184"/>
                  </a:lnTo>
                  <a:lnTo>
                    <a:pt x="1531" y="178"/>
                  </a:lnTo>
                  <a:lnTo>
                    <a:pt x="1539" y="173"/>
                  </a:lnTo>
                  <a:lnTo>
                    <a:pt x="1546" y="169"/>
                  </a:lnTo>
                  <a:lnTo>
                    <a:pt x="1555" y="165"/>
                  </a:lnTo>
                  <a:lnTo>
                    <a:pt x="1563" y="162"/>
                  </a:lnTo>
                  <a:lnTo>
                    <a:pt x="1572" y="159"/>
                  </a:lnTo>
                  <a:lnTo>
                    <a:pt x="1581" y="157"/>
                  </a:lnTo>
                  <a:lnTo>
                    <a:pt x="1590" y="155"/>
                  </a:lnTo>
                  <a:lnTo>
                    <a:pt x="1599" y="154"/>
                  </a:lnTo>
                  <a:lnTo>
                    <a:pt x="1608" y="154"/>
                  </a:lnTo>
                  <a:lnTo>
                    <a:pt x="1625" y="154"/>
                  </a:lnTo>
                  <a:lnTo>
                    <a:pt x="1634" y="155"/>
                  </a:lnTo>
                  <a:lnTo>
                    <a:pt x="1643" y="156"/>
                  </a:lnTo>
                  <a:lnTo>
                    <a:pt x="1643" y="192"/>
                  </a:lnTo>
                  <a:lnTo>
                    <a:pt x="1634" y="190"/>
                  </a:lnTo>
                  <a:lnTo>
                    <a:pt x="1625" y="189"/>
                  </a:lnTo>
                  <a:lnTo>
                    <a:pt x="1608" y="188"/>
                  </a:lnTo>
                  <a:close/>
                  <a:moveTo>
                    <a:pt x="2007" y="344"/>
                  </a:moveTo>
                  <a:lnTo>
                    <a:pt x="1735" y="344"/>
                  </a:lnTo>
                  <a:lnTo>
                    <a:pt x="1736" y="351"/>
                  </a:lnTo>
                  <a:lnTo>
                    <a:pt x="1736" y="359"/>
                  </a:lnTo>
                  <a:lnTo>
                    <a:pt x="1738" y="374"/>
                  </a:lnTo>
                  <a:lnTo>
                    <a:pt x="1740" y="381"/>
                  </a:lnTo>
                  <a:lnTo>
                    <a:pt x="1741" y="388"/>
                  </a:lnTo>
                  <a:lnTo>
                    <a:pt x="1745" y="402"/>
                  </a:lnTo>
                  <a:lnTo>
                    <a:pt x="1748" y="409"/>
                  </a:lnTo>
                  <a:lnTo>
                    <a:pt x="1751" y="416"/>
                  </a:lnTo>
                  <a:lnTo>
                    <a:pt x="1757" y="428"/>
                  </a:lnTo>
                  <a:lnTo>
                    <a:pt x="1764" y="440"/>
                  </a:lnTo>
                  <a:lnTo>
                    <a:pt x="1772" y="450"/>
                  </a:lnTo>
                  <a:lnTo>
                    <a:pt x="1776" y="455"/>
                  </a:lnTo>
                  <a:lnTo>
                    <a:pt x="1780" y="459"/>
                  </a:lnTo>
                  <a:lnTo>
                    <a:pt x="1789" y="466"/>
                  </a:lnTo>
                  <a:lnTo>
                    <a:pt x="1798" y="473"/>
                  </a:lnTo>
                  <a:lnTo>
                    <a:pt x="1808" y="478"/>
                  </a:lnTo>
                  <a:lnTo>
                    <a:pt x="1819" y="482"/>
                  </a:lnTo>
                  <a:lnTo>
                    <a:pt x="1831" y="485"/>
                  </a:lnTo>
                  <a:lnTo>
                    <a:pt x="1844" y="487"/>
                  </a:lnTo>
                  <a:lnTo>
                    <a:pt x="1851" y="488"/>
                  </a:lnTo>
                  <a:lnTo>
                    <a:pt x="1858" y="488"/>
                  </a:lnTo>
                  <a:lnTo>
                    <a:pt x="1870" y="487"/>
                  </a:lnTo>
                  <a:lnTo>
                    <a:pt x="1875" y="487"/>
                  </a:lnTo>
                  <a:lnTo>
                    <a:pt x="1881" y="486"/>
                  </a:lnTo>
                  <a:lnTo>
                    <a:pt x="1891" y="483"/>
                  </a:lnTo>
                  <a:lnTo>
                    <a:pt x="1902" y="480"/>
                  </a:lnTo>
                  <a:lnTo>
                    <a:pt x="1906" y="478"/>
                  </a:lnTo>
                  <a:lnTo>
                    <a:pt x="1911" y="475"/>
                  </a:lnTo>
                  <a:lnTo>
                    <a:pt x="1920" y="470"/>
                  </a:lnTo>
                  <a:lnTo>
                    <a:pt x="1928" y="464"/>
                  </a:lnTo>
                  <a:lnTo>
                    <a:pt x="1932" y="460"/>
                  </a:lnTo>
                  <a:lnTo>
                    <a:pt x="1936" y="457"/>
                  </a:lnTo>
                  <a:lnTo>
                    <a:pt x="1945" y="446"/>
                  </a:lnTo>
                  <a:lnTo>
                    <a:pt x="1952" y="434"/>
                  </a:lnTo>
                  <a:lnTo>
                    <a:pt x="1956" y="428"/>
                  </a:lnTo>
                  <a:lnTo>
                    <a:pt x="1959" y="421"/>
                  </a:lnTo>
                  <a:lnTo>
                    <a:pt x="1961" y="414"/>
                  </a:lnTo>
                  <a:lnTo>
                    <a:pt x="1963" y="406"/>
                  </a:lnTo>
                  <a:lnTo>
                    <a:pt x="2000" y="406"/>
                  </a:lnTo>
                  <a:lnTo>
                    <a:pt x="1997" y="417"/>
                  </a:lnTo>
                  <a:lnTo>
                    <a:pt x="1994" y="428"/>
                  </a:lnTo>
                  <a:lnTo>
                    <a:pt x="1990" y="438"/>
                  </a:lnTo>
                  <a:lnTo>
                    <a:pt x="1985" y="448"/>
                  </a:lnTo>
                  <a:lnTo>
                    <a:pt x="1980" y="457"/>
                  </a:lnTo>
                  <a:lnTo>
                    <a:pt x="1974" y="465"/>
                  </a:lnTo>
                  <a:lnTo>
                    <a:pt x="1971" y="470"/>
                  </a:lnTo>
                  <a:lnTo>
                    <a:pt x="1967" y="473"/>
                  </a:lnTo>
                  <a:lnTo>
                    <a:pt x="1960" y="481"/>
                  </a:lnTo>
                  <a:lnTo>
                    <a:pt x="1955" y="486"/>
                  </a:lnTo>
                  <a:lnTo>
                    <a:pt x="1950" y="490"/>
                  </a:lnTo>
                  <a:lnTo>
                    <a:pt x="1944" y="494"/>
                  </a:lnTo>
                  <a:lnTo>
                    <a:pt x="1939" y="498"/>
                  </a:lnTo>
                  <a:lnTo>
                    <a:pt x="1933" y="502"/>
                  </a:lnTo>
                  <a:lnTo>
                    <a:pt x="1927" y="505"/>
                  </a:lnTo>
                  <a:lnTo>
                    <a:pt x="1921" y="508"/>
                  </a:lnTo>
                  <a:lnTo>
                    <a:pt x="1915" y="511"/>
                  </a:lnTo>
                  <a:lnTo>
                    <a:pt x="1901" y="516"/>
                  </a:lnTo>
                  <a:lnTo>
                    <a:pt x="1888" y="519"/>
                  </a:lnTo>
                  <a:lnTo>
                    <a:pt x="1880" y="521"/>
                  </a:lnTo>
                  <a:lnTo>
                    <a:pt x="1873" y="521"/>
                  </a:lnTo>
                  <a:lnTo>
                    <a:pt x="1858" y="522"/>
                  </a:lnTo>
                  <a:lnTo>
                    <a:pt x="1849" y="522"/>
                  </a:lnTo>
                  <a:lnTo>
                    <a:pt x="1840" y="521"/>
                  </a:lnTo>
                  <a:lnTo>
                    <a:pt x="1831" y="520"/>
                  </a:lnTo>
                  <a:lnTo>
                    <a:pt x="1823" y="518"/>
                  </a:lnTo>
                  <a:lnTo>
                    <a:pt x="1815" y="516"/>
                  </a:lnTo>
                  <a:lnTo>
                    <a:pt x="1807" y="514"/>
                  </a:lnTo>
                  <a:lnTo>
                    <a:pt x="1799" y="511"/>
                  </a:lnTo>
                  <a:lnTo>
                    <a:pt x="1792" y="508"/>
                  </a:lnTo>
                  <a:lnTo>
                    <a:pt x="1785" y="504"/>
                  </a:lnTo>
                  <a:lnTo>
                    <a:pt x="1779" y="500"/>
                  </a:lnTo>
                  <a:lnTo>
                    <a:pt x="1766" y="492"/>
                  </a:lnTo>
                  <a:lnTo>
                    <a:pt x="1761" y="487"/>
                  </a:lnTo>
                  <a:lnTo>
                    <a:pt x="1755" y="482"/>
                  </a:lnTo>
                  <a:lnTo>
                    <a:pt x="1750" y="477"/>
                  </a:lnTo>
                  <a:lnTo>
                    <a:pt x="1745" y="472"/>
                  </a:lnTo>
                  <a:lnTo>
                    <a:pt x="1740" y="465"/>
                  </a:lnTo>
                  <a:lnTo>
                    <a:pt x="1735" y="458"/>
                  </a:lnTo>
                  <a:lnTo>
                    <a:pt x="1730" y="451"/>
                  </a:lnTo>
                  <a:lnTo>
                    <a:pt x="1726" y="444"/>
                  </a:lnTo>
                  <a:lnTo>
                    <a:pt x="1722" y="436"/>
                  </a:lnTo>
                  <a:lnTo>
                    <a:pt x="1718" y="428"/>
                  </a:lnTo>
                  <a:lnTo>
                    <a:pt x="1715" y="420"/>
                  </a:lnTo>
                  <a:lnTo>
                    <a:pt x="1712" y="412"/>
                  </a:lnTo>
                  <a:lnTo>
                    <a:pt x="1709" y="403"/>
                  </a:lnTo>
                  <a:lnTo>
                    <a:pt x="1706" y="394"/>
                  </a:lnTo>
                  <a:lnTo>
                    <a:pt x="1704" y="385"/>
                  </a:lnTo>
                  <a:lnTo>
                    <a:pt x="1703" y="376"/>
                  </a:lnTo>
                  <a:lnTo>
                    <a:pt x="1701" y="366"/>
                  </a:lnTo>
                  <a:lnTo>
                    <a:pt x="1701" y="357"/>
                  </a:lnTo>
                  <a:lnTo>
                    <a:pt x="1700" y="347"/>
                  </a:lnTo>
                  <a:lnTo>
                    <a:pt x="1700" y="337"/>
                  </a:lnTo>
                  <a:lnTo>
                    <a:pt x="1700" y="320"/>
                  </a:lnTo>
                  <a:lnTo>
                    <a:pt x="1701" y="303"/>
                  </a:lnTo>
                  <a:lnTo>
                    <a:pt x="1703" y="287"/>
                  </a:lnTo>
                  <a:lnTo>
                    <a:pt x="1707" y="271"/>
                  </a:lnTo>
                  <a:lnTo>
                    <a:pt x="1711" y="255"/>
                  </a:lnTo>
                  <a:lnTo>
                    <a:pt x="1717" y="239"/>
                  </a:lnTo>
                  <a:lnTo>
                    <a:pt x="1721" y="232"/>
                  </a:lnTo>
                  <a:lnTo>
                    <a:pt x="1725" y="225"/>
                  </a:lnTo>
                  <a:lnTo>
                    <a:pt x="1730" y="217"/>
                  </a:lnTo>
                  <a:lnTo>
                    <a:pt x="1735" y="210"/>
                  </a:lnTo>
                  <a:lnTo>
                    <a:pt x="1740" y="203"/>
                  </a:lnTo>
                  <a:lnTo>
                    <a:pt x="1746" y="196"/>
                  </a:lnTo>
                  <a:lnTo>
                    <a:pt x="1753" y="189"/>
                  </a:lnTo>
                  <a:lnTo>
                    <a:pt x="1759" y="183"/>
                  </a:lnTo>
                  <a:lnTo>
                    <a:pt x="1766" y="178"/>
                  </a:lnTo>
                  <a:lnTo>
                    <a:pt x="1773" y="173"/>
                  </a:lnTo>
                  <a:lnTo>
                    <a:pt x="1780" y="168"/>
                  </a:lnTo>
                  <a:lnTo>
                    <a:pt x="1788" y="164"/>
                  </a:lnTo>
                  <a:lnTo>
                    <a:pt x="1795" y="160"/>
                  </a:lnTo>
                  <a:lnTo>
                    <a:pt x="1803" y="157"/>
                  </a:lnTo>
                  <a:lnTo>
                    <a:pt x="1811" y="154"/>
                  </a:lnTo>
                  <a:lnTo>
                    <a:pt x="1820" y="152"/>
                  </a:lnTo>
                  <a:lnTo>
                    <a:pt x="1828" y="150"/>
                  </a:lnTo>
                  <a:lnTo>
                    <a:pt x="1837" y="149"/>
                  </a:lnTo>
                  <a:lnTo>
                    <a:pt x="1846" y="149"/>
                  </a:lnTo>
                  <a:lnTo>
                    <a:pt x="1855" y="148"/>
                  </a:lnTo>
                  <a:lnTo>
                    <a:pt x="1864" y="148"/>
                  </a:lnTo>
                  <a:lnTo>
                    <a:pt x="1873" y="149"/>
                  </a:lnTo>
                  <a:lnTo>
                    <a:pt x="1881" y="150"/>
                  </a:lnTo>
                  <a:lnTo>
                    <a:pt x="1889" y="152"/>
                  </a:lnTo>
                  <a:lnTo>
                    <a:pt x="1897" y="154"/>
                  </a:lnTo>
                  <a:lnTo>
                    <a:pt x="1905" y="156"/>
                  </a:lnTo>
                  <a:lnTo>
                    <a:pt x="1912" y="159"/>
                  </a:lnTo>
                  <a:lnTo>
                    <a:pt x="1920" y="163"/>
                  </a:lnTo>
                  <a:lnTo>
                    <a:pt x="1927" y="166"/>
                  </a:lnTo>
                  <a:lnTo>
                    <a:pt x="1933" y="170"/>
                  </a:lnTo>
                  <a:lnTo>
                    <a:pt x="1940" y="174"/>
                  </a:lnTo>
                  <a:lnTo>
                    <a:pt x="1946" y="179"/>
                  </a:lnTo>
                  <a:lnTo>
                    <a:pt x="1952" y="184"/>
                  </a:lnTo>
                  <a:lnTo>
                    <a:pt x="1957" y="189"/>
                  </a:lnTo>
                  <a:lnTo>
                    <a:pt x="1962" y="195"/>
                  </a:lnTo>
                  <a:lnTo>
                    <a:pt x="1967" y="201"/>
                  </a:lnTo>
                  <a:lnTo>
                    <a:pt x="1977" y="213"/>
                  </a:lnTo>
                  <a:lnTo>
                    <a:pt x="1981" y="220"/>
                  </a:lnTo>
                  <a:lnTo>
                    <a:pt x="1985" y="226"/>
                  </a:lnTo>
                  <a:lnTo>
                    <a:pt x="1988" y="233"/>
                  </a:lnTo>
                  <a:lnTo>
                    <a:pt x="1992" y="241"/>
                  </a:lnTo>
                  <a:lnTo>
                    <a:pt x="1997" y="256"/>
                  </a:lnTo>
                  <a:lnTo>
                    <a:pt x="2000" y="263"/>
                  </a:lnTo>
                  <a:lnTo>
                    <a:pt x="2002" y="271"/>
                  </a:lnTo>
                  <a:lnTo>
                    <a:pt x="2005" y="287"/>
                  </a:lnTo>
                  <a:lnTo>
                    <a:pt x="2007" y="304"/>
                  </a:lnTo>
                  <a:lnTo>
                    <a:pt x="2007" y="312"/>
                  </a:lnTo>
                  <a:lnTo>
                    <a:pt x="2008" y="320"/>
                  </a:lnTo>
                  <a:lnTo>
                    <a:pt x="2007" y="332"/>
                  </a:lnTo>
                  <a:lnTo>
                    <a:pt x="2007" y="344"/>
                  </a:lnTo>
                  <a:close/>
                  <a:moveTo>
                    <a:pt x="1855" y="182"/>
                  </a:moveTo>
                  <a:lnTo>
                    <a:pt x="1842" y="182"/>
                  </a:lnTo>
                  <a:lnTo>
                    <a:pt x="1836" y="183"/>
                  </a:lnTo>
                  <a:lnTo>
                    <a:pt x="1829" y="184"/>
                  </a:lnTo>
                  <a:lnTo>
                    <a:pt x="1817" y="188"/>
                  </a:lnTo>
                  <a:lnTo>
                    <a:pt x="1811" y="190"/>
                  </a:lnTo>
                  <a:lnTo>
                    <a:pt x="1806" y="192"/>
                  </a:lnTo>
                  <a:lnTo>
                    <a:pt x="1795" y="197"/>
                  </a:lnTo>
                  <a:lnTo>
                    <a:pt x="1785" y="204"/>
                  </a:lnTo>
                  <a:lnTo>
                    <a:pt x="1781" y="208"/>
                  </a:lnTo>
                  <a:lnTo>
                    <a:pt x="1776" y="212"/>
                  </a:lnTo>
                  <a:lnTo>
                    <a:pt x="1768" y="220"/>
                  </a:lnTo>
                  <a:lnTo>
                    <a:pt x="1761" y="229"/>
                  </a:lnTo>
                  <a:lnTo>
                    <a:pt x="1754" y="239"/>
                  </a:lnTo>
                  <a:lnTo>
                    <a:pt x="1749" y="250"/>
                  </a:lnTo>
                  <a:lnTo>
                    <a:pt x="1744" y="261"/>
                  </a:lnTo>
                  <a:lnTo>
                    <a:pt x="1741" y="273"/>
                  </a:lnTo>
                  <a:lnTo>
                    <a:pt x="1739" y="279"/>
                  </a:lnTo>
                  <a:lnTo>
                    <a:pt x="1738" y="285"/>
                  </a:lnTo>
                  <a:lnTo>
                    <a:pt x="1737" y="298"/>
                  </a:lnTo>
                  <a:lnTo>
                    <a:pt x="1736" y="311"/>
                  </a:lnTo>
                  <a:lnTo>
                    <a:pt x="1971" y="311"/>
                  </a:lnTo>
                  <a:lnTo>
                    <a:pt x="1971" y="305"/>
                  </a:lnTo>
                  <a:lnTo>
                    <a:pt x="1971" y="298"/>
                  </a:lnTo>
                  <a:lnTo>
                    <a:pt x="1969" y="286"/>
                  </a:lnTo>
                  <a:lnTo>
                    <a:pt x="1966" y="274"/>
                  </a:lnTo>
                  <a:lnTo>
                    <a:pt x="1963" y="262"/>
                  </a:lnTo>
                  <a:lnTo>
                    <a:pt x="1958" y="251"/>
                  </a:lnTo>
                  <a:lnTo>
                    <a:pt x="1956" y="246"/>
                  </a:lnTo>
                  <a:lnTo>
                    <a:pt x="1953" y="240"/>
                  </a:lnTo>
                  <a:lnTo>
                    <a:pt x="1947" y="230"/>
                  </a:lnTo>
                  <a:lnTo>
                    <a:pt x="1940" y="221"/>
                  </a:lnTo>
                  <a:lnTo>
                    <a:pt x="1932" y="212"/>
                  </a:lnTo>
                  <a:lnTo>
                    <a:pt x="1928" y="209"/>
                  </a:lnTo>
                  <a:lnTo>
                    <a:pt x="1924" y="205"/>
                  </a:lnTo>
                  <a:lnTo>
                    <a:pt x="1919" y="201"/>
                  </a:lnTo>
                  <a:lnTo>
                    <a:pt x="1914" y="198"/>
                  </a:lnTo>
                  <a:lnTo>
                    <a:pt x="1904" y="192"/>
                  </a:lnTo>
                  <a:lnTo>
                    <a:pt x="1898" y="190"/>
                  </a:lnTo>
                  <a:lnTo>
                    <a:pt x="1893" y="188"/>
                  </a:lnTo>
                  <a:lnTo>
                    <a:pt x="1887" y="186"/>
                  </a:lnTo>
                  <a:lnTo>
                    <a:pt x="1881" y="184"/>
                  </a:lnTo>
                  <a:lnTo>
                    <a:pt x="1875" y="183"/>
                  </a:lnTo>
                  <a:lnTo>
                    <a:pt x="1869" y="182"/>
                  </a:lnTo>
                  <a:lnTo>
                    <a:pt x="1855" y="182"/>
                  </a:lnTo>
                  <a:close/>
                  <a:moveTo>
                    <a:pt x="2608" y="513"/>
                  </a:moveTo>
                  <a:lnTo>
                    <a:pt x="2566" y="513"/>
                  </a:lnTo>
                  <a:lnTo>
                    <a:pt x="2461" y="209"/>
                  </a:lnTo>
                  <a:lnTo>
                    <a:pt x="2357" y="513"/>
                  </a:lnTo>
                  <a:lnTo>
                    <a:pt x="2316" y="513"/>
                  </a:lnTo>
                  <a:lnTo>
                    <a:pt x="2227" y="157"/>
                  </a:lnTo>
                  <a:lnTo>
                    <a:pt x="2261" y="157"/>
                  </a:lnTo>
                  <a:lnTo>
                    <a:pt x="2338" y="470"/>
                  </a:lnTo>
                  <a:lnTo>
                    <a:pt x="2443" y="162"/>
                  </a:lnTo>
                  <a:lnTo>
                    <a:pt x="2481" y="162"/>
                  </a:lnTo>
                  <a:lnTo>
                    <a:pt x="2586" y="467"/>
                  </a:lnTo>
                  <a:lnTo>
                    <a:pt x="2663" y="157"/>
                  </a:lnTo>
                  <a:lnTo>
                    <a:pt x="2696" y="157"/>
                  </a:lnTo>
                  <a:lnTo>
                    <a:pt x="2608" y="513"/>
                  </a:lnTo>
                  <a:close/>
                  <a:moveTo>
                    <a:pt x="3072" y="515"/>
                  </a:moveTo>
                  <a:lnTo>
                    <a:pt x="3064" y="515"/>
                  </a:lnTo>
                  <a:lnTo>
                    <a:pt x="3057" y="514"/>
                  </a:lnTo>
                  <a:lnTo>
                    <a:pt x="3050" y="512"/>
                  </a:lnTo>
                  <a:lnTo>
                    <a:pt x="3044" y="509"/>
                  </a:lnTo>
                  <a:lnTo>
                    <a:pt x="3039" y="506"/>
                  </a:lnTo>
                  <a:lnTo>
                    <a:pt x="3037" y="505"/>
                  </a:lnTo>
                  <a:lnTo>
                    <a:pt x="3035" y="503"/>
                  </a:lnTo>
                  <a:lnTo>
                    <a:pt x="3031" y="499"/>
                  </a:lnTo>
                  <a:lnTo>
                    <a:pt x="3027" y="494"/>
                  </a:lnTo>
                  <a:lnTo>
                    <a:pt x="3024" y="489"/>
                  </a:lnTo>
                  <a:lnTo>
                    <a:pt x="3022" y="484"/>
                  </a:lnTo>
                  <a:lnTo>
                    <a:pt x="3020" y="478"/>
                  </a:lnTo>
                  <a:lnTo>
                    <a:pt x="3018" y="472"/>
                  </a:lnTo>
                  <a:lnTo>
                    <a:pt x="3017" y="466"/>
                  </a:lnTo>
                  <a:lnTo>
                    <a:pt x="3016" y="459"/>
                  </a:lnTo>
                  <a:lnTo>
                    <a:pt x="3016" y="452"/>
                  </a:lnTo>
                  <a:lnTo>
                    <a:pt x="3016" y="445"/>
                  </a:lnTo>
                  <a:lnTo>
                    <a:pt x="3012" y="455"/>
                  </a:lnTo>
                  <a:lnTo>
                    <a:pt x="3007" y="463"/>
                  </a:lnTo>
                  <a:lnTo>
                    <a:pt x="3001" y="471"/>
                  </a:lnTo>
                  <a:lnTo>
                    <a:pt x="2995" y="479"/>
                  </a:lnTo>
                  <a:lnTo>
                    <a:pt x="2988" y="486"/>
                  </a:lnTo>
                  <a:lnTo>
                    <a:pt x="2981" y="492"/>
                  </a:lnTo>
                  <a:lnTo>
                    <a:pt x="2973" y="498"/>
                  </a:lnTo>
                  <a:lnTo>
                    <a:pt x="2965" y="503"/>
                  </a:lnTo>
                  <a:lnTo>
                    <a:pt x="2956" y="507"/>
                  </a:lnTo>
                  <a:lnTo>
                    <a:pt x="2947" y="511"/>
                  </a:lnTo>
                  <a:lnTo>
                    <a:pt x="2938" y="514"/>
                  </a:lnTo>
                  <a:lnTo>
                    <a:pt x="2928" y="517"/>
                  </a:lnTo>
                  <a:lnTo>
                    <a:pt x="2918" y="519"/>
                  </a:lnTo>
                  <a:lnTo>
                    <a:pt x="2908" y="521"/>
                  </a:lnTo>
                  <a:lnTo>
                    <a:pt x="2898" y="522"/>
                  </a:lnTo>
                  <a:lnTo>
                    <a:pt x="2888" y="522"/>
                  </a:lnTo>
                  <a:lnTo>
                    <a:pt x="2875" y="522"/>
                  </a:lnTo>
                  <a:lnTo>
                    <a:pt x="2869" y="521"/>
                  </a:lnTo>
                  <a:lnTo>
                    <a:pt x="2863" y="520"/>
                  </a:lnTo>
                  <a:lnTo>
                    <a:pt x="2851" y="518"/>
                  </a:lnTo>
                  <a:lnTo>
                    <a:pt x="2839" y="515"/>
                  </a:lnTo>
                  <a:lnTo>
                    <a:pt x="2834" y="513"/>
                  </a:lnTo>
                  <a:lnTo>
                    <a:pt x="2829" y="510"/>
                  </a:lnTo>
                  <a:lnTo>
                    <a:pt x="2819" y="505"/>
                  </a:lnTo>
                  <a:lnTo>
                    <a:pt x="2809" y="500"/>
                  </a:lnTo>
                  <a:lnTo>
                    <a:pt x="2805" y="496"/>
                  </a:lnTo>
                  <a:lnTo>
                    <a:pt x="2801" y="493"/>
                  </a:lnTo>
                  <a:lnTo>
                    <a:pt x="2797" y="489"/>
                  </a:lnTo>
                  <a:lnTo>
                    <a:pt x="2793" y="486"/>
                  </a:lnTo>
                  <a:lnTo>
                    <a:pt x="2789" y="482"/>
                  </a:lnTo>
                  <a:lnTo>
                    <a:pt x="2786" y="477"/>
                  </a:lnTo>
                  <a:lnTo>
                    <a:pt x="2783" y="473"/>
                  </a:lnTo>
                  <a:lnTo>
                    <a:pt x="2780" y="468"/>
                  </a:lnTo>
                  <a:lnTo>
                    <a:pt x="2775" y="459"/>
                  </a:lnTo>
                  <a:lnTo>
                    <a:pt x="2771" y="448"/>
                  </a:lnTo>
                  <a:lnTo>
                    <a:pt x="2769" y="443"/>
                  </a:lnTo>
                  <a:lnTo>
                    <a:pt x="2768" y="437"/>
                  </a:lnTo>
                  <a:lnTo>
                    <a:pt x="2767" y="431"/>
                  </a:lnTo>
                  <a:lnTo>
                    <a:pt x="2766" y="425"/>
                  </a:lnTo>
                  <a:lnTo>
                    <a:pt x="2766" y="419"/>
                  </a:lnTo>
                  <a:lnTo>
                    <a:pt x="2765" y="413"/>
                  </a:lnTo>
                  <a:lnTo>
                    <a:pt x="2766" y="401"/>
                  </a:lnTo>
                  <a:lnTo>
                    <a:pt x="2768" y="390"/>
                  </a:lnTo>
                  <a:lnTo>
                    <a:pt x="2770" y="380"/>
                  </a:lnTo>
                  <a:lnTo>
                    <a:pt x="2774" y="370"/>
                  </a:lnTo>
                  <a:lnTo>
                    <a:pt x="2779" y="361"/>
                  </a:lnTo>
                  <a:lnTo>
                    <a:pt x="2785" y="353"/>
                  </a:lnTo>
                  <a:lnTo>
                    <a:pt x="2791" y="345"/>
                  </a:lnTo>
                  <a:lnTo>
                    <a:pt x="2795" y="341"/>
                  </a:lnTo>
                  <a:lnTo>
                    <a:pt x="2799" y="338"/>
                  </a:lnTo>
                  <a:lnTo>
                    <a:pt x="2807" y="331"/>
                  </a:lnTo>
                  <a:lnTo>
                    <a:pt x="2816" y="326"/>
                  </a:lnTo>
                  <a:lnTo>
                    <a:pt x="2826" y="321"/>
                  </a:lnTo>
                  <a:lnTo>
                    <a:pt x="2836" y="317"/>
                  </a:lnTo>
                  <a:lnTo>
                    <a:pt x="2848" y="313"/>
                  </a:lnTo>
                  <a:lnTo>
                    <a:pt x="2859" y="310"/>
                  </a:lnTo>
                  <a:lnTo>
                    <a:pt x="2872" y="308"/>
                  </a:lnTo>
                  <a:lnTo>
                    <a:pt x="2885" y="307"/>
                  </a:lnTo>
                  <a:lnTo>
                    <a:pt x="3016" y="298"/>
                  </a:lnTo>
                  <a:lnTo>
                    <a:pt x="3016" y="263"/>
                  </a:lnTo>
                  <a:lnTo>
                    <a:pt x="3015" y="252"/>
                  </a:lnTo>
                  <a:lnTo>
                    <a:pt x="3014" y="242"/>
                  </a:lnTo>
                  <a:lnTo>
                    <a:pt x="3012" y="233"/>
                  </a:lnTo>
                  <a:lnTo>
                    <a:pt x="3009" y="225"/>
                  </a:lnTo>
                  <a:lnTo>
                    <a:pt x="3005" y="218"/>
                  </a:lnTo>
                  <a:lnTo>
                    <a:pt x="3000" y="211"/>
                  </a:lnTo>
                  <a:lnTo>
                    <a:pt x="2995" y="205"/>
                  </a:lnTo>
                  <a:lnTo>
                    <a:pt x="2989" y="200"/>
                  </a:lnTo>
                  <a:lnTo>
                    <a:pt x="2982" y="196"/>
                  </a:lnTo>
                  <a:lnTo>
                    <a:pt x="2979" y="194"/>
                  </a:lnTo>
                  <a:lnTo>
                    <a:pt x="2975" y="192"/>
                  </a:lnTo>
                  <a:lnTo>
                    <a:pt x="2967" y="189"/>
                  </a:lnTo>
                  <a:lnTo>
                    <a:pt x="2959" y="186"/>
                  </a:lnTo>
                  <a:lnTo>
                    <a:pt x="2950" y="184"/>
                  </a:lnTo>
                  <a:lnTo>
                    <a:pt x="2941" y="183"/>
                  </a:lnTo>
                  <a:lnTo>
                    <a:pt x="2932" y="182"/>
                  </a:lnTo>
                  <a:lnTo>
                    <a:pt x="2922" y="182"/>
                  </a:lnTo>
                  <a:lnTo>
                    <a:pt x="2911" y="182"/>
                  </a:lnTo>
                  <a:lnTo>
                    <a:pt x="2901" y="183"/>
                  </a:lnTo>
                  <a:lnTo>
                    <a:pt x="2892" y="184"/>
                  </a:lnTo>
                  <a:lnTo>
                    <a:pt x="2883" y="186"/>
                  </a:lnTo>
                  <a:lnTo>
                    <a:pt x="2874" y="189"/>
                  </a:lnTo>
                  <a:lnTo>
                    <a:pt x="2866" y="193"/>
                  </a:lnTo>
                  <a:lnTo>
                    <a:pt x="2858" y="196"/>
                  </a:lnTo>
                  <a:lnTo>
                    <a:pt x="2851" y="201"/>
                  </a:lnTo>
                  <a:lnTo>
                    <a:pt x="2848" y="204"/>
                  </a:lnTo>
                  <a:lnTo>
                    <a:pt x="2844" y="206"/>
                  </a:lnTo>
                  <a:lnTo>
                    <a:pt x="2839" y="212"/>
                  </a:lnTo>
                  <a:lnTo>
                    <a:pt x="2833" y="218"/>
                  </a:lnTo>
                  <a:lnTo>
                    <a:pt x="2829" y="225"/>
                  </a:lnTo>
                  <a:lnTo>
                    <a:pt x="2825" y="233"/>
                  </a:lnTo>
                  <a:lnTo>
                    <a:pt x="2823" y="241"/>
                  </a:lnTo>
                  <a:lnTo>
                    <a:pt x="2821" y="250"/>
                  </a:lnTo>
                  <a:lnTo>
                    <a:pt x="2820" y="255"/>
                  </a:lnTo>
                  <a:lnTo>
                    <a:pt x="2819" y="260"/>
                  </a:lnTo>
                  <a:lnTo>
                    <a:pt x="2784" y="260"/>
                  </a:lnTo>
                  <a:lnTo>
                    <a:pt x="2784" y="253"/>
                  </a:lnTo>
                  <a:lnTo>
                    <a:pt x="2785" y="247"/>
                  </a:lnTo>
                  <a:lnTo>
                    <a:pt x="2787" y="241"/>
                  </a:lnTo>
                  <a:lnTo>
                    <a:pt x="2788" y="234"/>
                  </a:lnTo>
                  <a:lnTo>
                    <a:pt x="2790" y="229"/>
                  </a:lnTo>
                  <a:lnTo>
                    <a:pt x="2792" y="223"/>
                  </a:lnTo>
                  <a:lnTo>
                    <a:pt x="2797" y="212"/>
                  </a:lnTo>
                  <a:lnTo>
                    <a:pt x="2800" y="207"/>
                  </a:lnTo>
                  <a:lnTo>
                    <a:pt x="2803" y="202"/>
                  </a:lnTo>
                  <a:lnTo>
                    <a:pt x="2806" y="197"/>
                  </a:lnTo>
                  <a:lnTo>
                    <a:pt x="2809" y="193"/>
                  </a:lnTo>
                  <a:lnTo>
                    <a:pt x="2813" y="189"/>
                  </a:lnTo>
                  <a:lnTo>
                    <a:pt x="2817" y="185"/>
                  </a:lnTo>
                  <a:lnTo>
                    <a:pt x="2821" y="181"/>
                  </a:lnTo>
                  <a:lnTo>
                    <a:pt x="2826" y="177"/>
                  </a:lnTo>
                  <a:lnTo>
                    <a:pt x="2835" y="170"/>
                  </a:lnTo>
                  <a:lnTo>
                    <a:pt x="2846" y="165"/>
                  </a:lnTo>
                  <a:lnTo>
                    <a:pt x="2857" y="160"/>
                  </a:lnTo>
                  <a:lnTo>
                    <a:pt x="2869" y="156"/>
                  </a:lnTo>
                  <a:lnTo>
                    <a:pt x="2881" y="152"/>
                  </a:lnTo>
                  <a:lnTo>
                    <a:pt x="2887" y="151"/>
                  </a:lnTo>
                  <a:lnTo>
                    <a:pt x="2894" y="150"/>
                  </a:lnTo>
                  <a:lnTo>
                    <a:pt x="2908" y="149"/>
                  </a:lnTo>
                  <a:lnTo>
                    <a:pt x="2922" y="148"/>
                  </a:lnTo>
                  <a:lnTo>
                    <a:pt x="2940" y="149"/>
                  </a:lnTo>
                  <a:lnTo>
                    <a:pt x="2949" y="150"/>
                  </a:lnTo>
                  <a:lnTo>
                    <a:pt x="2958" y="152"/>
                  </a:lnTo>
                  <a:lnTo>
                    <a:pt x="2967" y="154"/>
                  </a:lnTo>
                  <a:lnTo>
                    <a:pt x="2976" y="156"/>
                  </a:lnTo>
                  <a:lnTo>
                    <a:pt x="2984" y="159"/>
                  </a:lnTo>
                  <a:lnTo>
                    <a:pt x="2993" y="163"/>
                  </a:lnTo>
                  <a:lnTo>
                    <a:pt x="3001" y="167"/>
                  </a:lnTo>
                  <a:lnTo>
                    <a:pt x="3008" y="171"/>
                  </a:lnTo>
                  <a:lnTo>
                    <a:pt x="3015" y="177"/>
                  </a:lnTo>
                  <a:lnTo>
                    <a:pt x="3022" y="183"/>
                  </a:lnTo>
                  <a:lnTo>
                    <a:pt x="3028" y="189"/>
                  </a:lnTo>
                  <a:lnTo>
                    <a:pt x="3033" y="197"/>
                  </a:lnTo>
                  <a:lnTo>
                    <a:pt x="3038" y="205"/>
                  </a:lnTo>
                  <a:lnTo>
                    <a:pt x="3042" y="214"/>
                  </a:lnTo>
                  <a:lnTo>
                    <a:pt x="3045" y="222"/>
                  </a:lnTo>
                  <a:lnTo>
                    <a:pt x="3047" y="230"/>
                  </a:lnTo>
                  <a:lnTo>
                    <a:pt x="3049" y="239"/>
                  </a:lnTo>
                  <a:lnTo>
                    <a:pt x="3050" y="247"/>
                  </a:lnTo>
                  <a:lnTo>
                    <a:pt x="3050" y="256"/>
                  </a:lnTo>
                  <a:lnTo>
                    <a:pt x="3051" y="264"/>
                  </a:lnTo>
                  <a:lnTo>
                    <a:pt x="3051" y="282"/>
                  </a:lnTo>
                  <a:lnTo>
                    <a:pt x="3051" y="444"/>
                  </a:lnTo>
                  <a:lnTo>
                    <a:pt x="3051" y="453"/>
                  </a:lnTo>
                  <a:lnTo>
                    <a:pt x="3052" y="460"/>
                  </a:lnTo>
                  <a:lnTo>
                    <a:pt x="3053" y="464"/>
                  </a:lnTo>
                  <a:lnTo>
                    <a:pt x="3054" y="467"/>
                  </a:lnTo>
                  <a:lnTo>
                    <a:pt x="3056" y="472"/>
                  </a:lnTo>
                  <a:lnTo>
                    <a:pt x="3058" y="475"/>
                  </a:lnTo>
                  <a:lnTo>
                    <a:pt x="3059" y="477"/>
                  </a:lnTo>
                  <a:lnTo>
                    <a:pt x="3064" y="480"/>
                  </a:lnTo>
                  <a:lnTo>
                    <a:pt x="3071" y="482"/>
                  </a:lnTo>
                  <a:lnTo>
                    <a:pt x="3075" y="482"/>
                  </a:lnTo>
                  <a:lnTo>
                    <a:pt x="3079" y="482"/>
                  </a:lnTo>
                  <a:lnTo>
                    <a:pt x="3084" y="482"/>
                  </a:lnTo>
                  <a:lnTo>
                    <a:pt x="3089" y="482"/>
                  </a:lnTo>
                  <a:lnTo>
                    <a:pt x="3089" y="513"/>
                  </a:lnTo>
                  <a:lnTo>
                    <a:pt x="3080" y="514"/>
                  </a:lnTo>
                  <a:lnTo>
                    <a:pt x="3072" y="515"/>
                  </a:lnTo>
                  <a:close/>
                  <a:moveTo>
                    <a:pt x="3016" y="330"/>
                  </a:moveTo>
                  <a:lnTo>
                    <a:pt x="2888" y="338"/>
                  </a:lnTo>
                  <a:lnTo>
                    <a:pt x="2879" y="339"/>
                  </a:lnTo>
                  <a:lnTo>
                    <a:pt x="2870" y="340"/>
                  </a:lnTo>
                  <a:lnTo>
                    <a:pt x="2861" y="343"/>
                  </a:lnTo>
                  <a:lnTo>
                    <a:pt x="2853" y="345"/>
                  </a:lnTo>
                  <a:lnTo>
                    <a:pt x="2845" y="348"/>
                  </a:lnTo>
                  <a:lnTo>
                    <a:pt x="2838" y="352"/>
                  </a:lnTo>
                  <a:lnTo>
                    <a:pt x="2831" y="356"/>
                  </a:lnTo>
                  <a:lnTo>
                    <a:pt x="2825" y="360"/>
                  </a:lnTo>
                  <a:lnTo>
                    <a:pt x="2823" y="363"/>
                  </a:lnTo>
                  <a:lnTo>
                    <a:pt x="2820" y="365"/>
                  </a:lnTo>
                  <a:lnTo>
                    <a:pt x="2815" y="371"/>
                  </a:lnTo>
                  <a:lnTo>
                    <a:pt x="2811" y="377"/>
                  </a:lnTo>
                  <a:lnTo>
                    <a:pt x="2808" y="383"/>
                  </a:lnTo>
                  <a:lnTo>
                    <a:pt x="2805" y="390"/>
                  </a:lnTo>
                  <a:lnTo>
                    <a:pt x="2803" y="397"/>
                  </a:lnTo>
                  <a:lnTo>
                    <a:pt x="2802" y="405"/>
                  </a:lnTo>
                  <a:lnTo>
                    <a:pt x="2802" y="413"/>
                  </a:lnTo>
                  <a:lnTo>
                    <a:pt x="2802" y="422"/>
                  </a:lnTo>
                  <a:lnTo>
                    <a:pt x="2803" y="431"/>
                  </a:lnTo>
                  <a:lnTo>
                    <a:pt x="2804" y="435"/>
                  </a:lnTo>
                  <a:lnTo>
                    <a:pt x="2806" y="439"/>
                  </a:lnTo>
                  <a:lnTo>
                    <a:pt x="2808" y="446"/>
                  </a:lnTo>
                  <a:lnTo>
                    <a:pt x="2810" y="450"/>
                  </a:lnTo>
                  <a:lnTo>
                    <a:pt x="2812" y="453"/>
                  </a:lnTo>
                  <a:lnTo>
                    <a:pt x="2816" y="459"/>
                  </a:lnTo>
                  <a:lnTo>
                    <a:pt x="2821" y="465"/>
                  </a:lnTo>
                  <a:lnTo>
                    <a:pt x="2827" y="470"/>
                  </a:lnTo>
                  <a:lnTo>
                    <a:pt x="2833" y="475"/>
                  </a:lnTo>
                  <a:lnTo>
                    <a:pt x="2840" y="479"/>
                  </a:lnTo>
                  <a:lnTo>
                    <a:pt x="2848" y="482"/>
                  </a:lnTo>
                  <a:lnTo>
                    <a:pt x="2855" y="485"/>
                  </a:lnTo>
                  <a:lnTo>
                    <a:pt x="2864" y="487"/>
                  </a:lnTo>
                  <a:lnTo>
                    <a:pt x="2872" y="488"/>
                  </a:lnTo>
                  <a:lnTo>
                    <a:pt x="2881" y="489"/>
                  </a:lnTo>
                  <a:lnTo>
                    <a:pt x="2890" y="489"/>
                  </a:lnTo>
                  <a:lnTo>
                    <a:pt x="2907" y="489"/>
                  </a:lnTo>
                  <a:lnTo>
                    <a:pt x="2914" y="488"/>
                  </a:lnTo>
                  <a:lnTo>
                    <a:pt x="2918" y="487"/>
                  </a:lnTo>
                  <a:lnTo>
                    <a:pt x="2922" y="486"/>
                  </a:lnTo>
                  <a:lnTo>
                    <a:pt x="2929" y="484"/>
                  </a:lnTo>
                  <a:lnTo>
                    <a:pt x="2935" y="482"/>
                  </a:lnTo>
                  <a:lnTo>
                    <a:pt x="2942" y="480"/>
                  </a:lnTo>
                  <a:lnTo>
                    <a:pt x="2948" y="477"/>
                  </a:lnTo>
                  <a:lnTo>
                    <a:pt x="2959" y="471"/>
                  </a:lnTo>
                  <a:lnTo>
                    <a:pt x="2964" y="467"/>
                  </a:lnTo>
                  <a:lnTo>
                    <a:pt x="2969" y="463"/>
                  </a:lnTo>
                  <a:lnTo>
                    <a:pt x="2974" y="459"/>
                  </a:lnTo>
                  <a:lnTo>
                    <a:pt x="2979" y="454"/>
                  </a:lnTo>
                  <a:lnTo>
                    <a:pt x="2987" y="445"/>
                  </a:lnTo>
                  <a:lnTo>
                    <a:pt x="2994" y="434"/>
                  </a:lnTo>
                  <a:lnTo>
                    <a:pt x="2997" y="429"/>
                  </a:lnTo>
                  <a:lnTo>
                    <a:pt x="3000" y="423"/>
                  </a:lnTo>
                  <a:lnTo>
                    <a:pt x="3005" y="412"/>
                  </a:lnTo>
                  <a:lnTo>
                    <a:pt x="3009" y="399"/>
                  </a:lnTo>
                  <a:lnTo>
                    <a:pt x="3010" y="393"/>
                  </a:lnTo>
                  <a:lnTo>
                    <a:pt x="3012" y="387"/>
                  </a:lnTo>
                  <a:lnTo>
                    <a:pt x="3014" y="374"/>
                  </a:lnTo>
                  <a:lnTo>
                    <a:pt x="3015" y="362"/>
                  </a:lnTo>
                  <a:lnTo>
                    <a:pt x="3016" y="349"/>
                  </a:lnTo>
                  <a:lnTo>
                    <a:pt x="3016" y="330"/>
                  </a:lnTo>
                  <a:close/>
                  <a:moveTo>
                    <a:pt x="3300" y="518"/>
                  </a:moveTo>
                  <a:lnTo>
                    <a:pt x="3288" y="517"/>
                  </a:lnTo>
                  <a:lnTo>
                    <a:pt x="3282" y="517"/>
                  </a:lnTo>
                  <a:lnTo>
                    <a:pt x="3277" y="516"/>
                  </a:lnTo>
                  <a:lnTo>
                    <a:pt x="3267" y="514"/>
                  </a:lnTo>
                  <a:lnTo>
                    <a:pt x="3258" y="510"/>
                  </a:lnTo>
                  <a:lnTo>
                    <a:pt x="3249" y="506"/>
                  </a:lnTo>
                  <a:lnTo>
                    <a:pt x="3242" y="501"/>
                  </a:lnTo>
                  <a:lnTo>
                    <a:pt x="3235" y="496"/>
                  </a:lnTo>
                  <a:lnTo>
                    <a:pt x="3229" y="489"/>
                  </a:lnTo>
                  <a:lnTo>
                    <a:pt x="3224" y="482"/>
                  </a:lnTo>
                  <a:lnTo>
                    <a:pt x="3220" y="474"/>
                  </a:lnTo>
                  <a:lnTo>
                    <a:pt x="3216" y="466"/>
                  </a:lnTo>
                  <a:lnTo>
                    <a:pt x="3213" y="456"/>
                  </a:lnTo>
                  <a:lnTo>
                    <a:pt x="3211" y="447"/>
                  </a:lnTo>
                  <a:lnTo>
                    <a:pt x="3210" y="442"/>
                  </a:lnTo>
                  <a:lnTo>
                    <a:pt x="3209" y="436"/>
                  </a:lnTo>
                  <a:lnTo>
                    <a:pt x="3208" y="425"/>
                  </a:lnTo>
                  <a:lnTo>
                    <a:pt x="3208" y="414"/>
                  </a:lnTo>
                  <a:lnTo>
                    <a:pt x="3208" y="190"/>
                  </a:lnTo>
                  <a:lnTo>
                    <a:pt x="3137" y="190"/>
                  </a:lnTo>
                  <a:lnTo>
                    <a:pt x="3137" y="157"/>
                  </a:lnTo>
                  <a:lnTo>
                    <a:pt x="3208" y="157"/>
                  </a:lnTo>
                  <a:lnTo>
                    <a:pt x="3208" y="59"/>
                  </a:lnTo>
                  <a:lnTo>
                    <a:pt x="3244" y="51"/>
                  </a:lnTo>
                  <a:lnTo>
                    <a:pt x="3244" y="157"/>
                  </a:lnTo>
                  <a:lnTo>
                    <a:pt x="3354" y="157"/>
                  </a:lnTo>
                  <a:lnTo>
                    <a:pt x="3354" y="190"/>
                  </a:lnTo>
                  <a:lnTo>
                    <a:pt x="3244" y="190"/>
                  </a:lnTo>
                  <a:lnTo>
                    <a:pt x="3244" y="413"/>
                  </a:lnTo>
                  <a:lnTo>
                    <a:pt x="3244" y="428"/>
                  </a:lnTo>
                  <a:lnTo>
                    <a:pt x="3245" y="435"/>
                  </a:lnTo>
                  <a:lnTo>
                    <a:pt x="3246" y="442"/>
                  </a:lnTo>
                  <a:lnTo>
                    <a:pt x="3248" y="448"/>
                  </a:lnTo>
                  <a:lnTo>
                    <a:pt x="3250" y="454"/>
                  </a:lnTo>
                  <a:lnTo>
                    <a:pt x="3252" y="459"/>
                  </a:lnTo>
                  <a:lnTo>
                    <a:pt x="3255" y="464"/>
                  </a:lnTo>
                  <a:lnTo>
                    <a:pt x="3259" y="469"/>
                  </a:lnTo>
                  <a:lnTo>
                    <a:pt x="3263" y="473"/>
                  </a:lnTo>
                  <a:lnTo>
                    <a:pt x="3268" y="476"/>
                  </a:lnTo>
                  <a:lnTo>
                    <a:pt x="3273" y="479"/>
                  </a:lnTo>
                  <a:lnTo>
                    <a:pt x="3276" y="480"/>
                  </a:lnTo>
                  <a:lnTo>
                    <a:pt x="3280" y="481"/>
                  </a:lnTo>
                  <a:lnTo>
                    <a:pt x="3286" y="483"/>
                  </a:lnTo>
                  <a:lnTo>
                    <a:pt x="3294" y="484"/>
                  </a:lnTo>
                  <a:lnTo>
                    <a:pt x="3303" y="484"/>
                  </a:lnTo>
                  <a:lnTo>
                    <a:pt x="3317" y="484"/>
                  </a:lnTo>
                  <a:lnTo>
                    <a:pt x="3331" y="483"/>
                  </a:lnTo>
                  <a:lnTo>
                    <a:pt x="3359" y="478"/>
                  </a:lnTo>
                  <a:lnTo>
                    <a:pt x="3359" y="509"/>
                  </a:lnTo>
                  <a:lnTo>
                    <a:pt x="3344" y="512"/>
                  </a:lnTo>
                  <a:lnTo>
                    <a:pt x="3329" y="515"/>
                  </a:lnTo>
                  <a:lnTo>
                    <a:pt x="3315" y="517"/>
                  </a:lnTo>
                  <a:lnTo>
                    <a:pt x="3300" y="518"/>
                  </a:lnTo>
                  <a:close/>
                  <a:moveTo>
                    <a:pt x="3725" y="344"/>
                  </a:moveTo>
                  <a:lnTo>
                    <a:pt x="3453" y="344"/>
                  </a:lnTo>
                  <a:lnTo>
                    <a:pt x="3453" y="351"/>
                  </a:lnTo>
                  <a:lnTo>
                    <a:pt x="3454" y="359"/>
                  </a:lnTo>
                  <a:lnTo>
                    <a:pt x="3456" y="374"/>
                  </a:lnTo>
                  <a:lnTo>
                    <a:pt x="3457" y="381"/>
                  </a:lnTo>
                  <a:lnTo>
                    <a:pt x="3459" y="388"/>
                  </a:lnTo>
                  <a:lnTo>
                    <a:pt x="3463" y="402"/>
                  </a:lnTo>
                  <a:lnTo>
                    <a:pt x="3465" y="409"/>
                  </a:lnTo>
                  <a:lnTo>
                    <a:pt x="3468" y="416"/>
                  </a:lnTo>
                  <a:lnTo>
                    <a:pt x="3474" y="428"/>
                  </a:lnTo>
                  <a:lnTo>
                    <a:pt x="3483" y="440"/>
                  </a:lnTo>
                  <a:lnTo>
                    <a:pt x="3491" y="450"/>
                  </a:lnTo>
                  <a:lnTo>
                    <a:pt x="3494" y="455"/>
                  </a:lnTo>
                  <a:lnTo>
                    <a:pt x="3498" y="459"/>
                  </a:lnTo>
                  <a:lnTo>
                    <a:pt x="3507" y="466"/>
                  </a:lnTo>
                  <a:lnTo>
                    <a:pt x="3516" y="473"/>
                  </a:lnTo>
                  <a:lnTo>
                    <a:pt x="3527" y="478"/>
                  </a:lnTo>
                  <a:lnTo>
                    <a:pt x="3538" y="482"/>
                  </a:lnTo>
                  <a:lnTo>
                    <a:pt x="3550" y="485"/>
                  </a:lnTo>
                  <a:lnTo>
                    <a:pt x="3563" y="487"/>
                  </a:lnTo>
                  <a:lnTo>
                    <a:pt x="3570" y="488"/>
                  </a:lnTo>
                  <a:lnTo>
                    <a:pt x="3577" y="488"/>
                  </a:lnTo>
                  <a:lnTo>
                    <a:pt x="3588" y="487"/>
                  </a:lnTo>
                  <a:lnTo>
                    <a:pt x="3594" y="487"/>
                  </a:lnTo>
                  <a:lnTo>
                    <a:pt x="3599" y="486"/>
                  </a:lnTo>
                  <a:lnTo>
                    <a:pt x="3610" y="483"/>
                  </a:lnTo>
                  <a:lnTo>
                    <a:pt x="3620" y="480"/>
                  </a:lnTo>
                  <a:lnTo>
                    <a:pt x="3625" y="478"/>
                  </a:lnTo>
                  <a:lnTo>
                    <a:pt x="3629" y="475"/>
                  </a:lnTo>
                  <a:lnTo>
                    <a:pt x="3638" y="470"/>
                  </a:lnTo>
                  <a:lnTo>
                    <a:pt x="3647" y="464"/>
                  </a:lnTo>
                  <a:lnTo>
                    <a:pt x="3650" y="460"/>
                  </a:lnTo>
                  <a:lnTo>
                    <a:pt x="3654" y="457"/>
                  </a:lnTo>
                  <a:lnTo>
                    <a:pt x="3663" y="446"/>
                  </a:lnTo>
                  <a:lnTo>
                    <a:pt x="3667" y="440"/>
                  </a:lnTo>
                  <a:lnTo>
                    <a:pt x="3671" y="434"/>
                  </a:lnTo>
                  <a:lnTo>
                    <a:pt x="3674" y="428"/>
                  </a:lnTo>
                  <a:lnTo>
                    <a:pt x="3677" y="421"/>
                  </a:lnTo>
                  <a:lnTo>
                    <a:pt x="3679" y="414"/>
                  </a:lnTo>
                  <a:lnTo>
                    <a:pt x="3681" y="406"/>
                  </a:lnTo>
                  <a:lnTo>
                    <a:pt x="3718" y="406"/>
                  </a:lnTo>
                  <a:lnTo>
                    <a:pt x="3716" y="417"/>
                  </a:lnTo>
                  <a:lnTo>
                    <a:pt x="3713" y="428"/>
                  </a:lnTo>
                  <a:lnTo>
                    <a:pt x="3709" y="438"/>
                  </a:lnTo>
                  <a:lnTo>
                    <a:pt x="3704" y="448"/>
                  </a:lnTo>
                  <a:lnTo>
                    <a:pt x="3698" y="457"/>
                  </a:lnTo>
                  <a:lnTo>
                    <a:pt x="3692" y="465"/>
                  </a:lnTo>
                  <a:lnTo>
                    <a:pt x="3685" y="473"/>
                  </a:lnTo>
                  <a:lnTo>
                    <a:pt x="3678" y="481"/>
                  </a:lnTo>
                  <a:lnTo>
                    <a:pt x="3673" y="486"/>
                  </a:lnTo>
                  <a:lnTo>
                    <a:pt x="3668" y="490"/>
                  </a:lnTo>
                  <a:lnTo>
                    <a:pt x="3663" y="494"/>
                  </a:lnTo>
                  <a:lnTo>
                    <a:pt x="3657" y="498"/>
                  </a:lnTo>
                  <a:lnTo>
                    <a:pt x="3652" y="502"/>
                  </a:lnTo>
                  <a:lnTo>
                    <a:pt x="3646" y="505"/>
                  </a:lnTo>
                  <a:lnTo>
                    <a:pt x="3639" y="508"/>
                  </a:lnTo>
                  <a:lnTo>
                    <a:pt x="3633" y="511"/>
                  </a:lnTo>
                  <a:lnTo>
                    <a:pt x="3620" y="516"/>
                  </a:lnTo>
                  <a:lnTo>
                    <a:pt x="3606" y="519"/>
                  </a:lnTo>
                  <a:lnTo>
                    <a:pt x="3599" y="521"/>
                  </a:lnTo>
                  <a:lnTo>
                    <a:pt x="3592" y="521"/>
                  </a:lnTo>
                  <a:lnTo>
                    <a:pt x="3577" y="522"/>
                  </a:lnTo>
                  <a:lnTo>
                    <a:pt x="3567" y="522"/>
                  </a:lnTo>
                  <a:lnTo>
                    <a:pt x="3558" y="521"/>
                  </a:lnTo>
                  <a:lnTo>
                    <a:pt x="3549" y="520"/>
                  </a:lnTo>
                  <a:lnTo>
                    <a:pt x="3541" y="518"/>
                  </a:lnTo>
                  <a:lnTo>
                    <a:pt x="3533" y="516"/>
                  </a:lnTo>
                  <a:lnTo>
                    <a:pt x="3525" y="514"/>
                  </a:lnTo>
                  <a:lnTo>
                    <a:pt x="3518" y="511"/>
                  </a:lnTo>
                  <a:lnTo>
                    <a:pt x="3511" y="508"/>
                  </a:lnTo>
                  <a:lnTo>
                    <a:pt x="3504" y="504"/>
                  </a:lnTo>
                  <a:lnTo>
                    <a:pt x="3497" y="500"/>
                  </a:lnTo>
                  <a:lnTo>
                    <a:pt x="3485" y="492"/>
                  </a:lnTo>
                  <a:lnTo>
                    <a:pt x="3478" y="487"/>
                  </a:lnTo>
                  <a:lnTo>
                    <a:pt x="3473" y="482"/>
                  </a:lnTo>
                  <a:lnTo>
                    <a:pt x="3468" y="477"/>
                  </a:lnTo>
                  <a:lnTo>
                    <a:pt x="3463" y="472"/>
                  </a:lnTo>
                  <a:lnTo>
                    <a:pt x="3457" y="465"/>
                  </a:lnTo>
                  <a:lnTo>
                    <a:pt x="3452" y="458"/>
                  </a:lnTo>
                  <a:lnTo>
                    <a:pt x="3448" y="451"/>
                  </a:lnTo>
                  <a:lnTo>
                    <a:pt x="3443" y="444"/>
                  </a:lnTo>
                  <a:lnTo>
                    <a:pt x="3439" y="436"/>
                  </a:lnTo>
                  <a:lnTo>
                    <a:pt x="3435" y="428"/>
                  </a:lnTo>
                  <a:lnTo>
                    <a:pt x="3432" y="420"/>
                  </a:lnTo>
                  <a:lnTo>
                    <a:pt x="3429" y="412"/>
                  </a:lnTo>
                  <a:lnTo>
                    <a:pt x="3426" y="403"/>
                  </a:lnTo>
                  <a:lnTo>
                    <a:pt x="3424" y="394"/>
                  </a:lnTo>
                  <a:lnTo>
                    <a:pt x="3422" y="385"/>
                  </a:lnTo>
                  <a:lnTo>
                    <a:pt x="3420" y="376"/>
                  </a:lnTo>
                  <a:lnTo>
                    <a:pt x="3419" y="366"/>
                  </a:lnTo>
                  <a:lnTo>
                    <a:pt x="3418" y="357"/>
                  </a:lnTo>
                  <a:lnTo>
                    <a:pt x="3417" y="347"/>
                  </a:lnTo>
                  <a:lnTo>
                    <a:pt x="3417" y="337"/>
                  </a:lnTo>
                  <a:lnTo>
                    <a:pt x="3417" y="320"/>
                  </a:lnTo>
                  <a:lnTo>
                    <a:pt x="3419" y="303"/>
                  </a:lnTo>
                  <a:lnTo>
                    <a:pt x="3421" y="287"/>
                  </a:lnTo>
                  <a:lnTo>
                    <a:pt x="3424" y="271"/>
                  </a:lnTo>
                  <a:lnTo>
                    <a:pt x="3429" y="255"/>
                  </a:lnTo>
                  <a:lnTo>
                    <a:pt x="3435" y="239"/>
                  </a:lnTo>
                  <a:lnTo>
                    <a:pt x="3438" y="232"/>
                  </a:lnTo>
                  <a:lnTo>
                    <a:pt x="3442" y="225"/>
                  </a:lnTo>
                  <a:lnTo>
                    <a:pt x="3447" y="217"/>
                  </a:lnTo>
                  <a:lnTo>
                    <a:pt x="3452" y="210"/>
                  </a:lnTo>
                  <a:lnTo>
                    <a:pt x="3458" y="203"/>
                  </a:lnTo>
                  <a:lnTo>
                    <a:pt x="3464" y="196"/>
                  </a:lnTo>
                  <a:lnTo>
                    <a:pt x="3470" y="189"/>
                  </a:lnTo>
                  <a:lnTo>
                    <a:pt x="3476" y="183"/>
                  </a:lnTo>
                  <a:lnTo>
                    <a:pt x="3484" y="178"/>
                  </a:lnTo>
                  <a:lnTo>
                    <a:pt x="3491" y="173"/>
                  </a:lnTo>
                  <a:lnTo>
                    <a:pt x="3498" y="168"/>
                  </a:lnTo>
                  <a:lnTo>
                    <a:pt x="3506" y="164"/>
                  </a:lnTo>
                  <a:lnTo>
                    <a:pt x="3514" y="160"/>
                  </a:lnTo>
                  <a:lnTo>
                    <a:pt x="3522" y="157"/>
                  </a:lnTo>
                  <a:lnTo>
                    <a:pt x="3530" y="154"/>
                  </a:lnTo>
                  <a:lnTo>
                    <a:pt x="3538" y="152"/>
                  </a:lnTo>
                  <a:lnTo>
                    <a:pt x="3547" y="150"/>
                  </a:lnTo>
                  <a:lnTo>
                    <a:pt x="3556" y="149"/>
                  </a:lnTo>
                  <a:lnTo>
                    <a:pt x="3565" y="149"/>
                  </a:lnTo>
                  <a:lnTo>
                    <a:pt x="3574" y="148"/>
                  </a:lnTo>
                  <a:lnTo>
                    <a:pt x="3583" y="148"/>
                  </a:lnTo>
                  <a:lnTo>
                    <a:pt x="3591" y="149"/>
                  </a:lnTo>
                  <a:lnTo>
                    <a:pt x="3600" y="150"/>
                  </a:lnTo>
                  <a:lnTo>
                    <a:pt x="3608" y="152"/>
                  </a:lnTo>
                  <a:lnTo>
                    <a:pt x="3616" y="154"/>
                  </a:lnTo>
                  <a:lnTo>
                    <a:pt x="3623" y="156"/>
                  </a:lnTo>
                  <a:lnTo>
                    <a:pt x="3631" y="159"/>
                  </a:lnTo>
                  <a:lnTo>
                    <a:pt x="3638" y="163"/>
                  </a:lnTo>
                  <a:lnTo>
                    <a:pt x="3645" y="166"/>
                  </a:lnTo>
                  <a:lnTo>
                    <a:pt x="3652" y="170"/>
                  </a:lnTo>
                  <a:lnTo>
                    <a:pt x="3658" y="174"/>
                  </a:lnTo>
                  <a:lnTo>
                    <a:pt x="3664" y="179"/>
                  </a:lnTo>
                  <a:lnTo>
                    <a:pt x="3670" y="184"/>
                  </a:lnTo>
                  <a:lnTo>
                    <a:pt x="3675" y="189"/>
                  </a:lnTo>
                  <a:lnTo>
                    <a:pt x="3681" y="195"/>
                  </a:lnTo>
                  <a:lnTo>
                    <a:pt x="3686" y="201"/>
                  </a:lnTo>
                  <a:lnTo>
                    <a:pt x="3695" y="213"/>
                  </a:lnTo>
                  <a:lnTo>
                    <a:pt x="3703" y="226"/>
                  </a:lnTo>
                  <a:lnTo>
                    <a:pt x="3707" y="233"/>
                  </a:lnTo>
                  <a:lnTo>
                    <a:pt x="3710" y="241"/>
                  </a:lnTo>
                  <a:lnTo>
                    <a:pt x="3716" y="256"/>
                  </a:lnTo>
                  <a:lnTo>
                    <a:pt x="3718" y="263"/>
                  </a:lnTo>
                  <a:lnTo>
                    <a:pt x="3720" y="271"/>
                  </a:lnTo>
                  <a:lnTo>
                    <a:pt x="3723" y="287"/>
                  </a:lnTo>
                  <a:lnTo>
                    <a:pt x="3725" y="304"/>
                  </a:lnTo>
                  <a:lnTo>
                    <a:pt x="3726" y="312"/>
                  </a:lnTo>
                  <a:lnTo>
                    <a:pt x="3726" y="320"/>
                  </a:lnTo>
                  <a:lnTo>
                    <a:pt x="3726" y="332"/>
                  </a:lnTo>
                  <a:lnTo>
                    <a:pt x="3725" y="344"/>
                  </a:lnTo>
                  <a:close/>
                  <a:moveTo>
                    <a:pt x="3574" y="182"/>
                  </a:moveTo>
                  <a:lnTo>
                    <a:pt x="3560" y="182"/>
                  </a:lnTo>
                  <a:lnTo>
                    <a:pt x="3554" y="183"/>
                  </a:lnTo>
                  <a:lnTo>
                    <a:pt x="3548" y="184"/>
                  </a:lnTo>
                  <a:lnTo>
                    <a:pt x="3536" y="188"/>
                  </a:lnTo>
                  <a:lnTo>
                    <a:pt x="3530" y="190"/>
                  </a:lnTo>
                  <a:lnTo>
                    <a:pt x="3524" y="192"/>
                  </a:lnTo>
                  <a:lnTo>
                    <a:pt x="3514" y="197"/>
                  </a:lnTo>
                  <a:lnTo>
                    <a:pt x="3504" y="204"/>
                  </a:lnTo>
                  <a:lnTo>
                    <a:pt x="3499" y="208"/>
                  </a:lnTo>
                  <a:lnTo>
                    <a:pt x="3495" y="212"/>
                  </a:lnTo>
                  <a:lnTo>
                    <a:pt x="3487" y="220"/>
                  </a:lnTo>
                  <a:lnTo>
                    <a:pt x="3478" y="229"/>
                  </a:lnTo>
                  <a:lnTo>
                    <a:pt x="3472" y="239"/>
                  </a:lnTo>
                  <a:lnTo>
                    <a:pt x="3466" y="250"/>
                  </a:lnTo>
                  <a:lnTo>
                    <a:pt x="3462" y="261"/>
                  </a:lnTo>
                  <a:lnTo>
                    <a:pt x="3458" y="273"/>
                  </a:lnTo>
                  <a:lnTo>
                    <a:pt x="3457" y="279"/>
                  </a:lnTo>
                  <a:lnTo>
                    <a:pt x="3456" y="285"/>
                  </a:lnTo>
                  <a:lnTo>
                    <a:pt x="3454" y="298"/>
                  </a:lnTo>
                  <a:lnTo>
                    <a:pt x="3453" y="311"/>
                  </a:lnTo>
                  <a:lnTo>
                    <a:pt x="3690" y="311"/>
                  </a:lnTo>
                  <a:lnTo>
                    <a:pt x="3689" y="305"/>
                  </a:lnTo>
                  <a:lnTo>
                    <a:pt x="3689" y="298"/>
                  </a:lnTo>
                  <a:lnTo>
                    <a:pt x="3687" y="286"/>
                  </a:lnTo>
                  <a:lnTo>
                    <a:pt x="3685" y="274"/>
                  </a:lnTo>
                  <a:lnTo>
                    <a:pt x="3681" y="262"/>
                  </a:lnTo>
                  <a:lnTo>
                    <a:pt x="3677" y="251"/>
                  </a:lnTo>
                  <a:lnTo>
                    <a:pt x="3674" y="246"/>
                  </a:lnTo>
                  <a:lnTo>
                    <a:pt x="3671" y="240"/>
                  </a:lnTo>
                  <a:lnTo>
                    <a:pt x="3665" y="230"/>
                  </a:lnTo>
                  <a:lnTo>
                    <a:pt x="3658" y="221"/>
                  </a:lnTo>
                  <a:lnTo>
                    <a:pt x="3651" y="212"/>
                  </a:lnTo>
                  <a:lnTo>
                    <a:pt x="3646" y="209"/>
                  </a:lnTo>
                  <a:lnTo>
                    <a:pt x="3642" y="205"/>
                  </a:lnTo>
                  <a:lnTo>
                    <a:pt x="3637" y="201"/>
                  </a:lnTo>
                  <a:lnTo>
                    <a:pt x="3633" y="198"/>
                  </a:lnTo>
                  <a:lnTo>
                    <a:pt x="3622" y="192"/>
                  </a:lnTo>
                  <a:lnTo>
                    <a:pt x="3617" y="190"/>
                  </a:lnTo>
                  <a:lnTo>
                    <a:pt x="3611" y="188"/>
                  </a:lnTo>
                  <a:lnTo>
                    <a:pt x="3606" y="186"/>
                  </a:lnTo>
                  <a:lnTo>
                    <a:pt x="3600" y="184"/>
                  </a:lnTo>
                  <a:lnTo>
                    <a:pt x="3593" y="183"/>
                  </a:lnTo>
                  <a:lnTo>
                    <a:pt x="3587" y="182"/>
                  </a:lnTo>
                  <a:lnTo>
                    <a:pt x="3574" y="182"/>
                  </a:lnTo>
                  <a:close/>
                  <a:moveTo>
                    <a:pt x="3982" y="188"/>
                  </a:moveTo>
                  <a:lnTo>
                    <a:pt x="3974" y="188"/>
                  </a:lnTo>
                  <a:lnTo>
                    <a:pt x="3967" y="189"/>
                  </a:lnTo>
                  <a:lnTo>
                    <a:pt x="3959" y="190"/>
                  </a:lnTo>
                  <a:lnTo>
                    <a:pt x="3952" y="192"/>
                  </a:lnTo>
                  <a:lnTo>
                    <a:pt x="3945" y="194"/>
                  </a:lnTo>
                  <a:lnTo>
                    <a:pt x="3939" y="196"/>
                  </a:lnTo>
                  <a:lnTo>
                    <a:pt x="3933" y="199"/>
                  </a:lnTo>
                  <a:lnTo>
                    <a:pt x="3927" y="202"/>
                  </a:lnTo>
                  <a:lnTo>
                    <a:pt x="3922" y="205"/>
                  </a:lnTo>
                  <a:lnTo>
                    <a:pt x="3917" y="209"/>
                  </a:lnTo>
                  <a:lnTo>
                    <a:pt x="3912" y="213"/>
                  </a:lnTo>
                  <a:lnTo>
                    <a:pt x="3908" y="217"/>
                  </a:lnTo>
                  <a:lnTo>
                    <a:pt x="3903" y="222"/>
                  </a:lnTo>
                  <a:lnTo>
                    <a:pt x="3900" y="227"/>
                  </a:lnTo>
                  <a:lnTo>
                    <a:pt x="3893" y="237"/>
                  </a:lnTo>
                  <a:lnTo>
                    <a:pt x="3887" y="249"/>
                  </a:lnTo>
                  <a:lnTo>
                    <a:pt x="3882" y="261"/>
                  </a:lnTo>
                  <a:lnTo>
                    <a:pt x="3878" y="273"/>
                  </a:lnTo>
                  <a:lnTo>
                    <a:pt x="3875" y="287"/>
                  </a:lnTo>
                  <a:lnTo>
                    <a:pt x="3873" y="293"/>
                  </a:lnTo>
                  <a:lnTo>
                    <a:pt x="3872" y="300"/>
                  </a:lnTo>
                  <a:lnTo>
                    <a:pt x="3871" y="307"/>
                  </a:lnTo>
                  <a:lnTo>
                    <a:pt x="3871" y="314"/>
                  </a:lnTo>
                  <a:lnTo>
                    <a:pt x="3870" y="328"/>
                  </a:lnTo>
                  <a:lnTo>
                    <a:pt x="3869" y="342"/>
                  </a:lnTo>
                  <a:lnTo>
                    <a:pt x="3869" y="513"/>
                  </a:lnTo>
                  <a:lnTo>
                    <a:pt x="3834" y="513"/>
                  </a:lnTo>
                  <a:lnTo>
                    <a:pt x="3834" y="157"/>
                  </a:lnTo>
                  <a:lnTo>
                    <a:pt x="3865" y="157"/>
                  </a:lnTo>
                  <a:lnTo>
                    <a:pt x="3869" y="229"/>
                  </a:lnTo>
                  <a:lnTo>
                    <a:pt x="3873" y="220"/>
                  </a:lnTo>
                  <a:lnTo>
                    <a:pt x="3877" y="212"/>
                  </a:lnTo>
                  <a:lnTo>
                    <a:pt x="3881" y="204"/>
                  </a:lnTo>
                  <a:lnTo>
                    <a:pt x="3887" y="197"/>
                  </a:lnTo>
                  <a:lnTo>
                    <a:pt x="3893" y="190"/>
                  </a:lnTo>
                  <a:lnTo>
                    <a:pt x="3899" y="184"/>
                  </a:lnTo>
                  <a:lnTo>
                    <a:pt x="3906" y="178"/>
                  </a:lnTo>
                  <a:lnTo>
                    <a:pt x="3913" y="173"/>
                  </a:lnTo>
                  <a:lnTo>
                    <a:pt x="3921" y="169"/>
                  </a:lnTo>
                  <a:lnTo>
                    <a:pt x="3929" y="165"/>
                  </a:lnTo>
                  <a:lnTo>
                    <a:pt x="3937" y="162"/>
                  </a:lnTo>
                  <a:lnTo>
                    <a:pt x="3946" y="159"/>
                  </a:lnTo>
                  <a:lnTo>
                    <a:pt x="3955" y="157"/>
                  </a:lnTo>
                  <a:lnTo>
                    <a:pt x="3964" y="155"/>
                  </a:lnTo>
                  <a:lnTo>
                    <a:pt x="3973" y="154"/>
                  </a:lnTo>
                  <a:lnTo>
                    <a:pt x="3982" y="154"/>
                  </a:lnTo>
                  <a:lnTo>
                    <a:pt x="4000" y="154"/>
                  </a:lnTo>
                  <a:lnTo>
                    <a:pt x="4009" y="155"/>
                  </a:lnTo>
                  <a:lnTo>
                    <a:pt x="4017" y="156"/>
                  </a:lnTo>
                  <a:lnTo>
                    <a:pt x="4017" y="192"/>
                  </a:lnTo>
                  <a:lnTo>
                    <a:pt x="4009" y="190"/>
                  </a:lnTo>
                  <a:lnTo>
                    <a:pt x="4000" y="189"/>
                  </a:lnTo>
                  <a:lnTo>
                    <a:pt x="3982" y="188"/>
                  </a:lnTo>
                  <a:close/>
                  <a:moveTo>
                    <a:pt x="453" y="1222"/>
                  </a:moveTo>
                  <a:lnTo>
                    <a:pt x="453" y="989"/>
                  </a:lnTo>
                  <a:lnTo>
                    <a:pt x="453" y="978"/>
                  </a:lnTo>
                  <a:lnTo>
                    <a:pt x="452" y="967"/>
                  </a:lnTo>
                  <a:lnTo>
                    <a:pt x="451" y="962"/>
                  </a:lnTo>
                  <a:lnTo>
                    <a:pt x="450" y="957"/>
                  </a:lnTo>
                  <a:lnTo>
                    <a:pt x="448" y="948"/>
                  </a:lnTo>
                  <a:lnTo>
                    <a:pt x="446" y="939"/>
                  </a:lnTo>
                  <a:lnTo>
                    <a:pt x="442" y="931"/>
                  </a:lnTo>
                  <a:lnTo>
                    <a:pt x="438" y="923"/>
                  </a:lnTo>
                  <a:lnTo>
                    <a:pt x="434" y="917"/>
                  </a:lnTo>
                  <a:lnTo>
                    <a:pt x="428" y="911"/>
                  </a:lnTo>
                  <a:lnTo>
                    <a:pt x="425" y="908"/>
                  </a:lnTo>
                  <a:lnTo>
                    <a:pt x="422" y="905"/>
                  </a:lnTo>
                  <a:lnTo>
                    <a:pt x="419" y="903"/>
                  </a:lnTo>
                  <a:lnTo>
                    <a:pt x="415" y="901"/>
                  </a:lnTo>
                  <a:lnTo>
                    <a:pt x="408" y="897"/>
                  </a:lnTo>
                  <a:lnTo>
                    <a:pt x="399" y="894"/>
                  </a:lnTo>
                  <a:lnTo>
                    <a:pt x="390" y="892"/>
                  </a:lnTo>
                  <a:lnTo>
                    <a:pt x="379" y="891"/>
                  </a:lnTo>
                  <a:lnTo>
                    <a:pt x="368" y="890"/>
                  </a:lnTo>
                  <a:lnTo>
                    <a:pt x="359" y="891"/>
                  </a:lnTo>
                  <a:lnTo>
                    <a:pt x="349" y="892"/>
                  </a:lnTo>
                  <a:lnTo>
                    <a:pt x="341" y="894"/>
                  </a:lnTo>
                  <a:lnTo>
                    <a:pt x="333" y="897"/>
                  </a:lnTo>
                  <a:lnTo>
                    <a:pt x="325" y="900"/>
                  </a:lnTo>
                  <a:lnTo>
                    <a:pt x="318" y="904"/>
                  </a:lnTo>
                  <a:lnTo>
                    <a:pt x="311" y="909"/>
                  </a:lnTo>
                  <a:lnTo>
                    <a:pt x="305" y="915"/>
                  </a:lnTo>
                  <a:lnTo>
                    <a:pt x="300" y="920"/>
                  </a:lnTo>
                  <a:lnTo>
                    <a:pt x="295" y="925"/>
                  </a:lnTo>
                  <a:lnTo>
                    <a:pt x="291" y="930"/>
                  </a:lnTo>
                  <a:lnTo>
                    <a:pt x="287" y="936"/>
                  </a:lnTo>
                  <a:lnTo>
                    <a:pt x="280" y="948"/>
                  </a:lnTo>
                  <a:lnTo>
                    <a:pt x="276" y="955"/>
                  </a:lnTo>
                  <a:lnTo>
                    <a:pt x="274" y="961"/>
                  </a:lnTo>
                  <a:lnTo>
                    <a:pt x="271" y="968"/>
                  </a:lnTo>
                  <a:lnTo>
                    <a:pt x="269" y="975"/>
                  </a:lnTo>
                  <a:lnTo>
                    <a:pt x="267" y="982"/>
                  </a:lnTo>
                  <a:lnTo>
                    <a:pt x="266" y="990"/>
                  </a:lnTo>
                  <a:lnTo>
                    <a:pt x="265" y="997"/>
                  </a:lnTo>
                  <a:lnTo>
                    <a:pt x="264" y="1005"/>
                  </a:lnTo>
                  <a:lnTo>
                    <a:pt x="263" y="1020"/>
                  </a:lnTo>
                  <a:lnTo>
                    <a:pt x="263" y="1222"/>
                  </a:lnTo>
                  <a:lnTo>
                    <a:pt x="227" y="1222"/>
                  </a:lnTo>
                  <a:lnTo>
                    <a:pt x="227" y="989"/>
                  </a:lnTo>
                  <a:lnTo>
                    <a:pt x="227" y="978"/>
                  </a:lnTo>
                  <a:lnTo>
                    <a:pt x="226" y="967"/>
                  </a:lnTo>
                  <a:lnTo>
                    <a:pt x="224" y="957"/>
                  </a:lnTo>
                  <a:lnTo>
                    <a:pt x="222" y="948"/>
                  </a:lnTo>
                  <a:lnTo>
                    <a:pt x="220" y="939"/>
                  </a:lnTo>
                  <a:lnTo>
                    <a:pt x="216" y="931"/>
                  </a:lnTo>
                  <a:lnTo>
                    <a:pt x="212" y="923"/>
                  </a:lnTo>
                  <a:lnTo>
                    <a:pt x="207" y="917"/>
                  </a:lnTo>
                  <a:lnTo>
                    <a:pt x="202" y="911"/>
                  </a:lnTo>
                  <a:lnTo>
                    <a:pt x="199" y="908"/>
                  </a:lnTo>
                  <a:lnTo>
                    <a:pt x="196" y="905"/>
                  </a:lnTo>
                  <a:lnTo>
                    <a:pt x="192" y="903"/>
                  </a:lnTo>
                  <a:lnTo>
                    <a:pt x="189" y="901"/>
                  </a:lnTo>
                  <a:lnTo>
                    <a:pt x="181" y="897"/>
                  </a:lnTo>
                  <a:lnTo>
                    <a:pt x="172" y="894"/>
                  </a:lnTo>
                  <a:lnTo>
                    <a:pt x="163" y="892"/>
                  </a:lnTo>
                  <a:lnTo>
                    <a:pt x="153" y="891"/>
                  </a:lnTo>
                  <a:lnTo>
                    <a:pt x="142" y="890"/>
                  </a:lnTo>
                  <a:lnTo>
                    <a:pt x="132" y="891"/>
                  </a:lnTo>
                  <a:lnTo>
                    <a:pt x="122" y="892"/>
                  </a:lnTo>
                  <a:lnTo>
                    <a:pt x="114" y="894"/>
                  </a:lnTo>
                  <a:lnTo>
                    <a:pt x="106" y="897"/>
                  </a:lnTo>
                  <a:lnTo>
                    <a:pt x="98" y="900"/>
                  </a:lnTo>
                  <a:lnTo>
                    <a:pt x="91" y="904"/>
                  </a:lnTo>
                  <a:lnTo>
                    <a:pt x="84" y="909"/>
                  </a:lnTo>
                  <a:lnTo>
                    <a:pt x="78" y="915"/>
                  </a:lnTo>
                  <a:lnTo>
                    <a:pt x="73" y="920"/>
                  </a:lnTo>
                  <a:lnTo>
                    <a:pt x="67" y="927"/>
                  </a:lnTo>
                  <a:lnTo>
                    <a:pt x="63" y="933"/>
                  </a:lnTo>
                  <a:lnTo>
                    <a:pt x="58" y="940"/>
                  </a:lnTo>
                  <a:lnTo>
                    <a:pt x="54" y="948"/>
                  </a:lnTo>
                  <a:lnTo>
                    <a:pt x="51" y="955"/>
                  </a:lnTo>
                  <a:lnTo>
                    <a:pt x="48" y="963"/>
                  </a:lnTo>
                  <a:lnTo>
                    <a:pt x="45" y="971"/>
                  </a:lnTo>
                  <a:lnTo>
                    <a:pt x="43" y="980"/>
                  </a:lnTo>
                  <a:lnTo>
                    <a:pt x="41" y="989"/>
                  </a:lnTo>
                  <a:lnTo>
                    <a:pt x="39" y="998"/>
                  </a:lnTo>
                  <a:lnTo>
                    <a:pt x="38" y="1007"/>
                  </a:lnTo>
                  <a:lnTo>
                    <a:pt x="36" y="1025"/>
                  </a:lnTo>
                  <a:lnTo>
                    <a:pt x="36" y="1044"/>
                  </a:lnTo>
                  <a:lnTo>
                    <a:pt x="36" y="1222"/>
                  </a:lnTo>
                  <a:lnTo>
                    <a:pt x="0" y="1222"/>
                  </a:lnTo>
                  <a:lnTo>
                    <a:pt x="0" y="866"/>
                  </a:lnTo>
                  <a:lnTo>
                    <a:pt x="31" y="866"/>
                  </a:lnTo>
                  <a:lnTo>
                    <a:pt x="36" y="927"/>
                  </a:lnTo>
                  <a:lnTo>
                    <a:pt x="39" y="920"/>
                  </a:lnTo>
                  <a:lnTo>
                    <a:pt x="44" y="913"/>
                  </a:lnTo>
                  <a:lnTo>
                    <a:pt x="48" y="906"/>
                  </a:lnTo>
                  <a:lnTo>
                    <a:pt x="53" y="899"/>
                  </a:lnTo>
                  <a:lnTo>
                    <a:pt x="59" y="893"/>
                  </a:lnTo>
                  <a:lnTo>
                    <a:pt x="64" y="887"/>
                  </a:lnTo>
                  <a:lnTo>
                    <a:pt x="71" y="882"/>
                  </a:lnTo>
                  <a:lnTo>
                    <a:pt x="77" y="877"/>
                  </a:lnTo>
                  <a:lnTo>
                    <a:pt x="84" y="872"/>
                  </a:lnTo>
                  <a:lnTo>
                    <a:pt x="92" y="869"/>
                  </a:lnTo>
                  <a:lnTo>
                    <a:pt x="100" y="865"/>
                  </a:lnTo>
                  <a:lnTo>
                    <a:pt x="108" y="862"/>
                  </a:lnTo>
                  <a:lnTo>
                    <a:pt x="116" y="860"/>
                  </a:lnTo>
                  <a:lnTo>
                    <a:pt x="125" y="858"/>
                  </a:lnTo>
                  <a:lnTo>
                    <a:pt x="134" y="857"/>
                  </a:lnTo>
                  <a:lnTo>
                    <a:pt x="144" y="857"/>
                  </a:lnTo>
                  <a:lnTo>
                    <a:pt x="155" y="857"/>
                  </a:lnTo>
                  <a:lnTo>
                    <a:pt x="166" y="858"/>
                  </a:lnTo>
                  <a:lnTo>
                    <a:pt x="176" y="860"/>
                  </a:lnTo>
                  <a:lnTo>
                    <a:pt x="185" y="862"/>
                  </a:lnTo>
                  <a:lnTo>
                    <a:pt x="194" y="865"/>
                  </a:lnTo>
                  <a:lnTo>
                    <a:pt x="203" y="869"/>
                  </a:lnTo>
                  <a:lnTo>
                    <a:pt x="210" y="873"/>
                  </a:lnTo>
                  <a:lnTo>
                    <a:pt x="218" y="878"/>
                  </a:lnTo>
                  <a:lnTo>
                    <a:pt x="224" y="883"/>
                  </a:lnTo>
                  <a:lnTo>
                    <a:pt x="231" y="889"/>
                  </a:lnTo>
                  <a:lnTo>
                    <a:pt x="236" y="895"/>
                  </a:lnTo>
                  <a:lnTo>
                    <a:pt x="241" y="902"/>
                  </a:lnTo>
                  <a:lnTo>
                    <a:pt x="246" y="909"/>
                  </a:lnTo>
                  <a:lnTo>
                    <a:pt x="250" y="917"/>
                  </a:lnTo>
                  <a:lnTo>
                    <a:pt x="253" y="925"/>
                  </a:lnTo>
                  <a:lnTo>
                    <a:pt x="256" y="934"/>
                  </a:lnTo>
                  <a:lnTo>
                    <a:pt x="260" y="926"/>
                  </a:lnTo>
                  <a:lnTo>
                    <a:pt x="264" y="918"/>
                  </a:lnTo>
                  <a:lnTo>
                    <a:pt x="268" y="910"/>
                  </a:lnTo>
                  <a:lnTo>
                    <a:pt x="273" y="903"/>
                  </a:lnTo>
                  <a:lnTo>
                    <a:pt x="279" y="896"/>
                  </a:lnTo>
                  <a:lnTo>
                    <a:pt x="285" y="890"/>
                  </a:lnTo>
                  <a:lnTo>
                    <a:pt x="291" y="884"/>
                  </a:lnTo>
                  <a:lnTo>
                    <a:pt x="298" y="879"/>
                  </a:lnTo>
                  <a:lnTo>
                    <a:pt x="306" y="874"/>
                  </a:lnTo>
                  <a:lnTo>
                    <a:pt x="313" y="870"/>
                  </a:lnTo>
                  <a:lnTo>
                    <a:pt x="322" y="866"/>
                  </a:lnTo>
                  <a:lnTo>
                    <a:pt x="331" y="863"/>
                  </a:lnTo>
                  <a:lnTo>
                    <a:pt x="340" y="860"/>
                  </a:lnTo>
                  <a:lnTo>
                    <a:pt x="350" y="858"/>
                  </a:lnTo>
                  <a:lnTo>
                    <a:pt x="360" y="857"/>
                  </a:lnTo>
                  <a:lnTo>
                    <a:pt x="370" y="857"/>
                  </a:lnTo>
                  <a:lnTo>
                    <a:pt x="378" y="857"/>
                  </a:lnTo>
                  <a:lnTo>
                    <a:pt x="385" y="858"/>
                  </a:lnTo>
                  <a:lnTo>
                    <a:pt x="399" y="859"/>
                  </a:lnTo>
                  <a:lnTo>
                    <a:pt x="406" y="861"/>
                  </a:lnTo>
                  <a:lnTo>
                    <a:pt x="412" y="862"/>
                  </a:lnTo>
                  <a:lnTo>
                    <a:pt x="418" y="864"/>
                  </a:lnTo>
                  <a:lnTo>
                    <a:pt x="424" y="867"/>
                  </a:lnTo>
                  <a:lnTo>
                    <a:pt x="429" y="869"/>
                  </a:lnTo>
                  <a:lnTo>
                    <a:pt x="435" y="872"/>
                  </a:lnTo>
                  <a:lnTo>
                    <a:pt x="444" y="878"/>
                  </a:lnTo>
                  <a:lnTo>
                    <a:pt x="453" y="885"/>
                  </a:lnTo>
                  <a:lnTo>
                    <a:pt x="457" y="889"/>
                  </a:lnTo>
                  <a:lnTo>
                    <a:pt x="461" y="893"/>
                  </a:lnTo>
                  <a:lnTo>
                    <a:pt x="467" y="903"/>
                  </a:lnTo>
                  <a:lnTo>
                    <a:pt x="473" y="912"/>
                  </a:lnTo>
                  <a:lnTo>
                    <a:pt x="478" y="923"/>
                  </a:lnTo>
                  <a:lnTo>
                    <a:pt x="480" y="929"/>
                  </a:lnTo>
                  <a:lnTo>
                    <a:pt x="482" y="935"/>
                  </a:lnTo>
                  <a:lnTo>
                    <a:pt x="483" y="941"/>
                  </a:lnTo>
                  <a:lnTo>
                    <a:pt x="485" y="947"/>
                  </a:lnTo>
                  <a:lnTo>
                    <a:pt x="487" y="960"/>
                  </a:lnTo>
                  <a:lnTo>
                    <a:pt x="488" y="973"/>
                  </a:lnTo>
                  <a:lnTo>
                    <a:pt x="488" y="987"/>
                  </a:lnTo>
                  <a:lnTo>
                    <a:pt x="488" y="1222"/>
                  </a:lnTo>
                  <a:lnTo>
                    <a:pt x="453" y="1222"/>
                  </a:lnTo>
                  <a:close/>
                  <a:moveTo>
                    <a:pt x="903" y="1052"/>
                  </a:moveTo>
                  <a:lnTo>
                    <a:pt x="631" y="1052"/>
                  </a:lnTo>
                  <a:lnTo>
                    <a:pt x="631" y="1060"/>
                  </a:lnTo>
                  <a:lnTo>
                    <a:pt x="631" y="1068"/>
                  </a:lnTo>
                  <a:lnTo>
                    <a:pt x="633" y="1083"/>
                  </a:lnTo>
                  <a:lnTo>
                    <a:pt x="635" y="1090"/>
                  </a:lnTo>
                  <a:lnTo>
                    <a:pt x="637" y="1097"/>
                  </a:lnTo>
                  <a:lnTo>
                    <a:pt x="641" y="1111"/>
                  </a:lnTo>
                  <a:lnTo>
                    <a:pt x="643" y="1118"/>
                  </a:lnTo>
                  <a:lnTo>
                    <a:pt x="646" y="1124"/>
                  </a:lnTo>
                  <a:lnTo>
                    <a:pt x="652" y="1137"/>
                  </a:lnTo>
                  <a:lnTo>
                    <a:pt x="659" y="1148"/>
                  </a:lnTo>
                  <a:lnTo>
                    <a:pt x="667" y="1159"/>
                  </a:lnTo>
                  <a:lnTo>
                    <a:pt x="671" y="1163"/>
                  </a:lnTo>
                  <a:lnTo>
                    <a:pt x="675" y="1167"/>
                  </a:lnTo>
                  <a:lnTo>
                    <a:pt x="684" y="1175"/>
                  </a:lnTo>
                  <a:lnTo>
                    <a:pt x="693" y="1181"/>
                  </a:lnTo>
                  <a:lnTo>
                    <a:pt x="705" y="1187"/>
                  </a:lnTo>
                  <a:lnTo>
                    <a:pt x="716" y="1191"/>
                  </a:lnTo>
                  <a:lnTo>
                    <a:pt x="728" y="1194"/>
                  </a:lnTo>
                  <a:lnTo>
                    <a:pt x="741" y="1196"/>
                  </a:lnTo>
                  <a:lnTo>
                    <a:pt x="747" y="1197"/>
                  </a:lnTo>
                  <a:lnTo>
                    <a:pt x="755" y="1197"/>
                  </a:lnTo>
                  <a:lnTo>
                    <a:pt x="766" y="1196"/>
                  </a:lnTo>
                  <a:lnTo>
                    <a:pt x="772" y="1196"/>
                  </a:lnTo>
                  <a:lnTo>
                    <a:pt x="777" y="1195"/>
                  </a:lnTo>
                  <a:lnTo>
                    <a:pt x="788" y="1192"/>
                  </a:lnTo>
                  <a:lnTo>
                    <a:pt x="798" y="1189"/>
                  </a:lnTo>
                  <a:lnTo>
                    <a:pt x="803" y="1186"/>
                  </a:lnTo>
                  <a:lnTo>
                    <a:pt x="807" y="1184"/>
                  </a:lnTo>
                  <a:lnTo>
                    <a:pt x="816" y="1179"/>
                  </a:lnTo>
                  <a:lnTo>
                    <a:pt x="824" y="1172"/>
                  </a:lnTo>
                  <a:lnTo>
                    <a:pt x="828" y="1169"/>
                  </a:lnTo>
                  <a:lnTo>
                    <a:pt x="832" y="1165"/>
                  </a:lnTo>
                  <a:lnTo>
                    <a:pt x="841" y="1155"/>
                  </a:lnTo>
                  <a:lnTo>
                    <a:pt x="845" y="1149"/>
                  </a:lnTo>
                  <a:lnTo>
                    <a:pt x="849" y="1143"/>
                  </a:lnTo>
                  <a:lnTo>
                    <a:pt x="852" y="1137"/>
                  </a:lnTo>
                  <a:lnTo>
                    <a:pt x="855" y="1130"/>
                  </a:lnTo>
                  <a:lnTo>
                    <a:pt x="857" y="1123"/>
                  </a:lnTo>
                  <a:lnTo>
                    <a:pt x="859" y="1115"/>
                  </a:lnTo>
                  <a:lnTo>
                    <a:pt x="896" y="1115"/>
                  </a:lnTo>
                  <a:lnTo>
                    <a:pt x="894" y="1126"/>
                  </a:lnTo>
                  <a:lnTo>
                    <a:pt x="890" y="1137"/>
                  </a:lnTo>
                  <a:lnTo>
                    <a:pt x="886" y="1147"/>
                  </a:lnTo>
                  <a:lnTo>
                    <a:pt x="882" y="1157"/>
                  </a:lnTo>
                  <a:lnTo>
                    <a:pt x="876" y="1166"/>
                  </a:lnTo>
                  <a:lnTo>
                    <a:pt x="870" y="1174"/>
                  </a:lnTo>
                  <a:lnTo>
                    <a:pt x="867" y="1178"/>
                  </a:lnTo>
                  <a:lnTo>
                    <a:pt x="863" y="1182"/>
                  </a:lnTo>
                  <a:lnTo>
                    <a:pt x="856" y="1190"/>
                  </a:lnTo>
                  <a:lnTo>
                    <a:pt x="851" y="1194"/>
                  </a:lnTo>
                  <a:lnTo>
                    <a:pt x="846" y="1199"/>
                  </a:lnTo>
                  <a:lnTo>
                    <a:pt x="841" y="1203"/>
                  </a:lnTo>
                  <a:lnTo>
                    <a:pt x="835" y="1207"/>
                  </a:lnTo>
                  <a:lnTo>
                    <a:pt x="829" y="1210"/>
                  </a:lnTo>
                  <a:lnTo>
                    <a:pt x="823" y="1214"/>
                  </a:lnTo>
                  <a:lnTo>
                    <a:pt x="817" y="1217"/>
                  </a:lnTo>
                  <a:lnTo>
                    <a:pt x="811" y="1220"/>
                  </a:lnTo>
                  <a:lnTo>
                    <a:pt x="798" y="1225"/>
                  </a:lnTo>
                  <a:lnTo>
                    <a:pt x="784" y="1228"/>
                  </a:lnTo>
                  <a:lnTo>
                    <a:pt x="777" y="1229"/>
                  </a:lnTo>
                  <a:lnTo>
                    <a:pt x="769" y="1230"/>
                  </a:lnTo>
                  <a:lnTo>
                    <a:pt x="755" y="1231"/>
                  </a:lnTo>
                  <a:lnTo>
                    <a:pt x="745" y="1231"/>
                  </a:lnTo>
                  <a:lnTo>
                    <a:pt x="736" y="1230"/>
                  </a:lnTo>
                  <a:lnTo>
                    <a:pt x="727" y="1229"/>
                  </a:lnTo>
                  <a:lnTo>
                    <a:pt x="719" y="1227"/>
                  </a:lnTo>
                  <a:lnTo>
                    <a:pt x="711" y="1225"/>
                  </a:lnTo>
                  <a:lnTo>
                    <a:pt x="703" y="1223"/>
                  </a:lnTo>
                  <a:lnTo>
                    <a:pt x="695" y="1220"/>
                  </a:lnTo>
                  <a:lnTo>
                    <a:pt x="687" y="1217"/>
                  </a:lnTo>
                  <a:lnTo>
                    <a:pt x="681" y="1213"/>
                  </a:lnTo>
                  <a:lnTo>
                    <a:pt x="674" y="1209"/>
                  </a:lnTo>
                  <a:lnTo>
                    <a:pt x="662" y="1201"/>
                  </a:lnTo>
                  <a:lnTo>
                    <a:pt x="656" y="1196"/>
                  </a:lnTo>
                  <a:lnTo>
                    <a:pt x="651" y="1191"/>
                  </a:lnTo>
                  <a:lnTo>
                    <a:pt x="645" y="1186"/>
                  </a:lnTo>
                  <a:lnTo>
                    <a:pt x="640" y="1180"/>
                  </a:lnTo>
                  <a:lnTo>
                    <a:pt x="635" y="1174"/>
                  </a:lnTo>
                  <a:lnTo>
                    <a:pt x="630" y="1167"/>
                  </a:lnTo>
                  <a:lnTo>
                    <a:pt x="625" y="1160"/>
                  </a:lnTo>
                  <a:lnTo>
                    <a:pt x="621" y="1152"/>
                  </a:lnTo>
                  <a:lnTo>
                    <a:pt x="617" y="1145"/>
                  </a:lnTo>
                  <a:lnTo>
                    <a:pt x="613" y="1137"/>
                  </a:lnTo>
                  <a:lnTo>
                    <a:pt x="610" y="1129"/>
                  </a:lnTo>
                  <a:lnTo>
                    <a:pt x="607" y="1120"/>
                  </a:lnTo>
                  <a:lnTo>
                    <a:pt x="604" y="1112"/>
                  </a:lnTo>
                  <a:lnTo>
                    <a:pt x="602" y="1103"/>
                  </a:lnTo>
                  <a:lnTo>
                    <a:pt x="600" y="1094"/>
                  </a:lnTo>
                  <a:lnTo>
                    <a:pt x="598" y="1084"/>
                  </a:lnTo>
                  <a:lnTo>
                    <a:pt x="597" y="1075"/>
                  </a:lnTo>
                  <a:lnTo>
                    <a:pt x="596" y="1065"/>
                  </a:lnTo>
                  <a:lnTo>
                    <a:pt x="595" y="1055"/>
                  </a:lnTo>
                  <a:lnTo>
                    <a:pt x="595" y="1045"/>
                  </a:lnTo>
                  <a:lnTo>
                    <a:pt x="595" y="1029"/>
                  </a:lnTo>
                  <a:lnTo>
                    <a:pt x="597" y="1012"/>
                  </a:lnTo>
                  <a:lnTo>
                    <a:pt x="599" y="996"/>
                  </a:lnTo>
                  <a:lnTo>
                    <a:pt x="602" y="979"/>
                  </a:lnTo>
                  <a:lnTo>
                    <a:pt x="607" y="964"/>
                  </a:lnTo>
                  <a:lnTo>
                    <a:pt x="613" y="948"/>
                  </a:lnTo>
                  <a:lnTo>
                    <a:pt x="616" y="941"/>
                  </a:lnTo>
                  <a:lnTo>
                    <a:pt x="620" y="933"/>
                  </a:lnTo>
                  <a:lnTo>
                    <a:pt x="625" y="926"/>
                  </a:lnTo>
                  <a:lnTo>
                    <a:pt x="630" y="919"/>
                  </a:lnTo>
                  <a:lnTo>
                    <a:pt x="636" y="911"/>
                  </a:lnTo>
                  <a:lnTo>
                    <a:pt x="642" y="904"/>
                  </a:lnTo>
                  <a:lnTo>
                    <a:pt x="648" y="898"/>
                  </a:lnTo>
                  <a:lnTo>
                    <a:pt x="654" y="892"/>
                  </a:lnTo>
                  <a:lnTo>
                    <a:pt x="661" y="886"/>
                  </a:lnTo>
                  <a:lnTo>
                    <a:pt x="668" y="881"/>
                  </a:lnTo>
                  <a:lnTo>
                    <a:pt x="675" y="877"/>
                  </a:lnTo>
                  <a:lnTo>
                    <a:pt x="683" y="873"/>
                  </a:lnTo>
                  <a:lnTo>
                    <a:pt x="690" y="869"/>
                  </a:lnTo>
                  <a:lnTo>
                    <a:pt x="699" y="866"/>
                  </a:lnTo>
                  <a:lnTo>
                    <a:pt x="708" y="863"/>
                  </a:lnTo>
                  <a:lnTo>
                    <a:pt x="716" y="861"/>
                  </a:lnTo>
                  <a:lnTo>
                    <a:pt x="725" y="859"/>
                  </a:lnTo>
                  <a:lnTo>
                    <a:pt x="733" y="858"/>
                  </a:lnTo>
                  <a:lnTo>
                    <a:pt x="742" y="857"/>
                  </a:lnTo>
                  <a:lnTo>
                    <a:pt x="752" y="857"/>
                  </a:lnTo>
                  <a:lnTo>
                    <a:pt x="761" y="857"/>
                  </a:lnTo>
                  <a:lnTo>
                    <a:pt x="769" y="858"/>
                  </a:lnTo>
                  <a:lnTo>
                    <a:pt x="778" y="859"/>
                  </a:lnTo>
                  <a:lnTo>
                    <a:pt x="786" y="861"/>
                  </a:lnTo>
                  <a:lnTo>
                    <a:pt x="794" y="863"/>
                  </a:lnTo>
                  <a:lnTo>
                    <a:pt x="801" y="865"/>
                  </a:lnTo>
                  <a:lnTo>
                    <a:pt x="809" y="868"/>
                  </a:lnTo>
                  <a:lnTo>
                    <a:pt x="816" y="871"/>
                  </a:lnTo>
                  <a:lnTo>
                    <a:pt x="823" y="875"/>
                  </a:lnTo>
                  <a:lnTo>
                    <a:pt x="829" y="879"/>
                  </a:lnTo>
                  <a:lnTo>
                    <a:pt x="836" y="883"/>
                  </a:lnTo>
                  <a:lnTo>
                    <a:pt x="842" y="888"/>
                  </a:lnTo>
                  <a:lnTo>
                    <a:pt x="848" y="893"/>
                  </a:lnTo>
                  <a:lnTo>
                    <a:pt x="853" y="898"/>
                  </a:lnTo>
                  <a:lnTo>
                    <a:pt x="859" y="904"/>
                  </a:lnTo>
                  <a:lnTo>
                    <a:pt x="864" y="909"/>
                  </a:lnTo>
                  <a:lnTo>
                    <a:pt x="873" y="922"/>
                  </a:lnTo>
                  <a:lnTo>
                    <a:pt x="877" y="928"/>
                  </a:lnTo>
                  <a:lnTo>
                    <a:pt x="881" y="935"/>
                  </a:lnTo>
                  <a:lnTo>
                    <a:pt x="888" y="949"/>
                  </a:lnTo>
                  <a:lnTo>
                    <a:pt x="893" y="964"/>
                  </a:lnTo>
                  <a:lnTo>
                    <a:pt x="896" y="972"/>
                  </a:lnTo>
                  <a:lnTo>
                    <a:pt x="898" y="980"/>
                  </a:lnTo>
                  <a:lnTo>
                    <a:pt x="901" y="996"/>
                  </a:lnTo>
                  <a:lnTo>
                    <a:pt x="903" y="1012"/>
                  </a:lnTo>
                  <a:lnTo>
                    <a:pt x="904" y="1021"/>
                  </a:lnTo>
                  <a:lnTo>
                    <a:pt x="904" y="1029"/>
                  </a:lnTo>
                  <a:lnTo>
                    <a:pt x="903" y="1041"/>
                  </a:lnTo>
                  <a:lnTo>
                    <a:pt x="903" y="1052"/>
                  </a:lnTo>
                  <a:close/>
                  <a:moveTo>
                    <a:pt x="752" y="890"/>
                  </a:moveTo>
                  <a:lnTo>
                    <a:pt x="738" y="891"/>
                  </a:lnTo>
                  <a:lnTo>
                    <a:pt x="732" y="892"/>
                  </a:lnTo>
                  <a:lnTo>
                    <a:pt x="726" y="893"/>
                  </a:lnTo>
                  <a:lnTo>
                    <a:pt x="713" y="896"/>
                  </a:lnTo>
                  <a:lnTo>
                    <a:pt x="708" y="898"/>
                  </a:lnTo>
                  <a:lnTo>
                    <a:pt x="702" y="901"/>
                  </a:lnTo>
                  <a:lnTo>
                    <a:pt x="691" y="906"/>
                  </a:lnTo>
                  <a:lnTo>
                    <a:pt x="681" y="913"/>
                  </a:lnTo>
                  <a:lnTo>
                    <a:pt x="676" y="916"/>
                  </a:lnTo>
                  <a:lnTo>
                    <a:pt x="672" y="920"/>
                  </a:lnTo>
                  <a:lnTo>
                    <a:pt x="664" y="929"/>
                  </a:lnTo>
                  <a:lnTo>
                    <a:pt x="656" y="938"/>
                  </a:lnTo>
                  <a:lnTo>
                    <a:pt x="650" y="948"/>
                  </a:lnTo>
                  <a:lnTo>
                    <a:pt x="644" y="959"/>
                  </a:lnTo>
                  <a:lnTo>
                    <a:pt x="640" y="970"/>
                  </a:lnTo>
                  <a:lnTo>
                    <a:pt x="636" y="982"/>
                  </a:lnTo>
                  <a:lnTo>
                    <a:pt x="635" y="988"/>
                  </a:lnTo>
                  <a:lnTo>
                    <a:pt x="633" y="994"/>
                  </a:lnTo>
                  <a:lnTo>
                    <a:pt x="632" y="1007"/>
                  </a:lnTo>
                  <a:lnTo>
                    <a:pt x="631" y="1020"/>
                  </a:lnTo>
                  <a:lnTo>
                    <a:pt x="868" y="1020"/>
                  </a:lnTo>
                  <a:lnTo>
                    <a:pt x="867" y="1013"/>
                  </a:lnTo>
                  <a:lnTo>
                    <a:pt x="867" y="1007"/>
                  </a:lnTo>
                  <a:lnTo>
                    <a:pt x="865" y="995"/>
                  </a:lnTo>
                  <a:lnTo>
                    <a:pt x="863" y="983"/>
                  </a:lnTo>
                  <a:lnTo>
                    <a:pt x="859" y="971"/>
                  </a:lnTo>
                  <a:lnTo>
                    <a:pt x="855" y="960"/>
                  </a:lnTo>
                  <a:lnTo>
                    <a:pt x="852" y="954"/>
                  </a:lnTo>
                  <a:lnTo>
                    <a:pt x="849" y="949"/>
                  </a:lnTo>
                  <a:lnTo>
                    <a:pt x="843" y="939"/>
                  </a:lnTo>
                  <a:lnTo>
                    <a:pt x="836" y="930"/>
                  </a:lnTo>
                  <a:lnTo>
                    <a:pt x="828" y="921"/>
                  </a:lnTo>
                  <a:lnTo>
                    <a:pt x="824" y="917"/>
                  </a:lnTo>
                  <a:lnTo>
                    <a:pt x="820" y="913"/>
                  </a:lnTo>
                  <a:lnTo>
                    <a:pt x="815" y="910"/>
                  </a:lnTo>
                  <a:lnTo>
                    <a:pt x="810" y="907"/>
                  </a:lnTo>
                  <a:lnTo>
                    <a:pt x="800" y="901"/>
                  </a:lnTo>
                  <a:lnTo>
                    <a:pt x="795" y="899"/>
                  </a:lnTo>
                  <a:lnTo>
                    <a:pt x="789" y="896"/>
                  </a:lnTo>
                  <a:lnTo>
                    <a:pt x="783" y="895"/>
                  </a:lnTo>
                  <a:lnTo>
                    <a:pt x="777" y="893"/>
                  </a:lnTo>
                  <a:lnTo>
                    <a:pt x="771" y="892"/>
                  </a:lnTo>
                  <a:lnTo>
                    <a:pt x="765" y="891"/>
                  </a:lnTo>
                  <a:lnTo>
                    <a:pt x="752" y="890"/>
                  </a:lnTo>
                  <a:close/>
                  <a:moveTo>
                    <a:pt x="1297" y="1052"/>
                  </a:moveTo>
                  <a:lnTo>
                    <a:pt x="1025" y="1052"/>
                  </a:lnTo>
                  <a:lnTo>
                    <a:pt x="1026" y="1060"/>
                  </a:lnTo>
                  <a:lnTo>
                    <a:pt x="1026" y="1068"/>
                  </a:lnTo>
                  <a:lnTo>
                    <a:pt x="1028" y="1083"/>
                  </a:lnTo>
                  <a:lnTo>
                    <a:pt x="1030" y="1090"/>
                  </a:lnTo>
                  <a:lnTo>
                    <a:pt x="1031" y="1097"/>
                  </a:lnTo>
                  <a:lnTo>
                    <a:pt x="1035" y="1111"/>
                  </a:lnTo>
                  <a:lnTo>
                    <a:pt x="1038" y="1118"/>
                  </a:lnTo>
                  <a:lnTo>
                    <a:pt x="1041" y="1124"/>
                  </a:lnTo>
                  <a:lnTo>
                    <a:pt x="1047" y="1137"/>
                  </a:lnTo>
                  <a:lnTo>
                    <a:pt x="1054" y="1148"/>
                  </a:lnTo>
                  <a:lnTo>
                    <a:pt x="1062" y="1159"/>
                  </a:lnTo>
                  <a:lnTo>
                    <a:pt x="1066" y="1163"/>
                  </a:lnTo>
                  <a:lnTo>
                    <a:pt x="1070" y="1167"/>
                  </a:lnTo>
                  <a:lnTo>
                    <a:pt x="1079" y="1175"/>
                  </a:lnTo>
                  <a:lnTo>
                    <a:pt x="1088" y="1181"/>
                  </a:lnTo>
                  <a:lnTo>
                    <a:pt x="1098" y="1187"/>
                  </a:lnTo>
                  <a:lnTo>
                    <a:pt x="1109" y="1191"/>
                  </a:lnTo>
                  <a:lnTo>
                    <a:pt x="1121" y="1194"/>
                  </a:lnTo>
                  <a:lnTo>
                    <a:pt x="1134" y="1196"/>
                  </a:lnTo>
                  <a:lnTo>
                    <a:pt x="1141" y="1197"/>
                  </a:lnTo>
                  <a:lnTo>
                    <a:pt x="1148" y="1197"/>
                  </a:lnTo>
                  <a:lnTo>
                    <a:pt x="1160" y="1196"/>
                  </a:lnTo>
                  <a:lnTo>
                    <a:pt x="1165" y="1196"/>
                  </a:lnTo>
                  <a:lnTo>
                    <a:pt x="1171" y="1195"/>
                  </a:lnTo>
                  <a:lnTo>
                    <a:pt x="1181" y="1192"/>
                  </a:lnTo>
                  <a:lnTo>
                    <a:pt x="1192" y="1189"/>
                  </a:lnTo>
                  <a:lnTo>
                    <a:pt x="1196" y="1186"/>
                  </a:lnTo>
                  <a:lnTo>
                    <a:pt x="1201" y="1184"/>
                  </a:lnTo>
                  <a:lnTo>
                    <a:pt x="1210" y="1179"/>
                  </a:lnTo>
                  <a:lnTo>
                    <a:pt x="1218" y="1172"/>
                  </a:lnTo>
                  <a:lnTo>
                    <a:pt x="1222" y="1169"/>
                  </a:lnTo>
                  <a:lnTo>
                    <a:pt x="1226" y="1165"/>
                  </a:lnTo>
                  <a:lnTo>
                    <a:pt x="1235" y="1155"/>
                  </a:lnTo>
                  <a:lnTo>
                    <a:pt x="1239" y="1149"/>
                  </a:lnTo>
                  <a:lnTo>
                    <a:pt x="1242" y="1143"/>
                  </a:lnTo>
                  <a:lnTo>
                    <a:pt x="1246" y="1137"/>
                  </a:lnTo>
                  <a:lnTo>
                    <a:pt x="1249" y="1130"/>
                  </a:lnTo>
                  <a:lnTo>
                    <a:pt x="1251" y="1123"/>
                  </a:lnTo>
                  <a:lnTo>
                    <a:pt x="1253" y="1115"/>
                  </a:lnTo>
                  <a:lnTo>
                    <a:pt x="1290" y="1115"/>
                  </a:lnTo>
                  <a:lnTo>
                    <a:pt x="1287" y="1126"/>
                  </a:lnTo>
                  <a:lnTo>
                    <a:pt x="1284" y="1137"/>
                  </a:lnTo>
                  <a:lnTo>
                    <a:pt x="1280" y="1147"/>
                  </a:lnTo>
                  <a:lnTo>
                    <a:pt x="1275" y="1157"/>
                  </a:lnTo>
                  <a:lnTo>
                    <a:pt x="1270" y="1166"/>
                  </a:lnTo>
                  <a:lnTo>
                    <a:pt x="1264" y="1174"/>
                  </a:lnTo>
                  <a:lnTo>
                    <a:pt x="1261" y="1178"/>
                  </a:lnTo>
                  <a:lnTo>
                    <a:pt x="1257" y="1182"/>
                  </a:lnTo>
                  <a:lnTo>
                    <a:pt x="1250" y="1190"/>
                  </a:lnTo>
                  <a:lnTo>
                    <a:pt x="1245" y="1194"/>
                  </a:lnTo>
                  <a:lnTo>
                    <a:pt x="1240" y="1199"/>
                  </a:lnTo>
                  <a:lnTo>
                    <a:pt x="1234" y="1203"/>
                  </a:lnTo>
                  <a:lnTo>
                    <a:pt x="1229" y="1207"/>
                  </a:lnTo>
                  <a:lnTo>
                    <a:pt x="1223" y="1210"/>
                  </a:lnTo>
                  <a:lnTo>
                    <a:pt x="1217" y="1214"/>
                  </a:lnTo>
                  <a:lnTo>
                    <a:pt x="1211" y="1217"/>
                  </a:lnTo>
                  <a:lnTo>
                    <a:pt x="1205" y="1220"/>
                  </a:lnTo>
                  <a:lnTo>
                    <a:pt x="1191" y="1225"/>
                  </a:lnTo>
                  <a:lnTo>
                    <a:pt x="1178" y="1228"/>
                  </a:lnTo>
                  <a:lnTo>
                    <a:pt x="1170" y="1229"/>
                  </a:lnTo>
                  <a:lnTo>
                    <a:pt x="1163" y="1230"/>
                  </a:lnTo>
                  <a:lnTo>
                    <a:pt x="1148" y="1231"/>
                  </a:lnTo>
                  <a:lnTo>
                    <a:pt x="1139" y="1231"/>
                  </a:lnTo>
                  <a:lnTo>
                    <a:pt x="1130" y="1230"/>
                  </a:lnTo>
                  <a:lnTo>
                    <a:pt x="1121" y="1229"/>
                  </a:lnTo>
                  <a:lnTo>
                    <a:pt x="1113" y="1227"/>
                  </a:lnTo>
                  <a:lnTo>
                    <a:pt x="1105" y="1225"/>
                  </a:lnTo>
                  <a:lnTo>
                    <a:pt x="1097" y="1223"/>
                  </a:lnTo>
                  <a:lnTo>
                    <a:pt x="1089" y="1220"/>
                  </a:lnTo>
                  <a:lnTo>
                    <a:pt x="1082" y="1217"/>
                  </a:lnTo>
                  <a:lnTo>
                    <a:pt x="1075" y="1213"/>
                  </a:lnTo>
                  <a:lnTo>
                    <a:pt x="1069" y="1209"/>
                  </a:lnTo>
                  <a:lnTo>
                    <a:pt x="1056" y="1201"/>
                  </a:lnTo>
                  <a:lnTo>
                    <a:pt x="1051" y="1196"/>
                  </a:lnTo>
                  <a:lnTo>
                    <a:pt x="1045" y="1191"/>
                  </a:lnTo>
                  <a:lnTo>
                    <a:pt x="1040" y="1186"/>
                  </a:lnTo>
                  <a:lnTo>
                    <a:pt x="1035" y="1180"/>
                  </a:lnTo>
                  <a:lnTo>
                    <a:pt x="1030" y="1174"/>
                  </a:lnTo>
                  <a:lnTo>
                    <a:pt x="1025" y="1167"/>
                  </a:lnTo>
                  <a:lnTo>
                    <a:pt x="1020" y="1160"/>
                  </a:lnTo>
                  <a:lnTo>
                    <a:pt x="1016" y="1152"/>
                  </a:lnTo>
                  <a:lnTo>
                    <a:pt x="1012" y="1145"/>
                  </a:lnTo>
                  <a:lnTo>
                    <a:pt x="1008" y="1137"/>
                  </a:lnTo>
                  <a:lnTo>
                    <a:pt x="1005" y="1129"/>
                  </a:lnTo>
                  <a:lnTo>
                    <a:pt x="1002" y="1120"/>
                  </a:lnTo>
                  <a:lnTo>
                    <a:pt x="999" y="1112"/>
                  </a:lnTo>
                  <a:lnTo>
                    <a:pt x="996" y="1103"/>
                  </a:lnTo>
                  <a:lnTo>
                    <a:pt x="994" y="1094"/>
                  </a:lnTo>
                  <a:lnTo>
                    <a:pt x="993" y="1084"/>
                  </a:lnTo>
                  <a:lnTo>
                    <a:pt x="991" y="1075"/>
                  </a:lnTo>
                  <a:lnTo>
                    <a:pt x="990" y="1065"/>
                  </a:lnTo>
                  <a:lnTo>
                    <a:pt x="990" y="1055"/>
                  </a:lnTo>
                  <a:lnTo>
                    <a:pt x="990" y="1045"/>
                  </a:lnTo>
                  <a:lnTo>
                    <a:pt x="990" y="1029"/>
                  </a:lnTo>
                  <a:lnTo>
                    <a:pt x="991" y="1012"/>
                  </a:lnTo>
                  <a:lnTo>
                    <a:pt x="993" y="996"/>
                  </a:lnTo>
                  <a:lnTo>
                    <a:pt x="997" y="979"/>
                  </a:lnTo>
                  <a:lnTo>
                    <a:pt x="1001" y="964"/>
                  </a:lnTo>
                  <a:lnTo>
                    <a:pt x="1007" y="948"/>
                  </a:lnTo>
                  <a:lnTo>
                    <a:pt x="1011" y="941"/>
                  </a:lnTo>
                  <a:lnTo>
                    <a:pt x="1015" y="933"/>
                  </a:lnTo>
                  <a:lnTo>
                    <a:pt x="1020" y="926"/>
                  </a:lnTo>
                  <a:lnTo>
                    <a:pt x="1025" y="919"/>
                  </a:lnTo>
                  <a:lnTo>
                    <a:pt x="1030" y="911"/>
                  </a:lnTo>
                  <a:lnTo>
                    <a:pt x="1036" y="904"/>
                  </a:lnTo>
                  <a:lnTo>
                    <a:pt x="1043" y="898"/>
                  </a:lnTo>
                  <a:lnTo>
                    <a:pt x="1049" y="892"/>
                  </a:lnTo>
                  <a:lnTo>
                    <a:pt x="1056" y="886"/>
                  </a:lnTo>
                  <a:lnTo>
                    <a:pt x="1063" y="881"/>
                  </a:lnTo>
                  <a:lnTo>
                    <a:pt x="1070" y="877"/>
                  </a:lnTo>
                  <a:lnTo>
                    <a:pt x="1078" y="873"/>
                  </a:lnTo>
                  <a:lnTo>
                    <a:pt x="1085" y="869"/>
                  </a:lnTo>
                  <a:lnTo>
                    <a:pt x="1093" y="866"/>
                  </a:lnTo>
                  <a:lnTo>
                    <a:pt x="1101" y="863"/>
                  </a:lnTo>
                  <a:lnTo>
                    <a:pt x="1110" y="861"/>
                  </a:lnTo>
                  <a:lnTo>
                    <a:pt x="1118" y="859"/>
                  </a:lnTo>
                  <a:lnTo>
                    <a:pt x="1127" y="858"/>
                  </a:lnTo>
                  <a:lnTo>
                    <a:pt x="1136" y="857"/>
                  </a:lnTo>
                  <a:lnTo>
                    <a:pt x="1145" y="857"/>
                  </a:lnTo>
                  <a:lnTo>
                    <a:pt x="1154" y="857"/>
                  </a:lnTo>
                  <a:lnTo>
                    <a:pt x="1163" y="858"/>
                  </a:lnTo>
                  <a:lnTo>
                    <a:pt x="1171" y="859"/>
                  </a:lnTo>
                  <a:lnTo>
                    <a:pt x="1179" y="861"/>
                  </a:lnTo>
                  <a:lnTo>
                    <a:pt x="1187" y="863"/>
                  </a:lnTo>
                  <a:lnTo>
                    <a:pt x="1195" y="865"/>
                  </a:lnTo>
                  <a:lnTo>
                    <a:pt x="1202" y="868"/>
                  </a:lnTo>
                  <a:lnTo>
                    <a:pt x="1210" y="871"/>
                  </a:lnTo>
                  <a:lnTo>
                    <a:pt x="1217" y="875"/>
                  </a:lnTo>
                  <a:lnTo>
                    <a:pt x="1223" y="879"/>
                  </a:lnTo>
                  <a:lnTo>
                    <a:pt x="1230" y="883"/>
                  </a:lnTo>
                  <a:lnTo>
                    <a:pt x="1236" y="888"/>
                  </a:lnTo>
                  <a:lnTo>
                    <a:pt x="1242" y="893"/>
                  </a:lnTo>
                  <a:lnTo>
                    <a:pt x="1247" y="898"/>
                  </a:lnTo>
                  <a:lnTo>
                    <a:pt x="1252" y="904"/>
                  </a:lnTo>
                  <a:lnTo>
                    <a:pt x="1257" y="909"/>
                  </a:lnTo>
                  <a:lnTo>
                    <a:pt x="1267" y="922"/>
                  </a:lnTo>
                  <a:lnTo>
                    <a:pt x="1271" y="928"/>
                  </a:lnTo>
                  <a:lnTo>
                    <a:pt x="1275" y="935"/>
                  </a:lnTo>
                  <a:lnTo>
                    <a:pt x="1278" y="942"/>
                  </a:lnTo>
                  <a:lnTo>
                    <a:pt x="1282" y="949"/>
                  </a:lnTo>
                  <a:lnTo>
                    <a:pt x="1287" y="964"/>
                  </a:lnTo>
                  <a:lnTo>
                    <a:pt x="1290" y="972"/>
                  </a:lnTo>
                  <a:lnTo>
                    <a:pt x="1292" y="980"/>
                  </a:lnTo>
                  <a:lnTo>
                    <a:pt x="1295" y="996"/>
                  </a:lnTo>
                  <a:lnTo>
                    <a:pt x="1297" y="1012"/>
                  </a:lnTo>
                  <a:lnTo>
                    <a:pt x="1297" y="1021"/>
                  </a:lnTo>
                  <a:lnTo>
                    <a:pt x="1298" y="1029"/>
                  </a:lnTo>
                  <a:lnTo>
                    <a:pt x="1297" y="1041"/>
                  </a:lnTo>
                  <a:lnTo>
                    <a:pt x="1297" y="1052"/>
                  </a:lnTo>
                  <a:close/>
                  <a:moveTo>
                    <a:pt x="1145" y="890"/>
                  </a:moveTo>
                  <a:lnTo>
                    <a:pt x="1132" y="891"/>
                  </a:lnTo>
                  <a:lnTo>
                    <a:pt x="1126" y="892"/>
                  </a:lnTo>
                  <a:lnTo>
                    <a:pt x="1119" y="893"/>
                  </a:lnTo>
                  <a:lnTo>
                    <a:pt x="1107" y="896"/>
                  </a:lnTo>
                  <a:lnTo>
                    <a:pt x="1101" y="898"/>
                  </a:lnTo>
                  <a:lnTo>
                    <a:pt x="1096" y="901"/>
                  </a:lnTo>
                  <a:lnTo>
                    <a:pt x="1085" y="906"/>
                  </a:lnTo>
                  <a:lnTo>
                    <a:pt x="1075" y="913"/>
                  </a:lnTo>
                  <a:lnTo>
                    <a:pt x="1071" y="916"/>
                  </a:lnTo>
                  <a:lnTo>
                    <a:pt x="1066" y="920"/>
                  </a:lnTo>
                  <a:lnTo>
                    <a:pt x="1058" y="929"/>
                  </a:lnTo>
                  <a:lnTo>
                    <a:pt x="1051" y="938"/>
                  </a:lnTo>
                  <a:lnTo>
                    <a:pt x="1044" y="948"/>
                  </a:lnTo>
                  <a:lnTo>
                    <a:pt x="1039" y="959"/>
                  </a:lnTo>
                  <a:lnTo>
                    <a:pt x="1034" y="970"/>
                  </a:lnTo>
                  <a:lnTo>
                    <a:pt x="1031" y="982"/>
                  </a:lnTo>
                  <a:lnTo>
                    <a:pt x="1029" y="988"/>
                  </a:lnTo>
                  <a:lnTo>
                    <a:pt x="1028" y="994"/>
                  </a:lnTo>
                  <a:lnTo>
                    <a:pt x="1027" y="1007"/>
                  </a:lnTo>
                  <a:lnTo>
                    <a:pt x="1026" y="1020"/>
                  </a:lnTo>
                  <a:lnTo>
                    <a:pt x="1261" y="1020"/>
                  </a:lnTo>
                  <a:lnTo>
                    <a:pt x="1261" y="1013"/>
                  </a:lnTo>
                  <a:lnTo>
                    <a:pt x="1261" y="1007"/>
                  </a:lnTo>
                  <a:lnTo>
                    <a:pt x="1259" y="995"/>
                  </a:lnTo>
                  <a:lnTo>
                    <a:pt x="1256" y="983"/>
                  </a:lnTo>
                  <a:lnTo>
                    <a:pt x="1253" y="971"/>
                  </a:lnTo>
                  <a:lnTo>
                    <a:pt x="1248" y="960"/>
                  </a:lnTo>
                  <a:lnTo>
                    <a:pt x="1246" y="954"/>
                  </a:lnTo>
                  <a:lnTo>
                    <a:pt x="1243" y="949"/>
                  </a:lnTo>
                  <a:lnTo>
                    <a:pt x="1237" y="939"/>
                  </a:lnTo>
                  <a:lnTo>
                    <a:pt x="1230" y="930"/>
                  </a:lnTo>
                  <a:lnTo>
                    <a:pt x="1222" y="921"/>
                  </a:lnTo>
                  <a:lnTo>
                    <a:pt x="1218" y="917"/>
                  </a:lnTo>
                  <a:lnTo>
                    <a:pt x="1214" y="913"/>
                  </a:lnTo>
                  <a:lnTo>
                    <a:pt x="1209" y="910"/>
                  </a:lnTo>
                  <a:lnTo>
                    <a:pt x="1204" y="907"/>
                  </a:lnTo>
                  <a:lnTo>
                    <a:pt x="1194" y="901"/>
                  </a:lnTo>
                  <a:lnTo>
                    <a:pt x="1188" y="899"/>
                  </a:lnTo>
                  <a:lnTo>
                    <a:pt x="1183" y="896"/>
                  </a:lnTo>
                  <a:lnTo>
                    <a:pt x="1177" y="895"/>
                  </a:lnTo>
                  <a:lnTo>
                    <a:pt x="1171" y="893"/>
                  </a:lnTo>
                  <a:lnTo>
                    <a:pt x="1165" y="892"/>
                  </a:lnTo>
                  <a:lnTo>
                    <a:pt x="1159" y="891"/>
                  </a:lnTo>
                  <a:lnTo>
                    <a:pt x="1145" y="890"/>
                  </a:lnTo>
                  <a:close/>
                  <a:moveTo>
                    <a:pt x="1516" y="1227"/>
                  </a:moveTo>
                  <a:lnTo>
                    <a:pt x="1504" y="1226"/>
                  </a:lnTo>
                  <a:lnTo>
                    <a:pt x="1498" y="1225"/>
                  </a:lnTo>
                  <a:lnTo>
                    <a:pt x="1493" y="1225"/>
                  </a:lnTo>
                  <a:lnTo>
                    <a:pt x="1483" y="1222"/>
                  </a:lnTo>
                  <a:lnTo>
                    <a:pt x="1473" y="1219"/>
                  </a:lnTo>
                  <a:lnTo>
                    <a:pt x="1465" y="1215"/>
                  </a:lnTo>
                  <a:lnTo>
                    <a:pt x="1458" y="1210"/>
                  </a:lnTo>
                  <a:lnTo>
                    <a:pt x="1451" y="1204"/>
                  </a:lnTo>
                  <a:lnTo>
                    <a:pt x="1445" y="1198"/>
                  </a:lnTo>
                  <a:lnTo>
                    <a:pt x="1440" y="1191"/>
                  </a:lnTo>
                  <a:lnTo>
                    <a:pt x="1436" y="1183"/>
                  </a:lnTo>
                  <a:lnTo>
                    <a:pt x="1432" y="1174"/>
                  </a:lnTo>
                  <a:lnTo>
                    <a:pt x="1429" y="1165"/>
                  </a:lnTo>
                  <a:lnTo>
                    <a:pt x="1427" y="1155"/>
                  </a:lnTo>
                  <a:lnTo>
                    <a:pt x="1426" y="1150"/>
                  </a:lnTo>
                  <a:lnTo>
                    <a:pt x="1425" y="1145"/>
                  </a:lnTo>
                  <a:lnTo>
                    <a:pt x="1424" y="1134"/>
                  </a:lnTo>
                  <a:lnTo>
                    <a:pt x="1424" y="1123"/>
                  </a:lnTo>
                  <a:lnTo>
                    <a:pt x="1424" y="899"/>
                  </a:lnTo>
                  <a:lnTo>
                    <a:pt x="1353" y="899"/>
                  </a:lnTo>
                  <a:lnTo>
                    <a:pt x="1353" y="866"/>
                  </a:lnTo>
                  <a:lnTo>
                    <a:pt x="1424" y="866"/>
                  </a:lnTo>
                  <a:lnTo>
                    <a:pt x="1424" y="768"/>
                  </a:lnTo>
                  <a:lnTo>
                    <a:pt x="1460" y="760"/>
                  </a:lnTo>
                  <a:lnTo>
                    <a:pt x="1460" y="866"/>
                  </a:lnTo>
                  <a:lnTo>
                    <a:pt x="1570" y="866"/>
                  </a:lnTo>
                  <a:lnTo>
                    <a:pt x="1570" y="899"/>
                  </a:lnTo>
                  <a:lnTo>
                    <a:pt x="1460" y="899"/>
                  </a:lnTo>
                  <a:lnTo>
                    <a:pt x="1460" y="1121"/>
                  </a:lnTo>
                  <a:lnTo>
                    <a:pt x="1460" y="1136"/>
                  </a:lnTo>
                  <a:lnTo>
                    <a:pt x="1461" y="1144"/>
                  </a:lnTo>
                  <a:lnTo>
                    <a:pt x="1462" y="1150"/>
                  </a:lnTo>
                  <a:lnTo>
                    <a:pt x="1464" y="1157"/>
                  </a:lnTo>
                  <a:lnTo>
                    <a:pt x="1466" y="1162"/>
                  </a:lnTo>
                  <a:lnTo>
                    <a:pt x="1468" y="1168"/>
                  </a:lnTo>
                  <a:lnTo>
                    <a:pt x="1471" y="1173"/>
                  </a:lnTo>
                  <a:lnTo>
                    <a:pt x="1475" y="1177"/>
                  </a:lnTo>
                  <a:lnTo>
                    <a:pt x="1479" y="1181"/>
                  </a:lnTo>
                  <a:lnTo>
                    <a:pt x="1484" y="1185"/>
                  </a:lnTo>
                  <a:lnTo>
                    <a:pt x="1489" y="1188"/>
                  </a:lnTo>
                  <a:lnTo>
                    <a:pt x="1492" y="1189"/>
                  </a:lnTo>
                  <a:lnTo>
                    <a:pt x="1495" y="1190"/>
                  </a:lnTo>
                  <a:lnTo>
                    <a:pt x="1502" y="1192"/>
                  </a:lnTo>
                  <a:lnTo>
                    <a:pt x="1510" y="1193"/>
                  </a:lnTo>
                  <a:lnTo>
                    <a:pt x="1519" y="1193"/>
                  </a:lnTo>
                  <a:lnTo>
                    <a:pt x="1533" y="1193"/>
                  </a:lnTo>
                  <a:lnTo>
                    <a:pt x="1547" y="1191"/>
                  </a:lnTo>
                  <a:lnTo>
                    <a:pt x="1575" y="1187"/>
                  </a:lnTo>
                  <a:lnTo>
                    <a:pt x="1575" y="1218"/>
                  </a:lnTo>
                  <a:lnTo>
                    <a:pt x="1560" y="1221"/>
                  </a:lnTo>
                  <a:lnTo>
                    <a:pt x="1545" y="1224"/>
                  </a:lnTo>
                  <a:lnTo>
                    <a:pt x="1530" y="1226"/>
                  </a:lnTo>
                  <a:lnTo>
                    <a:pt x="1516" y="1227"/>
                  </a:lnTo>
                  <a:close/>
                  <a:moveTo>
                    <a:pt x="1902" y="1188"/>
                  </a:moveTo>
                  <a:lnTo>
                    <a:pt x="1897" y="1193"/>
                  </a:lnTo>
                  <a:lnTo>
                    <a:pt x="1892" y="1198"/>
                  </a:lnTo>
                  <a:lnTo>
                    <a:pt x="1880" y="1207"/>
                  </a:lnTo>
                  <a:lnTo>
                    <a:pt x="1874" y="1211"/>
                  </a:lnTo>
                  <a:lnTo>
                    <a:pt x="1867" y="1214"/>
                  </a:lnTo>
                  <a:lnTo>
                    <a:pt x="1860" y="1217"/>
                  </a:lnTo>
                  <a:lnTo>
                    <a:pt x="1853" y="1220"/>
                  </a:lnTo>
                  <a:lnTo>
                    <a:pt x="1837" y="1225"/>
                  </a:lnTo>
                  <a:lnTo>
                    <a:pt x="1830" y="1227"/>
                  </a:lnTo>
                  <a:lnTo>
                    <a:pt x="1821" y="1228"/>
                  </a:lnTo>
                  <a:lnTo>
                    <a:pt x="1813" y="1229"/>
                  </a:lnTo>
                  <a:lnTo>
                    <a:pt x="1805" y="1230"/>
                  </a:lnTo>
                  <a:lnTo>
                    <a:pt x="1787" y="1231"/>
                  </a:lnTo>
                  <a:lnTo>
                    <a:pt x="1769" y="1230"/>
                  </a:lnTo>
                  <a:lnTo>
                    <a:pt x="1752" y="1228"/>
                  </a:lnTo>
                  <a:lnTo>
                    <a:pt x="1744" y="1226"/>
                  </a:lnTo>
                  <a:lnTo>
                    <a:pt x="1736" y="1224"/>
                  </a:lnTo>
                  <a:lnTo>
                    <a:pt x="1728" y="1222"/>
                  </a:lnTo>
                  <a:lnTo>
                    <a:pt x="1721" y="1220"/>
                  </a:lnTo>
                  <a:lnTo>
                    <a:pt x="1714" y="1217"/>
                  </a:lnTo>
                  <a:lnTo>
                    <a:pt x="1707" y="1213"/>
                  </a:lnTo>
                  <a:lnTo>
                    <a:pt x="1700" y="1209"/>
                  </a:lnTo>
                  <a:lnTo>
                    <a:pt x="1693" y="1205"/>
                  </a:lnTo>
                  <a:lnTo>
                    <a:pt x="1687" y="1201"/>
                  </a:lnTo>
                  <a:lnTo>
                    <a:pt x="1681" y="1196"/>
                  </a:lnTo>
                  <a:lnTo>
                    <a:pt x="1676" y="1191"/>
                  </a:lnTo>
                  <a:lnTo>
                    <a:pt x="1671" y="1185"/>
                  </a:lnTo>
                  <a:lnTo>
                    <a:pt x="1664" y="1177"/>
                  </a:lnTo>
                  <a:lnTo>
                    <a:pt x="1658" y="1169"/>
                  </a:lnTo>
                  <a:lnTo>
                    <a:pt x="1653" y="1160"/>
                  </a:lnTo>
                  <a:lnTo>
                    <a:pt x="1649" y="1152"/>
                  </a:lnTo>
                  <a:lnTo>
                    <a:pt x="1646" y="1143"/>
                  </a:lnTo>
                  <a:lnTo>
                    <a:pt x="1644" y="1139"/>
                  </a:lnTo>
                  <a:lnTo>
                    <a:pt x="1643" y="1134"/>
                  </a:lnTo>
                  <a:lnTo>
                    <a:pt x="1642" y="1124"/>
                  </a:lnTo>
                  <a:lnTo>
                    <a:pt x="1641" y="1114"/>
                  </a:lnTo>
                  <a:lnTo>
                    <a:pt x="1677" y="1114"/>
                  </a:lnTo>
                  <a:lnTo>
                    <a:pt x="1678" y="1121"/>
                  </a:lnTo>
                  <a:lnTo>
                    <a:pt x="1680" y="1129"/>
                  </a:lnTo>
                  <a:lnTo>
                    <a:pt x="1682" y="1136"/>
                  </a:lnTo>
                  <a:lnTo>
                    <a:pt x="1685" y="1143"/>
                  </a:lnTo>
                  <a:lnTo>
                    <a:pt x="1689" y="1150"/>
                  </a:lnTo>
                  <a:lnTo>
                    <a:pt x="1693" y="1156"/>
                  </a:lnTo>
                  <a:lnTo>
                    <a:pt x="1698" y="1162"/>
                  </a:lnTo>
                  <a:lnTo>
                    <a:pt x="1703" y="1168"/>
                  </a:lnTo>
                  <a:lnTo>
                    <a:pt x="1711" y="1175"/>
                  </a:lnTo>
                  <a:lnTo>
                    <a:pt x="1716" y="1178"/>
                  </a:lnTo>
                  <a:lnTo>
                    <a:pt x="1720" y="1181"/>
                  </a:lnTo>
                  <a:lnTo>
                    <a:pt x="1730" y="1186"/>
                  </a:lnTo>
                  <a:lnTo>
                    <a:pt x="1740" y="1190"/>
                  </a:lnTo>
                  <a:lnTo>
                    <a:pt x="1746" y="1192"/>
                  </a:lnTo>
                  <a:lnTo>
                    <a:pt x="1751" y="1193"/>
                  </a:lnTo>
                  <a:lnTo>
                    <a:pt x="1763" y="1195"/>
                  </a:lnTo>
                  <a:lnTo>
                    <a:pt x="1775" y="1196"/>
                  </a:lnTo>
                  <a:lnTo>
                    <a:pt x="1787" y="1197"/>
                  </a:lnTo>
                  <a:lnTo>
                    <a:pt x="1801" y="1196"/>
                  </a:lnTo>
                  <a:lnTo>
                    <a:pt x="1813" y="1195"/>
                  </a:lnTo>
                  <a:lnTo>
                    <a:pt x="1825" y="1193"/>
                  </a:lnTo>
                  <a:lnTo>
                    <a:pt x="1836" y="1190"/>
                  </a:lnTo>
                  <a:lnTo>
                    <a:pt x="1841" y="1188"/>
                  </a:lnTo>
                  <a:lnTo>
                    <a:pt x="1846" y="1187"/>
                  </a:lnTo>
                  <a:lnTo>
                    <a:pt x="1851" y="1184"/>
                  </a:lnTo>
                  <a:lnTo>
                    <a:pt x="1856" y="1182"/>
                  </a:lnTo>
                  <a:lnTo>
                    <a:pt x="1864" y="1177"/>
                  </a:lnTo>
                  <a:lnTo>
                    <a:pt x="1871" y="1170"/>
                  </a:lnTo>
                  <a:lnTo>
                    <a:pt x="1876" y="1166"/>
                  </a:lnTo>
                  <a:lnTo>
                    <a:pt x="1879" y="1161"/>
                  </a:lnTo>
                  <a:lnTo>
                    <a:pt x="1883" y="1156"/>
                  </a:lnTo>
                  <a:lnTo>
                    <a:pt x="1885" y="1151"/>
                  </a:lnTo>
                  <a:lnTo>
                    <a:pt x="1888" y="1145"/>
                  </a:lnTo>
                  <a:lnTo>
                    <a:pt x="1889" y="1139"/>
                  </a:lnTo>
                  <a:lnTo>
                    <a:pt x="1890" y="1132"/>
                  </a:lnTo>
                  <a:lnTo>
                    <a:pt x="1890" y="1125"/>
                  </a:lnTo>
                  <a:lnTo>
                    <a:pt x="1890" y="1119"/>
                  </a:lnTo>
                  <a:lnTo>
                    <a:pt x="1889" y="1113"/>
                  </a:lnTo>
                  <a:lnTo>
                    <a:pt x="1888" y="1108"/>
                  </a:lnTo>
                  <a:lnTo>
                    <a:pt x="1886" y="1102"/>
                  </a:lnTo>
                  <a:lnTo>
                    <a:pt x="1884" y="1097"/>
                  </a:lnTo>
                  <a:lnTo>
                    <a:pt x="1881" y="1092"/>
                  </a:lnTo>
                  <a:lnTo>
                    <a:pt x="1877" y="1087"/>
                  </a:lnTo>
                  <a:lnTo>
                    <a:pt x="1874" y="1083"/>
                  </a:lnTo>
                  <a:lnTo>
                    <a:pt x="1869" y="1079"/>
                  </a:lnTo>
                  <a:lnTo>
                    <a:pt x="1864" y="1075"/>
                  </a:lnTo>
                  <a:lnTo>
                    <a:pt x="1859" y="1071"/>
                  </a:lnTo>
                  <a:lnTo>
                    <a:pt x="1853" y="1068"/>
                  </a:lnTo>
                  <a:lnTo>
                    <a:pt x="1847" y="1066"/>
                  </a:lnTo>
                  <a:lnTo>
                    <a:pt x="1840" y="1063"/>
                  </a:lnTo>
                  <a:lnTo>
                    <a:pt x="1833" y="1062"/>
                  </a:lnTo>
                  <a:lnTo>
                    <a:pt x="1825" y="1060"/>
                  </a:lnTo>
                  <a:lnTo>
                    <a:pt x="1756" y="1051"/>
                  </a:lnTo>
                  <a:lnTo>
                    <a:pt x="1734" y="1047"/>
                  </a:lnTo>
                  <a:lnTo>
                    <a:pt x="1723" y="1044"/>
                  </a:lnTo>
                  <a:lnTo>
                    <a:pt x="1712" y="1040"/>
                  </a:lnTo>
                  <a:lnTo>
                    <a:pt x="1702" y="1036"/>
                  </a:lnTo>
                  <a:lnTo>
                    <a:pt x="1697" y="1033"/>
                  </a:lnTo>
                  <a:lnTo>
                    <a:pt x="1692" y="1030"/>
                  </a:lnTo>
                  <a:lnTo>
                    <a:pt x="1684" y="1023"/>
                  </a:lnTo>
                  <a:lnTo>
                    <a:pt x="1679" y="1020"/>
                  </a:lnTo>
                  <a:lnTo>
                    <a:pt x="1676" y="1015"/>
                  </a:lnTo>
                  <a:lnTo>
                    <a:pt x="1671" y="1010"/>
                  </a:lnTo>
                  <a:lnTo>
                    <a:pt x="1667" y="1004"/>
                  </a:lnTo>
                  <a:lnTo>
                    <a:pt x="1664" y="997"/>
                  </a:lnTo>
                  <a:lnTo>
                    <a:pt x="1661" y="990"/>
                  </a:lnTo>
                  <a:lnTo>
                    <a:pt x="1659" y="983"/>
                  </a:lnTo>
                  <a:lnTo>
                    <a:pt x="1657" y="976"/>
                  </a:lnTo>
                  <a:lnTo>
                    <a:pt x="1656" y="968"/>
                  </a:lnTo>
                  <a:lnTo>
                    <a:pt x="1656" y="959"/>
                  </a:lnTo>
                  <a:lnTo>
                    <a:pt x="1656" y="949"/>
                  </a:lnTo>
                  <a:lnTo>
                    <a:pt x="1657" y="944"/>
                  </a:lnTo>
                  <a:lnTo>
                    <a:pt x="1658" y="939"/>
                  </a:lnTo>
                  <a:lnTo>
                    <a:pt x="1660" y="929"/>
                  </a:lnTo>
                  <a:lnTo>
                    <a:pt x="1664" y="921"/>
                  </a:lnTo>
                  <a:lnTo>
                    <a:pt x="1666" y="916"/>
                  </a:lnTo>
                  <a:lnTo>
                    <a:pt x="1668" y="912"/>
                  </a:lnTo>
                  <a:lnTo>
                    <a:pt x="1671" y="908"/>
                  </a:lnTo>
                  <a:lnTo>
                    <a:pt x="1674" y="904"/>
                  </a:lnTo>
                  <a:lnTo>
                    <a:pt x="1677" y="901"/>
                  </a:lnTo>
                  <a:lnTo>
                    <a:pt x="1680" y="897"/>
                  </a:lnTo>
                  <a:lnTo>
                    <a:pt x="1686" y="890"/>
                  </a:lnTo>
                  <a:lnTo>
                    <a:pt x="1691" y="886"/>
                  </a:lnTo>
                  <a:lnTo>
                    <a:pt x="1696" y="882"/>
                  </a:lnTo>
                  <a:lnTo>
                    <a:pt x="1707" y="875"/>
                  </a:lnTo>
                  <a:lnTo>
                    <a:pt x="1719" y="869"/>
                  </a:lnTo>
                  <a:lnTo>
                    <a:pt x="1731" y="865"/>
                  </a:lnTo>
                  <a:lnTo>
                    <a:pt x="1743" y="861"/>
                  </a:lnTo>
                  <a:lnTo>
                    <a:pt x="1756" y="859"/>
                  </a:lnTo>
                  <a:lnTo>
                    <a:pt x="1770" y="857"/>
                  </a:lnTo>
                  <a:lnTo>
                    <a:pt x="1784" y="857"/>
                  </a:lnTo>
                  <a:lnTo>
                    <a:pt x="1792" y="857"/>
                  </a:lnTo>
                  <a:lnTo>
                    <a:pt x="1799" y="858"/>
                  </a:lnTo>
                  <a:lnTo>
                    <a:pt x="1807" y="858"/>
                  </a:lnTo>
                  <a:lnTo>
                    <a:pt x="1815" y="860"/>
                  </a:lnTo>
                  <a:lnTo>
                    <a:pt x="1823" y="861"/>
                  </a:lnTo>
                  <a:lnTo>
                    <a:pt x="1830" y="863"/>
                  </a:lnTo>
                  <a:lnTo>
                    <a:pt x="1837" y="865"/>
                  </a:lnTo>
                  <a:lnTo>
                    <a:pt x="1844" y="867"/>
                  </a:lnTo>
                  <a:lnTo>
                    <a:pt x="1858" y="873"/>
                  </a:lnTo>
                  <a:lnTo>
                    <a:pt x="1864" y="877"/>
                  </a:lnTo>
                  <a:lnTo>
                    <a:pt x="1870" y="880"/>
                  </a:lnTo>
                  <a:lnTo>
                    <a:pt x="1876" y="884"/>
                  </a:lnTo>
                  <a:lnTo>
                    <a:pt x="1881" y="889"/>
                  </a:lnTo>
                  <a:lnTo>
                    <a:pt x="1886" y="894"/>
                  </a:lnTo>
                  <a:lnTo>
                    <a:pt x="1891" y="899"/>
                  </a:lnTo>
                  <a:lnTo>
                    <a:pt x="1894" y="903"/>
                  </a:lnTo>
                  <a:lnTo>
                    <a:pt x="1897" y="906"/>
                  </a:lnTo>
                  <a:lnTo>
                    <a:pt x="1902" y="914"/>
                  </a:lnTo>
                  <a:lnTo>
                    <a:pt x="1906" y="922"/>
                  </a:lnTo>
                  <a:lnTo>
                    <a:pt x="1910" y="930"/>
                  </a:lnTo>
                  <a:lnTo>
                    <a:pt x="1912" y="934"/>
                  </a:lnTo>
                  <a:lnTo>
                    <a:pt x="1913" y="939"/>
                  </a:lnTo>
                  <a:lnTo>
                    <a:pt x="1916" y="947"/>
                  </a:lnTo>
                  <a:lnTo>
                    <a:pt x="1917" y="956"/>
                  </a:lnTo>
                  <a:lnTo>
                    <a:pt x="1918" y="964"/>
                  </a:lnTo>
                  <a:lnTo>
                    <a:pt x="1882" y="964"/>
                  </a:lnTo>
                  <a:lnTo>
                    <a:pt x="1881" y="955"/>
                  </a:lnTo>
                  <a:lnTo>
                    <a:pt x="1879" y="949"/>
                  </a:lnTo>
                  <a:lnTo>
                    <a:pt x="1877" y="944"/>
                  </a:lnTo>
                  <a:lnTo>
                    <a:pt x="1872" y="932"/>
                  </a:lnTo>
                  <a:lnTo>
                    <a:pt x="1869" y="927"/>
                  </a:lnTo>
                  <a:lnTo>
                    <a:pt x="1865" y="922"/>
                  </a:lnTo>
                  <a:lnTo>
                    <a:pt x="1861" y="918"/>
                  </a:lnTo>
                  <a:lnTo>
                    <a:pt x="1858" y="915"/>
                  </a:lnTo>
                  <a:lnTo>
                    <a:pt x="1850" y="909"/>
                  </a:lnTo>
                  <a:lnTo>
                    <a:pt x="1846" y="906"/>
                  </a:lnTo>
                  <a:lnTo>
                    <a:pt x="1842" y="903"/>
                  </a:lnTo>
                  <a:lnTo>
                    <a:pt x="1837" y="901"/>
                  </a:lnTo>
                  <a:lnTo>
                    <a:pt x="1832" y="899"/>
                  </a:lnTo>
                  <a:lnTo>
                    <a:pt x="1821" y="895"/>
                  </a:lnTo>
                  <a:lnTo>
                    <a:pt x="1810" y="893"/>
                  </a:lnTo>
                  <a:lnTo>
                    <a:pt x="1797" y="891"/>
                  </a:lnTo>
                  <a:lnTo>
                    <a:pt x="1784" y="890"/>
                  </a:lnTo>
                  <a:lnTo>
                    <a:pt x="1774" y="891"/>
                  </a:lnTo>
                  <a:lnTo>
                    <a:pt x="1764" y="891"/>
                  </a:lnTo>
                  <a:lnTo>
                    <a:pt x="1755" y="893"/>
                  </a:lnTo>
                  <a:lnTo>
                    <a:pt x="1747" y="894"/>
                  </a:lnTo>
                  <a:lnTo>
                    <a:pt x="1739" y="897"/>
                  </a:lnTo>
                  <a:lnTo>
                    <a:pt x="1732" y="899"/>
                  </a:lnTo>
                  <a:lnTo>
                    <a:pt x="1726" y="903"/>
                  </a:lnTo>
                  <a:lnTo>
                    <a:pt x="1720" y="907"/>
                  </a:lnTo>
                  <a:lnTo>
                    <a:pt x="1713" y="912"/>
                  </a:lnTo>
                  <a:lnTo>
                    <a:pt x="1708" y="917"/>
                  </a:lnTo>
                  <a:lnTo>
                    <a:pt x="1703" y="923"/>
                  </a:lnTo>
                  <a:lnTo>
                    <a:pt x="1699" y="929"/>
                  </a:lnTo>
                  <a:lnTo>
                    <a:pt x="1696" y="935"/>
                  </a:lnTo>
                  <a:lnTo>
                    <a:pt x="1694" y="942"/>
                  </a:lnTo>
                  <a:lnTo>
                    <a:pt x="1692" y="949"/>
                  </a:lnTo>
                  <a:lnTo>
                    <a:pt x="1692" y="956"/>
                  </a:lnTo>
                  <a:lnTo>
                    <a:pt x="1692" y="961"/>
                  </a:lnTo>
                  <a:lnTo>
                    <a:pt x="1693" y="967"/>
                  </a:lnTo>
                  <a:lnTo>
                    <a:pt x="1694" y="972"/>
                  </a:lnTo>
                  <a:lnTo>
                    <a:pt x="1695" y="977"/>
                  </a:lnTo>
                  <a:lnTo>
                    <a:pt x="1697" y="981"/>
                  </a:lnTo>
                  <a:lnTo>
                    <a:pt x="1699" y="986"/>
                  </a:lnTo>
                  <a:lnTo>
                    <a:pt x="1703" y="990"/>
                  </a:lnTo>
                  <a:lnTo>
                    <a:pt x="1706" y="994"/>
                  </a:lnTo>
                  <a:lnTo>
                    <a:pt x="1710" y="998"/>
                  </a:lnTo>
                  <a:lnTo>
                    <a:pt x="1715" y="1001"/>
                  </a:lnTo>
                  <a:lnTo>
                    <a:pt x="1721" y="1004"/>
                  </a:lnTo>
                  <a:lnTo>
                    <a:pt x="1727" y="1007"/>
                  </a:lnTo>
                  <a:lnTo>
                    <a:pt x="1734" y="1010"/>
                  </a:lnTo>
                  <a:lnTo>
                    <a:pt x="1742" y="1012"/>
                  </a:lnTo>
                  <a:lnTo>
                    <a:pt x="1751" y="1014"/>
                  </a:lnTo>
                  <a:lnTo>
                    <a:pt x="1761" y="1015"/>
                  </a:lnTo>
                  <a:lnTo>
                    <a:pt x="1828" y="1025"/>
                  </a:lnTo>
                  <a:lnTo>
                    <a:pt x="1835" y="1026"/>
                  </a:lnTo>
                  <a:lnTo>
                    <a:pt x="1840" y="1027"/>
                  </a:lnTo>
                  <a:lnTo>
                    <a:pt x="1846" y="1028"/>
                  </a:lnTo>
                  <a:lnTo>
                    <a:pt x="1852" y="1030"/>
                  </a:lnTo>
                  <a:lnTo>
                    <a:pt x="1862" y="1033"/>
                  </a:lnTo>
                  <a:lnTo>
                    <a:pt x="1872" y="1038"/>
                  </a:lnTo>
                  <a:lnTo>
                    <a:pt x="1881" y="1043"/>
                  </a:lnTo>
                  <a:lnTo>
                    <a:pt x="1889" y="1048"/>
                  </a:lnTo>
                  <a:lnTo>
                    <a:pt x="1896" y="1054"/>
                  </a:lnTo>
                  <a:lnTo>
                    <a:pt x="1902" y="1061"/>
                  </a:lnTo>
                  <a:lnTo>
                    <a:pt x="1908" y="1068"/>
                  </a:lnTo>
                  <a:lnTo>
                    <a:pt x="1913" y="1075"/>
                  </a:lnTo>
                  <a:lnTo>
                    <a:pt x="1917" y="1083"/>
                  </a:lnTo>
                  <a:lnTo>
                    <a:pt x="1921" y="1090"/>
                  </a:lnTo>
                  <a:lnTo>
                    <a:pt x="1923" y="1098"/>
                  </a:lnTo>
                  <a:lnTo>
                    <a:pt x="1925" y="1106"/>
                  </a:lnTo>
                  <a:lnTo>
                    <a:pt x="1926" y="1115"/>
                  </a:lnTo>
                  <a:lnTo>
                    <a:pt x="1926" y="1123"/>
                  </a:lnTo>
                  <a:lnTo>
                    <a:pt x="1926" y="1132"/>
                  </a:lnTo>
                  <a:lnTo>
                    <a:pt x="1925" y="1142"/>
                  </a:lnTo>
                  <a:lnTo>
                    <a:pt x="1923" y="1150"/>
                  </a:lnTo>
                  <a:lnTo>
                    <a:pt x="1920" y="1159"/>
                  </a:lnTo>
                  <a:lnTo>
                    <a:pt x="1917" y="1167"/>
                  </a:lnTo>
                  <a:lnTo>
                    <a:pt x="1913" y="1174"/>
                  </a:lnTo>
                  <a:lnTo>
                    <a:pt x="1908" y="1181"/>
                  </a:lnTo>
                  <a:lnTo>
                    <a:pt x="1902" y="1188"/>
                  </a:lnTo>
                  <a:close/>
                  <a:moveTo>
                    <a:pt x="2314" y="1231"/>
                  </a:moveTo>
                  <a:lnTo>
                    <a:pt x="2306" y="1231"/>
                  </a:lnTo>
                  <a:lnTo>
                    <a:pt x="2298" y="1230"/>
                  </a:lnTo>
                  <a:lnTo>
                    <a:pt x="2290" y="1229"/>
                  </a:lnTo>
                  <a:lnTo>
                    <a:pt x="2283" y="1228"/>
                  </a:lnTo>
                  <a:lnTo>
                    <a:pt x="2275" y="1226"/>
                  </a:lnTo>
                  <a:lnTo>
                    <a:pt x="2268" y="1224"/>
                  </a:lnTo>
                  <a:lnTo>
                    <a:pt x="2261" y="1222"/>
                  </a:lnTo>
                  <a:lnTo>
                    <a:pt x="2255" y="1219"/>
                  </a:lnTo>
                  <a:lnTo>
                    <a:pt x="2248" y="1216"/>
                  </a:lnTo>
                  <a:lnTo>
                    <a:pt x="2242" y="1213"/>
                  </a:lnTo>
                  <a:lnTo>
                    <a:pt x="2236" y="1210"/>
                  </a:lnTo>
                  <a:lnTo>
                    <a:pt x="2230" y="1206"/>
                  </a:lnTo>
                  <a:lnTo>
                    <a:pt x="2219" y="1198"/>
                  </a:lnTo>
                  <a:lnTo>
                    <a:pt x="2214" y="1193"/>
                  </a:lnTo>
                  <a:lnTo>
                    <a:pt x="2210" y="1189"/>
                  </a:lnTo>
                  <a:lnTo>
                    <a:pt x="2203" y="1182"/>
                  </a:lnTo>
                  <a:lnTo>
                    <a:pt x="2197" y="1175"/>
                  </a:lnTo>
                  <a:lnTo>
                    <a:pt x="2191" y="1167"/>
                  </a:lnTo>
                  <a:lnTo>
                    <a:pt x="2186" y="1159"/>
                  </a:lnTo>
                  <a:lnTo>
                    <a:pt x="2182" y="1151"/>
                  </a:lnTo>
                  <a:lnTo>
                    <a:pt x="2178" y="1143"/>
                  </a:lnTo>
                  <a:lnTo>
                    <a:pt x="2174" y="1134"/>
                  </a:lnTo>
                  <a:lnTo>
                    <a:pt x="2171" y="1125"/>
                  </a:lnTo>
                  <a:lnTo>
                    <a:pt x="2168" y="1116"/>
                  </a:lnTo>
                  <a:lnTo>
                    <a:pt x="2166" y="1107"/>
                  </a:lnTo>
                  <a:lnTo>
                    <a:pt x="2164" y="1097"/>
                  </a:lnTo>
                  <a:lnTo>
                    <a:pt x="2162" y="1087"/>
                  </a:lnTo>
                  <a:lnTo>
                    <a:pt x="2161" y="1077"/>
                  </a:lnTo>
                  <a:lnTo>
                    <a:pt x="2160" y="1066"/>
                  </a:lnTo>
                  <a:lnTo>
                    <a:pt x="2160" y="1055"/>
                  </a:lnTo>
                  <a:lnTo>
                    <a:pt x="2160" y="1044"/>
                  </a:lnTo>
                  <a:lnTo>
                    <a:pt x="2160" y="1022"/>
                  </a:lnTo>
                  <a:lnTo>
                    <a:pt x="2161" y="1011"/>
                  </a:lnTo>
                  <a:lnTo>
                    <a:pt x="2162" y="1001"/>
                  </a:lnTo>
                  <a:lnTo>
                    <a:pt x="2164" y="991"/>
                  </a:lnTo>
                  <a:lnTo>
                    <a:pt x="2166" y="981"/>
                  </a:lnTo>
                  <a:lnTo>
                    <a:pt x="2168" y="972"/>
                  </a:lnTo>
                  <a:lnTo>
                    <a:pt x="2171" y="963"/>
                  </a:lnTo>
                  <a:lnTo>
                    <a:pt x="2174" y="954"/>
                  </a:lnTo>
                  <a:lnTo>
                    <a:pt x="2178" y="945"/>
                  </a:lnTo>
                  <a:lnTo>
                    <a:pt x="2182" y="937"/>
                  </a:lnTo>
                  <a:lnTo>
                    <a:pt x="2186" y="929"/>
                  </a:lnTo>
                  <a:lnTo>
                    <a:pt x="2191" y="921"/>
                  </a:lnTo>
                  <a:lnTo>
                    <a:pt x="2197" y="913"/>
                  </a:lnTo>
                  <a:lnTo>
                    <a:pt x="2203" y="906"/>
                  </a:lnTo>
                  <a:lnTo>
                    <a:pt x="2206" y="902"/>
                  </a:lnTo>
                  <a:lnTo>
                    <a:pt x="2210" y="899"/>
                  </a:lnTo>
                  <a:lnTo>
                    <a:pt x="2219" y="890"/>
                  </a:lnTo>
                  <a:lnTo>
                    <a:pt x="2230" y="882"/>
                  </a:lnTo>
                  <a:lnTo>
                    <a:pt x="2242" y="875"/>
                  </a:lnTo>
                  <a:lnTo>
                    <a:pt x="2248" y="871"/>
                  </a:lnTo>
                  <a:lnTo>
                    <a:pt x="2255" y="869"/>
                  </a:lnTo>
                  <a:lnTo>
                    <a:pt x="2268" y="864"/>
                  </a:lnTo>
                  <a:lnTo>
                    <a:pt x="2275" y="862"/>
                  </a:lnTo>
                  <a:lnTo>
                    <a:pt x="2283" y="860"/>
                  </a:lnTo>
                  <a:lnTo>
                    <a:pt x="2290" y="859"/>
                  </a:lnTo>
                  <a:lnTo>
                    <a:pt x="2298" y="858"/>
                  </a:lnTo>
                  <a:lnTo>
                    <a:pt x="2314" y="857"/>
                  </a:lnTo>
                  <a:lnTo>
                    <a:pt x="2328" y="858"/>
                  </a:lnTo>
                  <a:lnTo>
                    <a:pt x="2334" y="858"/>
                  </a:lnTo>
                  <a:lnTo>
                    <a:pt x="2341" y="859"/>
                  </a:lnTo>
                  <a:lnTo>
                    <a:pt x="2353" y="862"/>
                  </a:lnTo>
                  <a:lnTo>
                    <a:pt x="2360" y="864"/>
                  </a:lnTo>
                  <a:lnTo>
                    <a:pt x="2366" y="866"/>
                  </a:lnTo>
                  <a:lnTo>
                    <a:pt x="2377" y="870"/>
                  </a:lnTo>
                  <a:lnTo>
                    <a:pt x="2388" y="876"/>
                  </a:lnTo>
                  <a:lnTo>
                    <a:pt x="2398" y="883"/>
                  </a:lnTo>
                  <a:lnTo>
                    <a:pt x="2403" y="886"/>
                  </a:lnTo>
                  <a:lnTo>
                    <a:pt x="2407" y="890"/>
                  </a:lnTo>
                  <a:lnTo>
                    <a:pt x="2416" y="898"/>
                  </a:lnTo>
                  <a:lnTo>
                    <a:pt x="2424" y="908"/>
                  </a:lnTo>
                  <a:lnTo>
                    <a:pt x="2431" y="917"/>
                  </a:lnTo>
                  <a:lnTo>
                    <a:pt x="2437" y="928"/>
                  </a:lnTo>
                  <a:lnTo>
                    <a:pt x="2442" y="939"/>
                  </a:lnTo>
                  <a:lnTo>
                    <a:pt x="2446" y="951"/>
                  </a:lnTo>
                  <a:lnTo>
                    <a:pt x="2449" y="964"/>
                  </a:lnTo>
                  <a:lnTo>
                    <a:pt x="2450" y="970"/>
                  </a:lnTo>
                  <a:lnTo>
                    <a:pt x="2451" y="977"/>
                  </a:lnTo>
                  <a:lnTo>
                    <a:pt x="2414" y="977"/>
                  </a:lnTo>
                  <a:lnTo>
                    <a:pt x="2412" y="968"/>
                  </a:lnTo>
                  <a:lnTo>
                    <a:pt x="2410" y="959"/>
                  </a:lnTo>
                  <a:lnTo>
                    <a:pt x="2407" y="951"/>
                  </a:lnTo>
                  <a:lnTo>
                    <a:pt x="2403" y="943"/>
                  </a:lnTo>
                  <a:lnTo>
                    <a:pt x="2398" y="936"/>
                  </a:lnTo>
                  <a:lnTo>
                    <a:pt x="2393" y="929"/>
                  </a:lnTo>
                  <a:lnTo>
                    <a:pt x="2388" y="922"/>
                  </a:lnTo>
                  <a:lnTo>
                    <a:pt x="2382" y="916"/>
                  </a:lnTo>
                  <a:lnTo>
                    <a:pt x="2375" y="911"/>
                  </a:lnTo>
                  <a:lnTo>
                    <a:pt x="2367" y="906"/>
                  </a:lnTo>
                  <a:lnTo>
                    <a:pt x="2360" y="902"/>
                  </a:lnTo>
                  <a:lnTo>
                    <a:pt x="2351" y="898"/>
                  </a:lnTo>
                  <a:lnTo>
                    <a:pt x="2343" y="895"/>
                  </a:lnTo>
                  <a:lnTo>
                    <a:pt x="2334" y="893"/>
                  </a:lnTo>
                  <a:lnTo>
                    <a:pt x="2324" y="892"/>
                  </a:lnTo>
                  <a:lnTo>
                    <a:pt x="2314" y="892"/>
                  </a:lnTo>
                  <a:lnTo>
                    <a:pt x="2302" y="892"/>
                  </a:lnTo>
                  <a:lnTo>
                    <a:pt x="2296" y="893"/>
                  </a:lnTo>
                  <a:lnTo>
                    <a:pt x="2290" y="894"/>
                  </a:lnTo>
                  <a:lnTo>
                    <a:pt x="2279" y="896"/>
                  </a:lnTo>
                  <a:lnTo>
                    <a:pt x="2269" y="900"/>
                  </a:lnTo>
                  <a:lnTo>
                    <a:pt x="2259" y="904"/>
                  </a:lnTo>
                  <a:lnTo>
                    <a:pt x="2255" y="907"/>
                  </a:lnTo>
                  <a:lnTo>
                    <a:pt x="2251" y="909"/>
                  </a:lnTo>
                  <a:lnTo>
                    <a:pt x="2242" y="916"/>
                  </a:lnTo>
                  <a:lnTo>
                    <a:pt x="2235" y="922"/>
                  </a:lnTo>
                  <a:lnTo>
                    <a:pt x="2229" y="929"/>
                  </a:lnTo>
                  <a:lnTo>
                    <a:pt x="2224" y="935"/>
                  </a:lnTo>
                  <a:lnTo>
                    <a:pt x="2220" y="942"/>
                  </a:lnTo>
                  <a:lnTo>
                    <a:pt x="2216" y="949"/>
                  </a:lnTo>
                  <a:lnTo>
                    <a:pt x="2209" y="963"/>
                  </a:lnTo>
                  <a:lnTo>
                    <a:pt x="2206" y="971"/>
                  </a:lnTo>
                  <a:lnTo>
                    <a:pt x="2204" y="978"/>
                  </a:lnTo>
                  <a:lnTo>
                    <a:pt x="2202" y="986"/>
                  </a:lnTo>
                  <a:lnTo>
                    <a:pt x="2200" y="994"/>
                  </a:lnTo>
                  <a:lnTo>
                    <a:pt x="2199" y="1002"/>
                  </a:lnTo>
                  <a:lnTo>
                    <a:pt x="2198" y="1010"/>
                  </a:lnTo>
                  <a:lnTo>
                    <a:pt x="2196" y="1027"/>
                  </a:lnTo>
                  <a:lnTo>
                    <a:pt x="2196" y="1044"/>
                  </a:lnTo>
                  <a:lnTo>
                    <a:pt x="2196" y="1061"/>
                  </a:lnTo>
                  <a:lnTo>
                    <a:pt x="2198" y="1078"/>
                  </a:lnTo>
                  <a:lnTo>
                    <a:pt x="2199" y="1086"/>
                  </a:lnTo>
                  <a:lnTo>
                    <a:pt x="2200" y="1094"/>
                  </a:lnTo>
                  <a:lnTo>
                    <a:pt x="2204" y="1110"/>
                  </a:lnTo>
                  <a:lnTo>
                    <a:pt x="2209" y="1125"/>
                  </a:lnTo>
                  <a:lnTo>
                    <a:pt x="2212" y="1132"/>
                  </a:lnTo>
                  <a:lnTo>
                    <a:pt x="2216" y="1139"/>
                  </a:lnTo>
                  <a:lnTo>
                    <a:pt x="2220" y="1146"/>
                  </a:lnTo>
                  <a:lnTo>
                    <a:pt x="2224" y="1153"/>
                  </a:lnTo>
                  <a:lnTo>
                    <a:pt x="2227" y="1157"/>
                  </a:lnTo>
                  <a:lnTo>
                    <a:pt x="2229" y="1160"/>
                  </a:lnTo>
                  <a:lnTo>
                    <a:pt x="2235" y="1166"/>
                  </a:lnTo>
                  <a:lnTo>
                    <a:pt x="2239" y="1170"/>
                  </a:lnTo>
                  <a:lnTo>
                    <a:pt x="2242" y="1173"/>
                  </a:lnTo>
                  <a:lnTo>
                    <a:pt x="2246" y="1176"/>
                  </a:lnTo>
                  <a:lnTo>
                    <a:pt x="2251" y="1179"/>
                  </a:lnTo>
                  <a:lnTo>
                    <a:pt x="2259" y="1184"/>
                  </a:lnTo>
                  <a:lnTo>
                    <a:pt x="2269" y="1188"/>
                  </a:lnTo>
                  <a:lnTo>
                    <a:pt x="2274" y="1190"/>
                  </a:lnTo>
                  <a:lnTo>
                    <a:pt x="2279" y="1192"/>
                  </a:lnTo>
                  <a:lnTo>
                    <a:pt x="2290" y="1194"/>
                  </a:lnTo>
                  <a:lnTo>
                    <a:pt x="2296" y="1195"/>
                  </a:lnTo>
                  <a:lnTo>
                    <a:pt x="2302" y="1195"/>
                  </a:lnTo>
                  <a:lnTo>
                    <a:pt x="2314" y="1196"/>
                  </a:lnTo>
                  <a:lnTo>
                    <a:pt x="2324" y="1196"/>
                  </a:lnTo>
                  <a:lnTo>
                    <a:pt x="2334" y="1194"/>
                  </a:lnTo>
                  <a:lnTo>
                    <a:pt x="2343" y="1192"/>
                  </a:lnTo>
                  <a:lnTo>
                    <a:pt x="2347" y="1191"/>
                  </a:lnTo>
                  <a:lnTo>
                    <a:pt x="2352" y="1189"/>
                  </a:lnTo>
                  <a:lnTo>
                    <a:pt x="2360" y="1186"/>
                  </a:lnTo>
                  <a:lnTo>
                    <a:pt x="2368" y="1181"/>
                  </a:lnTo>
                  <a:lnTo>
                    <a:pt x="2375" y="1176"/>
                  </a:lnTo>
                  <a:lnTo>
                    <a:pt x="2382" y="1171"/>
                  </a:lnTo>
                  <a:lnTo>
                    <a:pt x="2388" y="1165"/>
                  </a:lnTo>
                  <a:lnTo>
                    <a:pt x="2394" y="1158"/>
                  </a:lnTo>
                  <a:lnTo>
                    <a:pt x="2399" y="1151"/>
                  </a:lnTo>
                  <a:lnTo>
                    <a:pt x="2403" y="1143"/>
                  </a:lnTo>
                  <a:lnTo>
                    <a:pt x="2407" y="1135"/>
                  </a:lnTo>
                  <a:lnTo>
                    <a:pt x="2410" y="1127"/>
                  </a:lnTo>
                  <a:lnTo>
                    <a:pt x="2413" y="1118"/>
                  </a:lnTo>
                  <a:lnTo>
                    <a:pt x="2415" y="1109"/>
                  </a:lnTo>
                  <a:lnTo>
                    <a:pt x="2453" y="1109"/>
                  </a:lnTo>
                  <a:lnTo>
                    <a:pt x="2450" y="1122"/>
                  </a:lnTo>
                  <a:lnTo>
                    <a:pt x="2447" y="1134"/>
                  </a:lnTo>
                  <a:lnTo>
                    <a:pt x="2443" y="1146"/>
                  </a:lnTo>
                  <a:lnTo>
                    <a:pt x="2438" y="1157"/>
                  </a:lnTo>
                  <a:lnTo>
                    <a:pt x="2431" y="1168"/>
                  </a:lnTo>
                  <a:lnTo>
                    <a:pt x="2424" y="1178"/>
                  </a:lnTo>
                  <a:lnTo>
                    <a:pt x="2417" y="1187"/>
                  </a:lnTo>
                  <a:lnTo>
                    <a:pt x="2408" y="1196"/>
                  </a:lnTo>
                  <a:lnTo>
                    <a:pt x="2398" y="1204"/>
                  </a:lnTo>
                  <a:lnTo>
                    <a:pt x="2388" y="1211"/>
                  </a:lnTo>
                  <a:lnTo>
                    <a:pt x="2377" y="1217"/>
                  </a:lnTo>
                  <a:lnTo>
                    <a:pt x="2366" y="1222"/>
                  </a:lnTo>
                  <a:lnTo>
                    <a:pt x="2354" y="1225"/>
                  </a:lnTo>
                  <a:lnTo>
                    <a:pt x="2341" y="1228"/>
                  </a:lnTo>
                  <a:lnTo>
                    <a:pt x="2335" y="1229"/>
                  </a:lnTo>
                  <a:lnTo>
                    <a:pt x="2328" y="1230"/>
                  </a:lnTo>
                  <a:lnTo>
                    <a:pt x="2321" y="1231"/>
                  </a:lnTo>
                  <a:lnTo>
                    <a:pt x="2314" y="1231"/>
                  </a:lnTo>
                  <a:close/>
                  <a:moveTo>
                    <a:pt x="2802" y="1222"/>
                  </a:moveTo>
                  <a:lnTo>
                    <a:pt x="2802" y="989"/>
                  </a:lnTo>
                  <a:lnTo>
                    <a:pt x="2801" y="978"/>
                  </a:lnTo>
                  <a:lnTo>
                    <a:pt x="2800" y="967"/>
                  </a:lnTo>
                  <a:lnTo>
                    <a:pt x="2799" y="957"/>
                  </a:lnTo>
                  <a:lnTo>
                    <a:pt x="2796" y="948"/>
                  </a:lnTo>
                  <a:lnTo>
                    <a:pt x="2793" y="939"/>
                  </a:lnTo>
                  <a:lnTo>
                    <a:pt x="2792" y="935"/>
                  </a:lnTo>
                  <a:lnTo>
                    <a:pt x="2790" y="931"/>
                  </a:lnTo>
                  <a:lnTo>
                    <a:pt x="2785" y="923"/>
                  </a:lnTo>
                  <a:lnTo>
                    <a:pt x="2780" y="917"/>
                  </a:lnTo>
                  <a:lnTo>
                    <a:pt x="2774" y="911"/>
                  </a:lnTo>
                  <a:lnTo>
                    <a:pt x="2771" y="908"/>
                  </a:lnTo>
                  <a:lnTo>
                    <a:pt x="2767" y="905"/>
                  </a:lnTo>
                  <a:lnTo>
                    <a:pt x="2764" y="903"/>
                  </a:lnTo>
                  <a:lnTo>
                    <a:pt x="2760" y="901"/>
                  </a:lnTo>
                  <a:lnTo>
                    <a:pt x="2752" y="897"/>
                  </a:lnTo>
                  <a:lnTo>
                    <a:pt x="2742" y="894"/>
                  </a:lnTo>
                  <a:lnTo>
                    <a:pt x="2732" y="892"/>
                  </a:lnTo>
                  <a:lnTo>
                    <a:pt x="2722" y="891"/>
                  </a:lnTo>
                  <a:lnTo>
                    <a:pt x="2710" y="890"/>
                  </a:lnTo>
                  <a:lnTo>
                    <a:pt x="2702" y="891"/>
                  </a:lnTo>
                  <a:lnTo>
                    <a:pt x="2694" y="891"/>
                  </a:lnTo>
                  <a:lnTo>
                    <a:pt x="2687" y="892"/>
                  </a:lnTo>
                  <a:lnTo>
                    <a:pt x="2680" y="894"/>
                  </a:lnTo>
                  <a:lnTo>
                    <a:pt x="2673" y="896"/>
                  </a:lnTo>
                  <a:lnTo>
                    <a:pt x="2667" y="898"/>
                  </a:lnTo>
                  <a:lnTo>
                    <a:pt x="2655" y="904"/>
                  </a:lnTo>
                  <a:lnTo>
                    <a:pt x="2649" y="907"/>
                  </a:lnTo>
                  <a:lnTo>
                    <a:pt x="2644" y="910"/>
                  </a:lnTo>
                  <a:lnTo>
                    <a:pt x="2639" y="914"/>
                  </a:lnTo>
                  <a:lnTo>
                    <a:pt x="2634" y="919"/>
                  </a:lnTo>
                  <a:lnTo>
                    <a:pt x="2630" y="923"/>
                  </a:lnTo>
                  <a:lnTo>
                    <a:pt x="2626" y="928"/>
                  </a:lnTo>
                  <a:lnTo>
                    <a:pt x="2622" y="933"/>
                  </a:lnTo>
                  <a:lnTo>
                    <a:pt x="2618" y="938"/>
                  </a:lnTo>
                  <a:lnTo>
                    <a:pt x="2612" y="950"/>
                  </a:lnTo>
                  <a:lnTo>
                    <a:pt x="2606" y="962"/>
                  </a:lnTo>
                  <a:lnTo>
                    <a:pt x="2604" y="968"/>
                  </a:lnTo>
                  <a:lnTo>
                    <a:pt x="2602" y="974"/>
                  </a:lnTo>
                  <a:lnTo>
                    <a:pt x="2598" y="988"/>
                  </a:lnTo>
                  <a:lnTo>
                    <a:pt x="2595" y="1001"/>
                  </a:lnTo>
                  <a:lnTo>
                    <a:pt x="2593" y="1015"/>
                  </a:lnTo>
                  <a:lnTo>
                    <a:pt x="2592" y="1030"/>
                  </a:lnTo>
                  <a:lnTo>
                    <a:pt x="2592" y="1044"/>
                  </a:lnTo>
                  <a:lnTo>
                    <a:pt x="2592" y="1222"/>
                  </a:lnTo>
                  <a:lnTo>
                    <a:pt x="2556" y="1222"/>
                  </a:lnTo>
                  <a:lnTo>
                    <a:pt x="2556" y="708"/>
                  </a:lnTo>
                  <a:lnTo>
                    <a:pt x="2592" y="708"/>
                  </a:lnTo>
                  <a:lnTo>
                    <a:pt x="2592" y="932"/>
                  </a:lnTo>
                  <a:lnTo>
                    <a:pt x="2596" y="923"/>
                  </a:lnTo>
                  <a:lnTo>
                    <a:pt x="2601" y="915"/>
                  </a:lnTo>
                  <a:lnTo>
                    <a:pt x="2606" y="908"/>
                  </a:lnTo>
                  <a:lnTo>
                    <a:pt x="2612" y="901"/>
                  </a:lnTo>
                  <a:lnTo>
                    <a:pt x="2619" y="894"/>
                  </a:lnTo>
                  <a:lnTo>
                    <a:pt x="2626" y="888"/>
                  </a:lnTo>
                  <a:lnTo>
                    <a:pt x="2633" y="882"/>
                  </a:lnTo>
                  <a:lnTo>
                    <a:pt x="2641" y="877"/>
                  </a:lnTo>
                  <a:lnTo>
                    <a:pt x="2649" y="873"/>
                  </a:lnTo>
                  <a:lnTo>
                    <a:pt x="2657" y="869"/>
                  </a:lnTo>
                  <a:lnTo>
                    <a:pt x="2666" y="865"/>
                  </a:lnTo>
                  <a:lnTo>
                    <a:pt x="2675" y="862"/>
                  </a:lnTo>
                  <a:lnTo>
                    <a:pt x="2684" y="860"/>
                  </a:lnTo>
                  <a:lnTo>
                    <a:pt x="2693" y="858"/>
                  </a:lnTo>
                  <a:lnTo>
                    <a:pt x="2703" y="857"/>
                  </a:lnTo>
                  <a:lnTo>
                    <a:pt x="2712" y="857"/>
                  </a:lnTo>
                  <a:lnTo>
                    <a:pt x="2727" y="858"/>
                  </a:lnTo>
                  <a:lnTo>
                    <a:pt x="2741" y="859"/>
                  </a:lnTo>
                  <a:lnTo>
                    <a:pt x="2754" y="862"/>
                  </a:lnTo>
                  <a:lnTo>
                    <a:pt x="2766" y="866"/>
                  </a:lnTo>
                  <a:lnTo>
                    <a:pt x="2777" y="871"/>
                  </a:lnTo>
                  <a:lnTo>
                    <a:pt x="2783" y="874"/>
                  </a:lnTo>
                  <a:lnTo>
                    <a:pt x="2788" y="877"/>
                  </a:lnTo>
                  <a:lnTo>
                    <a:pt x="2797" y="884"/>
                  </a:lnTo>
                  <a:lnTo>
                    <a:pt x="2801" y="888"/>
                  </a:lnTo>
                  <a:lnTo>
                    <a:pt x="2805" y="892"/>
                  </a:lnTo>
                  <a:lnTo>
                    <a:pt x="2809" y="896"/>
                  </a:lnTo>
                  <a:lnTo>
                    <a:pt x="2813" y="901"/>
                  </a:lnTo>
                  <a:lnTo>
                    <a:pt x="2819" y="911"/>
                  </a:lnTo>
                  <a:lnTo>
                    <a:pt x="2825" y="922"/>
                  </a:lnTo>
                  <a:lnTo>
                    <a:pt x="2827" y="927"/>
                  </a:lnTo>
                  <a:lnTo>
                    <a:pt x="2829" y="933"/>
                  </a:lnTo>
                  <a:lnTo>
                    <a:pt x="2833" y="945"/>
                  </a:lnTo>
                  <a:lnTo>
                    <a:pt x="2835" y="959"/>
                  </a:lnTo>
                  <a:lnTo>
                    <a:pt x="2836" y="965"/>
                  </a:lnTo>
                  <a:lnTo>
                    <a:pt x="2837" y="972"/>
                  </a:lnTo>
                  <a:lnTo>
                    <a:pt x="2837" y="987"/>
                  </a:lnTo>
                  <a:lnTo>
                    <a:pt x="2837" y="1222"/>
                  </a:lnTo>
                  <a:lnTo>
                    <a:pt x="2802" y="1222"/>
                  </a:lnTo>
                  <a:close/>
                  <a:moveTo>
                    <a:pt x="3251" y="1052"/>
                  </a:moveTo>
                  <a:lnTo>
                    <a:pt x="2979" y="1052"/>
                  </a:lnTo>
                  <a:lnTo>
                    <a:pt x="2980" y="1060"/>
                  </a:lnTo>
                  <a:lnTo>
                    <a:pt x="2980" y="1068"/>
                  </a:lnTo>
                  <a:lnTo>
                    <a:pt x="2982" y="1083"/>
                  </a:lnTo>
                  <a:lnTo>
                    <a:pt x="2984" y="1090"/>
                  </a:lnTo>
                  <a:lnTo>
                    <a:pt x="2985" y="1097"/>
                  </a:lnTo>
                  <a:lnTo>
                    <a:pt x="2990" y="1111"/>
                  </a:lnTo>
                  <a:lnTo>
                    <a:pt x="2992" y="1118"/>
                  </a:lnTo>
                  <a:lnTo>
                    <a:pt x="2995" y="1124"/>
                  </a:lnTo>
                  <a:lnTo>
                    <a:pt x="3001" y="1137"/>
                  </a:lnTo>
                  <a:lnTo>
                    <a:pt x="3008" y="1148"/>
                  </a:lnTo>
                  <a:lnTo>
                    <a:pt x="3016" y="1159"/>
                  </a:lnTo>
                  <a:lnTo>
                    <a:pt x="3020" y="1163"/>
                  </a:lnTo>
                  <a:lnTo>
                    <a:pt x="3024" y="1167"/>
                  </a:lnTo>
                  <a:lnTo>
                    <a:pt x="3033" y="1175"/>
                  </a:lnTo>
                  <a:lnTo>
                    <a:pt x="3042" y="1181"/>
                  </a:lnTo>
                  <a:lnTo>
                    <a:pt x="3052" y="1187"/>
                  </a:lnTo>
                  <a:lnTo>
                    <a:pt x="3063" y="1191"/>
                  </a:lnTo>
                  <a:lnTo>
                    <a:pt x="3075" y="1194"/>
                  </a:lnTo>
                  <a:lnTo>
                    <a:pt x="3088" y="1196"/>
                  </a:lnTo>
                  <a:lnTo>
                    <a:pt x="3095" y="1197"/>
                  </a:lnTo>
                  <a:lnTo>
                    <a:pt x="3102" y="1197"/>
                  </a:lnTo>
                  <a:lnTo>
                    <a:pt x="3114" y="1196"/>
                  </a:lnTo>
                  <a:lnTo>
                    <a:pt x="3119" y="1196"/>
                  </a:lnTo>
                  <a:lnTo>
                    <a:pt x="3125" y="1195"/>
                  </a:lnTo>
                  <a:lnTo>
                    <a:pt x="3135" y="1192"/>
                  </a:lnTo>
                  <a:lnTo>
                    <a:pt x="3146" y="1189"/>
                  </a:lnTo>
                  <a:lnTo>
                    <a:pt x="3150" y="1186"/>
                  </a:lnTo>
                  <a:lnTo>
                    <a:pt x="3155" y="1184"/>
                  </a:lnTo>
                  <a:lnTo>
                    <a:pt x="3164" y="1179"/>
                  </a:lnTo>
                  <a:lnTo>
                    <a:pt x="3172" y="1172"/>
                  </a:lnTo>
                  <a:lnTo>
                    <a:pt x="3176" y="1169"/>
                  </a:lnTo>
                  <a:lnTo>
                    <a:pt x="3180" y="1165"/>
                  </a:lnTo>
                  <a:lnTo>
                    <a:pt x="3189" y="1155"/>
                  </a:lnTo>
                  <a:lnTo>
                    <a:pt x="3196" y="1143"/>
                  </a:lnTo>
                  <a:lnTo>
                    <a:pt x="3200" y="1137"/>
                  </a:lnTo>
                  <a:lnTo>
                    <a:pt x="3203" y="1130"/>
                  </a:lnTo>
                  <a:lnTo>
                    <a:pt x="3205" y="1123"/>
                  </a:lnTo>
                  <a:lnTo>
                    <a:pt x="3207" y="1115"/>
                  </a:lnTo>
                  <a:lnTo>
                    <a:pt x="3244" y="1115"/>
                  </a:lnTo>
                  <a:lnTo>
                    <a:pt x="3241" y="1126"/>
                  </a:lnTo>
                  <a:lnTo>
                    <a:pt x="3238" y="1137"/>
                  </a:lnTo>
                  <a:lnTo>
                    <a:pt x="3234" y="1147"/>
                  </a:lnTo>
                  <a:lnTo>
                    <a:pt x="3229" y="1157"/>
                  </a:lnTo>
                  <a:lnTo>
                    <a:pt x="3224" y="1166"/>
                  </a:lnTo>
                  <a:lnTo>
                    <a:pt x="3218" y="1174"/>
                  </a:lnTo>
                  <a:lnTo>
                    <a:pt x="3215" y="1178"/>
                  </a:lnTo>
                  <a:lnTo>
                    <a:pt x="3211" y="1182"/>
                  </a:lnTo>
                  <a:lnTo>
                    <a:pt x="3204" y="1190"/>
                  </a:lnTo>
                  <a:lnTo>
                    <a:pt x="3199" y="1194"/>
                  </a:lnTo>
                  <a:lnTo>
                    <a:pt x="3194" y="1199"/>
                  </a:lnTo>
                  <a:lnTo>
                    <a:pt x="3189" y="1203"/>
                  </a:lnTo>
                  <a:lnTo>
                    <a:pt x="3183" y="1207"/>
                  </a:lnTo>
                  <a:lnTo>
                    <a:pt x="3177" y="1210"/>
                  </a:lnTo>
                  <a:lnTo>
                    <a:pt x="3171" y="1214"/>
                  </a:lnTo>
                  <a:lnTo>
                    <a:pt x="3165" y="1217"/>
                  </a:lnTo>
                  <a:lnTo>
                    <a:pt x="3159" y="1220"/>
                  </a:lnTo>
                  <a:lnTo>
                    <a:pt x="3145" y="1225"/>
                  </a:lnTo>
                  <a:lnTo>
                    <a:pt x="3132" y="1228"/>
                  </a:lnTo>
                  <a:lnTo>
                    <a:pt x="3125" y="1229"/>
                  </a:lnTo>
                  <a:lnTo>
                    <a:pt x="3117" y="1230"/>
                  </a:lnTo>
                  <a:lnTo>
                    <a:pt x="3102" y="1231"/>
                  </a:lnTo>
                  <a:lnTo>
                    <a:pt x="3093" y="1231"/>
                  </a:lnTo>
                  <a:lnTo>
                    <a:pt x="3084" y="1230"/>
                  </a:lnTo>
                  <a:lnTo>
                    <a:pt x="3075" y="1229"/>
                  </a:lnTo>
                  <a:lnTo>
                    <a:pt x="3067" y="1227"/>
                  </a:lnTo>
                  <a:lnTo>
                    <a:pt x="3059" y="1225"/>
                  </a:lnTo>
                  <a:lnTo>
                    <a:pt x="3051" y="1223"/>
                  </a:lnTo>
                  <a:lnTo>
                    <a:pt x="3043" y="1220"/>
                  </a:lnTo>
                  <a:lnTo>
                    <a:pt x="3036" y="1217"/>
                  </a:lnTo>
                  <a:lnTo>
                    <a:pt x="3029" y="1213"/>
                  </a:lnTo>
                  <a:lnTo>
                    <a:pt x="3023" y="1209"/>
                  </a:lnTo>
                  <a:lnTo>
                    <a:pt x="3011" y="1201"/>
                  </a:lnTo>
                  <a:lnTo>
                    <a:pt x="3005" y="1196"/>
                  </a:lnTo>
                  <a:lnTo>
                    <a:pt x="2999" y="1191"/>
                  </a:lnTo>
                  <a:lnTo>
                    <a:pt x="2994" y="1186"/>
                  </a:lnTo>
                  <a:lnTo>
                    <a:pt x="2989" y="1180"/>
                  </a:lnTo>
                  <a:lnTo>
                    <a:pt x="2984" y="1174"/>
                  </a:lnTo>
                  <a:lnTo>
                    <a:pt x="2979" y="1167"/>
                  </a:lnTo>
                  <a:lnTo>
                    <a:pt x="2974" y="1160"/>
                  </a:lnTo>
                  <a:lnTo>
                    <a:pt x="2970" y="1152"/>
                  </a:lnTo>
                  <a:lnTo>
                    <a:pt x="2966" y="1145"/>
                  </a:lnTo>
                  <a:lnTo>
                    <a:pt x="2962" y="1137"/>
                  </a:lnTo>
                  <a:lnTo>
                    <a:pt x="2959" y="1129"/>
                  </a:lnTo>
                  <a:lnTo>
                    <a:pt x="2956" y="1120"/>
                  </a:lnTo>
                  <a:lnTo>
                    <a:pt x="2953" y="1112"/>
                  </a:lnTo>
                  <a:lnTo>
                    <a:pt x="2950" y="1103"/>
                  </a:lnTo>
                  <a:lnTo>
                    <a:pt x="2948" y="1094"/>
                  </a:lnTo>
                  <a:lnTo>
                    <a:pt x="2947" y="1084"/>
                  </a:lnTo>
                  <a:lnTo>
                    <a:pt x="2945" y="1075"/>
                  </a:lnTo>
                  <a:lnTo>
                    <a:pt x="2945" y="1065"/>
                  </a:lnTo>
                  <a:lnTo>
                    <a:pt x="2944" y="1055"/>
                  </a:lnTo>
                  <a:lnTo>
                    <a:pt x="2944" y="1045"/>
                  </a:lnTo>
                  <a:lnTo>
                    <a:pt x="2944" y="1029"/>
                  </a:lnTo>
                  <a:lnTo>
                    <a:pt x="2945" y="1012"/>
                  </a:lnTo>
                  <a:lnTo>
                    <a:pt x="2947" y="996"/>
                  </a:lnTo>
                  <a:lnTo>
                    <a:pt x="2951" y="979"/>
                  </a:lnTo>
                  <a:lnTo>
                    <a:pt x="2955" y="964"/>
                  </a:lnTo>
                  <a:lnTo>
                    <a:pt x="2961" y="948"/>
                  </a:lnTo>
                  <a:lnTo>
                    <a:pt x="2965" y="941"/>
                  </a:lnTo>
                  <a:lnTo>
                    <a:pt x="2969" y="933"/>
                  </a:lnTo>
                  <a:lnTo>
                    <a:pt x="2974" y="926"/>
                  </a:lnTo>
                  <a:lnTo>
                    <a:pt x="2979" y="919"/>
                  </a:lnTo>
                  <a:lnTo>
                    <a:pt x="2984" y="911"/>
                  </a:lnTo>
                  <a:lnTo>
                    <a:pt x="2990" y="904"/>
                  </a:lnTo>
                  <a:lnTo>
                    <a:pt x="2997" y="898"/>
                  </a:lnTo>
                  <a:lnTo>
                    <a:pt x="3003" y="892"/>
                  </a:lnTo>
                  <a:lnTo>
                    <a:pt x="3010" y="886"/>
                  </a:lnTo>
                  <a:lnTo>
                    <a:pt x="3017" y="881"/>
                  </a:lnTo>
                  <a:lnTo>
                    <a:pt x="3024" y="877"/>
                  </a:lnTo>
                  <a:lnTo>
                    <a:pt x="3032" y="873"/>
                  </a:lnTo>
                  <a:lnTo>
                    <a:pt x="3039" y="869"/>
                  </a:lnTo>
                  <a:lnTo>
                    <a:pt x="3047" y="866"/>
                  </a:lnTo>
                  <a:lnTo>
                    <a:pt x="3055" y="863"/>
                  </a:lnTo>
                  <a:lnTo>
                    <a:pt x="3064" y="861"/>
                  </a:lnTo>
                  <a:lnTo>
                    <a:pt x="3072" y="859"/>
                  </a:lnTo>
                  <a:lnTo>
                    <a:pt x="3081" y="858"/>
                  </a:lnTo>
                  <a:lnTo>
                    <a:pt x="3090" y="857"/>
                  </a:lnTo>
                  <a:lnTo>
                    <a:pt x="3099" y="857"/>
                  </a:lnTo>
                  <a:lnTo>
                    <a:pt x="3108" y="857"/>
                  </a:lnTo>
                  <a:lnTo>
                    <a:pt x="3117" y="858"/>
                  </a:lnTo>
                  <a:lnTo>
                    <a:pt x="3125" y="859"/>
                  </a:lnTo>
                  <a:lnTo>
                    <a:pt x="3134" y="861"/>
                  </a:lnTo>
                  <a:lnTo>
                    <a:pt x="3141" y="863"/>
                  </a:lnTo>
                  <a:lnTo>
                    <a:pt x="3149" y="865"/>
                  </a:lnTo>
                  <a:lnTo>
                    <a:pt x="3157" y="868"/>
                  </a:lnTo>
                  <a:lnTo>
                    <a:pt x="3164" y="871"/>
                  </a:lnTo>
                  <a:lnTo>
                    <a:pt x="3171" y="875"/>
                  </a:lnTo>
                  <a:lnTo>
                    <a:pt x="3177" y="879"/>
                  </a:lnTo>
                  <a:lnTo>
                    <a:pt x="3184" y="883"/>
                  </a:lnTo>
                  <a:lnTo>
                    <a:pt x="3190" y="888"/>
                  </a:lnTo>
                  <a:lnTo>
                    <a:pt x="3196" y="893"/>
                  </a:lnTo>
                  <a:lnTo>
                    <a:pt x="3201" y="898"/>
                  </a:lnTo>
                  <a:lnTo>
                    <a:pt x="3206" y="904"/>
                  </a:lnTo>
                  <a:lnTo>
                    <a:pt x="3211" y="909"/>
                  </a:lnTo>
                  <a:lnTo>
                    <a:pt x="3221" y="922"/>
                  </a:lnTo>
                  <a:lnTo>
                    <a:pt x="3229" y="935"/>
                  </a:lnTo>
                  <a:lnTo>
                    <a:pt x="3232" y="942"/>
                  </a:lnTo>
                  <a:lnTo>
                    <a:pt x="3236" y="949"/>
                  </a:lnTo>
                  <a:lnTo>
                    <a:pt x="3241" y="964"/>
                  </a:lnTo>
                  <a:lnTo>
                    <a:pt x="3244" y="972"/>
                  </a:lnTo>
                  <a:lnTo>
                    <a:pt x="3246" y="980"/>
                  </a:lnTo>
                  <a:lnTo>
                    <a:pt x="3249" y="996"/>
                  </a:lnTo>
                  <a:lnTo>
                    <a:pt x="3251" y="1012"/>
                  </a:lnTo>
                  <a:lnTo>
                    <a:pt x="3251" y="1021"/>
                  </a:lnTo>
                  <a:lnTo>
                    <a:pt x="3252" y="1029"/>
                  </a:lnTo>
                  <a:lnTo>
                    <a:pt x="3251" y="1041"/>
                  </a:lnTo>
                  <a:lnTo>
                    <a:pt x="3251" y="1052"/>
                  </a:lnTo>
                  <a:close/>
                  <a:moveTo>
                    <a:pt x="3099" y="890"/>
                  </a:moveTo>
                  <a:lnTo>
                    <a:pt x="3086" y="891"/>
                  </a:lnTo>
                  <a:lnTo>
                    <a:pt x="3080" y="892"/>
                  </a:lnTo>
                  <a:lnTo>
                    <a:pt x="3073" y="893"/>
                  </a:lnTo>
                  <a:lnTo>
                    <a:pt x="3061" y="896"/>
                  </a:lnTo>
                  <a:lnTo>
                    <a:pt x="3055" y="898"/>
                  </a:lnTo>
                  <a:lnTo>
                    <a:pt x="3050" y="901"/>
                  </a:lnTo>
                  <a:lnTo>
                    <a:pt x="3039" y="906"/>
                  </a:lnTo>
                  <a:lnTo>
                    <a:pt x="3029" y="913"/>
                  </a:lnTo>
                  <a:lnTo>
                    <a:pt x="3025" y="916"/>
                  </a:lnTo>
                  <a:lnTo>
                    <a:pt x="3020" y="920"/>
                  </a:lnTo>
                  <a:lnTo>
                    <a:pt x="3012" y="929"/>
                  </a:lnTo>
                  <a:lnTo>
                    <a:pt x="3005" y="938"/>
                  </a:lnTo>
                  <a:lnTo>
                    <a:pt x="2999" y="948"/>
                  </a:lnTo>
                  <a:lnTo>
                    <a:pt x="2993" y="959"/>
                  </a:lnTo>
                  <a:lnTo>
                    <a:pt x="2988" y="970"/>
                  </a:lnTo>
                  <a:lnTo>
                    <a:pt x="2985" y="982"/>
                  </a:lnTo>
                  <a:lnTo>
                    <a:pt x="2983" y="988"/>
                  </a:lnTo>
                  <a:lnTo>
                    <a:pt x="2982" y="994"/>
                  </a:lnTo>
                  <a:lnTo>
                    <a:pt x="2981" y="1007"/>
                  </a:lnTo>
                  <a:lnTo>
                    <a:pt x="2980" y="1020"/>
                  </a:lnTo>
                  <a:lnTo>
                    <a:pt x="3215" y="1020"/>
                  </a:lnTo>
                  <a:lnTo>
                    <a:pt x="3215" y="1013"/>
                  </a:lnTo>
                  <a:lnTo>
                    <a:pt x="3215" y="1007"/>
                  </a:lnTo>
                  <a:lnTo>
                    <a:pt x="3213" y="995"/>
                  </a:lnTo>
                  <a:lnTo>
                    <a:pt x="3210" y="983"/>
                  </a:lnTo>
                  <a:lnTo>
                    <a:pt x="3207" y="971"/>
                  </a:lnTo>
                  <a:lnTo>
                    <a:pt x="3202" y="960"/>
                  </a:lnTo>
                  <a:lnTo>
                    <a:pt x="3200" y="954"/>
                  </a:lnTo>
                  <a:lnTo>
                    <a:pt x="3197" y="949"/>
                  </a:lnTo>
                  <a:lnTo>
                    <a:pt x="3191" y="939"/>
                  </a:lnTo>
                  <a:lnTo>
                    <a:pt x="3184" y="930"/>
                  </a:lnTo>
                  <a:lnTo>
                    <a:pt x="3176" y="921"/>
                  </a:lnTo>
                  <a:lnTo>
                    <a:pt x="3172" y="917"/>
                  </a:lnTo>
                  <a:lnTo>
                    <a:pt x="3168" y="913"/>
                  </a:lnTo>
                  <a:lnTo>
                    <a:pt x="3163" y="910"/>
                  </a:lnTo>
                  <a:lnTo>
                    <a:pt x="3158" y="907"/>
                  </a:lnTo>
                  <a:lnTo>
                    <a:pt x="3148" y="901"/>
                  </a:lnTo>
                  <a:lnTo>
                    <a:pt x="3143" y="899"/>
                  </a:lnTo>
                  <a:lnTo>
                    <a:pt x="3137" y="896"/>
                  </a:lnTo>
                  <a:lnTo>
                    <a:pt x="3131" y="895"/>
                  </a:lnTo>
                  <a:lnTo>
                    <a:pt x="3125" y="893"/>
                  </a:lnTo>
                  <a:lnTo>
                    <a:pt x="3119" y="892"/>
                  </a:lnTo>
                  <a:lnTo>
                    <a:pt x="3113" y="891"/>
                  </a:lnTo>
                  <a:lnTo>
                    <a:pt x="3099" y="890"/>
                  </a:lnTo>
                  <a:close/>
                  <a:moveTo>
                    <a:pt x="3813" y="1222"/>
                  </a:moveTo>
                  <a:lnTo>
                    <a:pt x="3813" y="989"/>
                  </a:lnTo>
                  <a:lnTo>
                    <a:pt x="3813" y="978"/>
                  </a:lnTo>
                  <a:lnTo>
                    <a:pt x="3812" y="967"/>
                  </a:lnTo>
                  <a:lnTo>
                    <a:pt x="3812" y="962"/>
                  </a:lnTo>
                  <a:lnTo>
                    <a:pt x="3811" y="957"/>
                  </a:lnTo>
                  <a:lnTo>
                    <a:pt x="3809" y="948"/>
                  </a:lnTo>
                  <a:lnTo>
                    <a:pt x="3806" y="939"/>
                  </a:lnTo>
                  <a:lnTo>
                    <a:pt x="3803" y="931"/>
                  </a:lnTo>
                  <a:lnTo>
                    <a:pt x="3799" y="923"/>
                  </a:lnTo>
                  <a:lnTo>
                    <a:pt x="3794" y="917"/>
                  </a:lnTo>
                  <a:lnTo>
                    <a:pt x="3789" y="911"/>
                  </a:lnTo>
                  <a:lnTo>
                    <a:pt x="3786" y="908"/>
                  </a:lnTo>
                  <a:lnTo>
                    <a:pt x="3783" y="905"/>
                  </a:lnTo>
                  <a:lnTo>
                    <a:pt x="3779" y="903"/>
                  </a:lnTo>
                  <a:lnTo>
                    <a:pt x="3776" y="901"/>
                  </a:lnTo>
                  <a:lnTo>
                    <a:pt x="3768" y="897"/>
                  </a:lnTo>
                  <a:lnTo>
                    <a:pt x="3759" y="894"/>
                  </a:lnTo>
                  <a:lnTo>
                    <a:pt x="3750" y="892"/>
                  </a:lnTo>
                  <a:lnTo>
                    <a:pt x="3740" y="891"/>
                  </a:lnTo>
                  <a:lnTo>
                    <a:pt x="3729" y="890"/>
                  </a:lnTo>
                  <a:lnTo>
                    <a:pt x="3719" y="891"/>
                  </a:lnTo>
                  <a:lnTo>
                    <a:pt x="3710" y="892"/>
                  </a:lnTo>
                  <a:lnTo>
                    <a:pt x="3701" y="894"/>
                  </a:lnTo>
                  <a:lnTo>
                    <a:pt x="3693" y="897"/>
                  </a:lnTo>
                  <a:lnTo>
                    <a:pt x="3686" y="900"/>
                  </a:lnTo>
                  <a:lnTo>
                    <a:pt x="3678" y="904"/>
                  </a:lnTo>
                  <a:lnTo>
                    <a:pt x="3672" y="909"/>
                  </a:lnTo>
                  <a:lnTo>
                    <a:pt x="3665" y="915"/>
                  </a:lnTo>
                  <a:lnTo>
                    <a:pt x="3660" y="920"/>
                  </a:lnTo>
                  <a:lnTo>
                    <a:pt x="3656" y="925"/>
                  </a:lnTo>
                  <a:lnTo>
                    <a:pt x="3651" y="930"/>
                  </a:lnTo>
                  <a:lnTo>
                    <a:pt x="3647" y="936"/>
                  </a:lnTo>
                  <a:lnTo>
                    <a:pt x="3640" y="948"/>
                  </a:lnTo>
                  <a:lnTo>
                    <a:pt x="3637" y="955"/>
                  </a:lnTo>
                  <a:lnTo>
                    <a:pt x="3634" y="961"/>
                  </a:lnTo>
                  <a:lnTo>
                    <a:pt x="3632" y="968"/>
                  </a:lnTo>
                  <a:lnTo>
                    <a:pt x="3629" y="975"/>
                  </a:lnTo>
                  <a:lnTo>
                    <a:pt x="3628" y="982"/>
                  </a:lnTo>
                  <a:lnTo>
                    <a:pt x="3626" y="990"/>
                  </a:lnTo>
                  <a:lnTo>
                    <a:pt x="3625" y="997"/>
                  </a:lnTo>
                  <a:lnTo>
                    <a:pt x="3624" y="1005"/>
                  </a:lnTo>
                  <a:lnTo>
                    <a:pt x="3624" y="1020"/>
                  </a:lnTo>
                  <a:lnTo>
                    <a:pt x="3624" y="1222"/>
                  </a:lnTo>
                  <a:lnTo>
                    <a:pt x="3587" y="1222"/>
                  </a:lnTo>
                  <a:lnTo>
                    <a:pt x="3587" y="989"/>
                  </a:lnTo>
                  <a:lnTo>
                    <a:pt x="3587" y="978"/>
                  </a:lnTo>
                  <a:lnTo>
                    <a:pt x="3586" y="967"/>
                  </a:lnTo>
                  <a:lnTo>
                    <a:pt x="3585" y="957"/>
                  </a:lnTo>
                  <a:lnTo>
                    <a:pt x="3583" y="948"/>
                  </a:lnTo>
                  <a:lnTo>
                    <a:pt x="3580" y="939"/>
                  </a:lnTo>
                  <a:lnTo>
                    <a:pt x="3577" y="931"/>
                  </a:lnTo>
                  <a:lnTo>
                    <a:pt x="3573" y="923"/>
                  </a:lnTo>
                  <a:lnTo>
                    <a:pt x="3568" y="917"/>
                  </a:lnTo>
                  <a:lnTo>
                    <a:pt x="3562" y="911"/>
                  </a:lnTo>
                  <a:lnTo>
                    <a:pt x="3559" y="908"/>
                  </a:lnTo>
                  <a:lnTo>
                    <a:pt x="3556" y="905"/>
                  </a:lnTo>
                  <a:lnTo>
                    <a:pt x="3553" y="903"/>
                  </a:lnTo>
                  <a:lnTo>
                    <a:pt x="3549" y="901"/>
                  </a:lnTo>
                  <a:lnTo>
                    <a:pt x="3541" y="897"/>
                  </a:lnTo>
                  <a:lnTo>
                    <a:pt x="3533" y="894"/>
                  </a:lnTo>
                  <a:lnTo>
                    <a:pt x="3523" y="892"/>
                  </a:lnTo>
                  <a:lnTo>
                    <a:pt x="3513" y="891"/>
                  </a:lnTo>
                  <a:lnTo>
                    <a:pt x="3502" y="890"/>
                  </a:lnTo>
                  <a:lnTo>
                    <a:pt x="3492" y="891"/>
                  </a:lnTo>
                  <a:lnTo>
                    <a:pt x="3483" y="892"/>
                  </a:lnTo>
                  <a:lnTo>
                    <a:pt x="3473" y="894"/>
                  </a:lnTo>
                  <a:lnTo>
                    <a:pt x="3465" y="897"/>
                  </a:lnTo>
                  <a:lnTo>
                    <a:pt x="3457" y="900"/>
                  </a:lnTo>
                  <a:lnTo>
                    <a:pt x="3450" y="904"/>
                  </a:lnTo>
                  <a:lnTo>
                    <a:pt x="3444" y="909"/>
                  </a:lnTo>
                  <a:lnTo>
                    <a:pt x="3438" y="915"/>
                  </a:lnTo>
                  <a:lnTo>
                    <a:pt x="3432" y="920"/>
                  </a:lnTo>
                  <a:lnTo>
                    <a:pt x="3427" y="927"/>
                  </a:lnTo>
                  <a:lnTo>
                    <a:pt x="3422" y="933"/>
                  </a:lnTo>
                  <a:lnTo>
                    <a:pt x="3418" y="940"/>
                  </a:lnTo>
                  <a:lnTo>
                    <a:pt x="3414" y="948"/>
                  </a:lnTo>
                  <a:lnTo>
                    <a:pt x="3410" y="955"/>
                  </a:lnTo>
                  <a:lnTo>
                    <a:pt x="3407" y="963"/>
                  </a:lnTo>
                  <a:lnTo>
                    <a:pt x="3404" y="971"/>
                  </a:lnTo>
                  <a:lnTo>
                    <a:pt x="3402" y="980"/>
                  </a:lnTo>
                  <a:lnTo>
                    <a:pt x="3400" y="989"/>
                  </a:lnTo>
                  <a:lnTo>
                    <a:pt x="3399" y="998"/>
                  </a:lnTo>
                  <a:lnTo>
                    <a:pt x="3397" y="1007"/>
                  </a:lnTo>
                  <a:lnTo>
                    <a:pt x="3396" y="1025"/>
                  </a:lnTo>
                  <a:lnTo>
                    <a:pt x="3395" y="1044"/>
                  </a:lnTo>
                  <a:lnTo>
                    <a:pt x="3395" y="1222"/>
                  </a:lnTo>
                  <a:lnTo>
                    <a:pt x="3360" y="1222"/>
                  </a:lnTo>
                  <a:lnTo>
                    <a:pt x="3360" y="866"/>
                  </a:lnTo>
                  <a:lnTo>
                    <a:pt x="3391" y="866"/>
                  </a:lnTo>
                  <a:lnTo>
                    <a:pt x="3395" y="927"/>
                  </a:lnTo>
                  <a:lnTo>
                    <a:pt x="3399" y="920"/>
                  </a:lnTo>
                  <a:lnTo>
                    <a:pt x="3403" y="913"/>
                  </a:lnTo>
                  <a:lnTo>
                    <a:pt x="3408" y="906"/>
                  </a:lnTo>
                  <a:lnTo>
                    <a:pt x="3413" y="899"/>
                  </a:lnTo>
                  <a:lnTo>
                    <a:pt x="3418" y="893"/>
                  </a:lnTo>
                  <a:lnTo>
                    <a:pt x="3424" y="887"/>
                  </a:lnTo>
                  <a:lnTo>
                    <a:pt x="3430" y="882"/>
                  </a:lnTo>
                  <a:lnTo>
                    <a:pt x="3437" y="877"/>
                  </a:lnTo>
                  <a:lnTo>
                    <a:pt x="3444" y="872"/>
                  </a:lnTo>
                  <a:lnTo>
                    <a:pt x="3451" y="869"/>
                  </a:lnTo>
                  <a:lnTo>
                    <a:pt x="3459" y="865"/>
                  </a:lnTo>
                  <a:lnTo>
                    <a:pt x="3467" y="862"/>
                  </a:lnTo>
                  <a:lnTo>
                    <a:pt x="3476" y="860"/>
                  </a:lnTo>
                  <a:lnTo>
                    <a:pt x="3486" y="858"/>
                  </a:lnTo>
                  <a:lnTo>
                    <a:pt x="3495" y="857"/>
                  </a:lnTo>
                  <a:lnTo>
                    <a:pt x="3504" y="857"/>
                  </a:lnTo>
                  <a:lnTo>
                    <a:pt x="3515" y="857"/>
                  </a:lnTo>
                  <a:lnTo>
                    <a:pt x="3526" y="858"/>
                  </a:lnTo>
                  <a:lnTo>
                    <a:pt x="3536" y="860"/>
                  </a:lnTo>
                  <a:lnTo>
                    <a:pt x="3546" y="862"/>
                  </a:lnTo>
                  <a:lnTo>
                    <a:pt x="3555" y="865"/>
                  </a:lnTo>
                  <a:lnTo>
                    <a:pt x="3563" y="869"/>
                  </a:lnTo>
                  <a:lnTo>
                    <a:pt x="3571" y="873"/>
                  </a:lnTo>
                  <a:lnTo>
                    <a:pt x="3578" y="878"/>
                  </a:lnTo>
                  <a:lnTo>
                    <a:pt x="3585" y="883"/>
                  </a:lnTo>
                  <a:lnTo>
                    <a:pt x="3591" y="889"/>
                  </a:lnTo>
                  <a:lnTo>
                    <a:pt x="3597" y="895"/>
                  </a:lnTo>
                  <a:lnTo>
                    <a:pt x="3602" y="902"/>
                  </a:lnTo>
                  <a:lnTo>
                    <a:pt x="3606" y="909"/>
                  </a:lnTo>
                  <a:lnTo>
                    <a:pt x="3610" y="917"/>
                  </a:lnTo>
                  <a:lnTo>
                    <a:pt x="3613" y="925"/>
                  </a:lnTo>
                  <a:lnTo>
                    <a:pt x="3616" y="934"/>
                  </a:lnTo>
                  <a:lnTo>
                    <a:pt x="3620" y="926"/>
                  </a:lnTo>
                  <a:lnTo>
                    <a:pt x="3624" y="918"/>
                  </a:lnTo>
                  <a:lnTo>
                    <a:pt x="3629" y="910"/>
                  </a:lnTo>
                  <a:lnTo>
                    <a:pt x="3634" y="903"/>
                  </a:lnTo>
                  <a:lnTo>
                    <a:pt x="3639" y="896"/>
                  </a:lnTo>
                  <a:lnTo>
                    <a:pt x="3645" y="890"/>
                  </a:lnTo>
                  <a:lnTo>
                    <a:pt x="3652" y="884"/>
                  </a:lnTo>
                  <a:lnTo>
                    <a:pt x="3659" y="879"/>
                  </a:lnTo>
                  <a:lnTo>
                    <a:pt x="3666" y="874"/>
                  </a:lnTo>
                  <a:lnTo>
                    <a:pt x="3674" y="870"/>
                  </a:lnTo>
                  <a:lnTo>
                    <a:pt x="3682" y="866"/>
                  </a:lnTo>
                  <a:lnTo>
                    <a:pt x="3691" y="863"/>
                  </a:lnTo>
                  <a:lnTo>
                    <a:pt x="3700" y="860"/>
                  </a:lnTo>
                  <a:lnTo>
                    <a:pt x="3710" y="858"/>
                  </a:lnTo>
                  <a:lnTo>
                    <a:pt x="3720" y="857"/>
                  </a:lnTo>
                  <a:lnTo>
                    <a:pt x="3731" y="857"/>
                  </a:lnTo>
                  <a:lnTo>
                    <a:pt x="3739" y="857"/>
                  </a:lnTo>
                  <a:lnTo>
                    <a:pt x="3746" y="858"/>
                  </a:lnTo>
                  <a:lnTo>
                    <a:pt x="3760" y="859"/>
                  </a:lnTo>
                  <a:lnTo>
                    <a:pt x="3766" y="861"/>
                  </a:lnTo>
                  <a:lnTo>
                    <a:pt x="3773" y="862"/>
                  </a:lnTo>
                  <a:lnTo>
                    <a:pt x="3779" y="864"/>
                  </a:lnTo>
                  <a:lnTo>
                    <a:pt x="3784" y="867"/>
                  </a:lnTo>
                  <a:lnTo>
                    <a:pt x="3790" y="869"/>
                  </a:lnTo>
                  <a:lnTo>
                    <a:pt x="3795" y="872"/>
                  </a:lnTo>
                  <a:lnTo>
                    <a:pt x="3805" y="878"/>
                  </a:lnTo>
                  <a:lnTo>
                    <a:pt x="3813" y="885"/>
                  </a:lnTo>
                  <a:lnTo>
                    <a:pt x="3817" y="889"/>
                  </a:lnTo>
                  <a:lnTo>
                    <a:pt x="3821" y="893"/>
                  </a:lnTo>
                  <a:lnTo>
                    <a:pt x="3828" y="903"/>
                  </a:lnTo>
                  <a:lnTo>
                    <a:pt x="3833" y="912"/>
                  </a:lnTo>
                  <a:lnTo>
                    <a:pt x="3838" y="923"/>
                  </a:lnTo>
                  <a:lnTo>
                    <a:pt x="3842" y="935"/>
                  </a:lnTo>
                  <a:lnTo>
                    <a:pt x="3844" y="941"/>
                  </a:lnTo>
                  <a:lnTo>
                    <a:pt x="3845" y="947"/>
                  </a:lnTo>
                  <a:lnTo>
                    <a:pt x="3847" y="960"/>
                  </a:lnTo>
                  <a:lnTo>
                    <a:pt x="3848" y="973"/>
                  </a:lnTo>
                  <a:lnTo>
                    <a:pt x="3849" y="987"/>
                  </a:lnTo>
                  <a:lnTo>
                    <a:pt x="3849" y="1222"/>
                  </a:lnTo>
                  <a:lnTo>
                    <a:pt x="3813" y="1222"/>
                  </a:lnTo>
                  <a:close/>
                  <a:moveTo>
                    <a:pt x="3975" y="767"/>
                  </a:moveTo>
                  <a:lnTo>
                    <a:pt x="3975" y="718"/>
                  </a:lnTo>
                  <a:lnTo>
                    <a:pt x="4025" y="718"/>
                  </a:lnTo>
                  <a:lnTo>
                    <a:pt x="4025" y="767"/>
                  </a:lnTo>
                  <a:lnTo>
                    <a:pt x="3975" y="767"/>
                  </a:lnTo>
                  <a:close/>
                  <a:moveTo>
                    <a:pt x="3982" y="1222"/>
                  </a:moveTo>
                  <a:lnTo>
                    <a:pt x="3982" y="866"/>
                  </a:lnTo>
                  <a:lnTo>
                    <a:pt x="4019" y="866"/>
                  </a:lnTo>
                  <a:lnTo>
                    <a:pt x="4019" y="1222"/>
                  </a:lnTo>
                  <a:lnTo>
                    <a:pt x="3982" y="1222"/>
                  </a:lnTo>
                  <a:close/>
                  <a:moveTo>
                    <a:pt x="4389" y="1188"/>
                  </a:moveTo>
                  <a:lnTo>
                    <a:pt x="4384" y="1193"/>
                  </a:lnTo>
                  <a:lnTo>
                    <a:pt x="4379" y="1198"/>
                  </a:lnTo>
                  <a:lnTo>
                    <a:pt x="4367" y="1207"/>
                  </a:lnTo>
                  <a:lnTo>
                    <a:pt x="4360" y="1211"/>
                  </a:lnTo>
                  <a:lnTo>
                    <a:pt x="4354" y="1214"/>
                  </a:lnTo>
                  <a:lnTo>
                    <a:pt x="4347" y="1217"/>
                  </a:lnTo>
                  <a:lnTo>
                    <a:pt x="4339" y="1220"/>
                  </a:lnTo>
                  <a:lnTo>
                    <a:pt x="4324" y="1225"/>
                  </a:lnTo>
                  <a:lnTo>
                    <a:pt x="4316" y="1227"/>
                  </a:lnTo>
                  <a:lnTo>
                    <a:pt x="4308" y="1228"/>
                  </a:lnTo>
                  <a:lnTo>
                    <a:pt x="4300" y="1229"/>
                  </a:lnTo>
                  <a:lnTo>
                    <a:pt x="4291" y="1230"/>
                  </a:lnTo>
                  <a:lnTo>
                    <a:pt x="4274" y="1231"/>
                  </a:lnTo>
                  <a:lnTo>
                    <a:pt x="4256" y="1230"/>
                  </a:lnTo>
                  <a:lnTo>
                    <a:pt x="4239" y="1228"/>
                  </a:lnTo>
                  <a:lnTo>
                    <a:pt x="4231" y="1226"/>
                  </a:lnTo>
                  <a:lnTo>
                    <a:pt x="4223" y="1224"/>
                  </a:lnTo>
                  <a:lnTo>
                    <a:pt x="4215" y="1222"/>
                  </a:lnTo>
                  <a:lnTo>
                    <a:pt x="4208" y="1220"/>
                  </a:lnTo>
                  <a:lnTo>
                    <a:pt x="4200" y="1217"/>
                  </a:lnTo>
                  <a:lnTo>
                    <a:pt x="4193" y="1213"/>
                  </a:lnTo>
                  <a:lnTo>
                    <a:pt x="4187" y="1209"/>
                  </a:lnTo>
                  <a:lnTo>
                    <a:pt x="4180" y="1205"/>
                  </a:lnTo>
                  <a:lnTo>
                    <a:pt x="4174" y="1201"/>
                  </a:lnTo>
                  <a:lnTo>
                    <a:pt x="4168" y="1196"/>
                  </a:lnTo>
                  <a:lnTo>
                    <a:pt x="4162" y="1191"/>
                  </a:lnTo>
                  <a:lnTo>
                    <a:pt x="4157" y="1185"/>
                  </a:lnTo>
                  <a:lnTo>
                    <a:pt x="4150" y="1177"/>
                  </a:lnTo>
                  <a:lnTo>
                    <a:pt x="4144" y="1169"/>
                  </a:lnTo>
                  <a:lnTo>
                    <a:pt x="4139" y="1160"/>
                  </a:lnTo>
                  <a:lnTo>
                    <a:pt x="4135" y="1152"/>
                  </a:lnTo>
                  <a:lnTo>
                    <a:pt x="4132" y="1143"/>
                  </a:lnTo>
                  <a:lnTo>
                    <a:pt x="4131" y="1139"/>
                  </a:lnTo>
                  <a:lnTo>
                    <a:pt x="4130" y="1134"/>
                  </a:lnTo>
                  <a:lnTo>
                    <a:pt x="4128" y="1124"/>
                  </a:lnTo>
                  <a:lnTo>
                    <a:pt x="4127" y="1114"/>
                  </a:lnTo>
                  <a:lnTo>
                    <a:pt x="4164" y="1114"/>
                  </a:lnTo>
                  <a:lnTo>
                    <a:pt x="4165" y="1121"/>
                  </a:lnTo>
                  <a:lnTo>
                    <a:pt x="4167" y="1129"/>
                  </a:lnTo>
                  <a:lnTo>
                    <a:pt x="4169" y="1136"/>
                  </a:lnTo>
                  <a:lnTo>
                    <a:pt x="4172" y="1143"/>
                  </a:lnTo>
                  <a:lnTo>
                    <a:pt x="4176" y="1150"/>
                  </a:lnTo>
                  <a:lnTo>
                    <a:pt x="4180" y="1156"/>
                  </a:lnTo>
                  <a:lnTo>
                    <a:pt x="4185" y="1162"/>
                  </a:lnTo>
                  <a:lnTo>
                    <a:pt x="4190" y="1168"/>
                  </a:lnTo>
                  <a:lnTo>
                    <a:pt x="4194" y="1172"/>
                  </a:lnTo>
                  <a:lnTo>
                    <a:pt x="4198" y="1175"/>
                  </a:lnTo>
                  <a:lnTo>
                    <a:pt x="4202" y="1178"/>
                  </a:lnTo>
                  <a:lnTo>
                    <a:pt x="4207" y="1181"/>
                  </a:lnTo>
                  <a:lnTo>
                    <a:pt x="4217" y="1186"/>
                  </a:lnTo>
                  <a:lnTo>
                    <a:pt x="4227" y="1190"/>
                  </a:lnTo>
                  <a:lnTo>
                    <a:pt x="4232" y="1192"/>
                  </a:lnTo>
                  <a:lnTo>
                    <a:pt x="4238" y="1193"/>
                  </a:lnTo>
                  <a:lnTo>
                    <a:pt x="4249" y="1195"/>
                  </a:lnTo>
                  <a:lnTo>
                    <a:pt x="4261" y="1196"/>
                  </a:lnTo>
                  <a:lnTo>
                    <a:pt x="4274" y="1197"/>
                  </a:lnTo>
                  <a:lnTo>
                    <a:pt x="4287" y="1196"/>
                  </a:lnTo>
                  <a:lnTo>
                    <a:pt x="4300" y="1195"/>
                  </a:lnTo>
                  <a:lnTo>
                    <a:pt x="4312" y="1193"/>
                  </a:lnTo>
                  <a:lnTo>
                    <a:pt x="4323" y="1190"/>
                  </a:lnTo>
                  <a:lnTo>
                    <a:pt x="4328" y="1188"/>
                  </a:lnTo>
                  <a:lnTo>
                    <a:pt x="4333" y="1187"/>
                  </a:lnTo>
                  <a:lnTo>
                    <a:pt x="4338" y="1184"/>
                  </a:lnTo>
                  <a:lnTo>
                    <a:pt x="4342" y="1182"/>
                  </a:lnTo>
                  <a:lnTo>
                    <a:pt x="4351" y="1177"/>
                  </a:lnTo>
                  <a:lnTo>
                    <a:pt x="4358" y="1170"/>
                  </a:lnTo>
                  <a:lnTo>
                    <a:pt x="4362" y="1166"/>
                  </a:lnTo>
                  <a:lnTo>
                    <a:pt x="4366" y="1161"/>
                  </a:lnTo>
                  <a:lnTo>
                    <a:pt x="4369" y="1156"/>
                  </a:lnTo>
                  <a:lnTo>
                    <a:pt x="4372" y="1151"/>
                  </a:lnTo>
                  <a:lnTo>
                    <a:pt x="4374" y="1145"/>
                  </a:lnTo>
                  <a:lnTo>
                    <a:pt x="4376" y="1139"/>
                  </a:lnTo>
                  <a:lnTo>
                    <a:pt x="4377" y="1132"/>
                  </a:lnTo>
                  <a:lnTo>
                    <a:pt x="4377" y="1125"/>
                  </a:lnTo>
                  <a:lnTo>
                    <a:pt x="4377" y="1119"/>
                  </a:lnTo>
                  <a:lnTo>
                    <a:pt x="4376" y="1113"/>
                  </a:lnTo>
                  <a:lnTo>
                    <a:pt x="4374" y="1108"/>
                  </a:lnTo>
                  <a:lnTo>
                    <a:pt x="4373" y="1102"/>
                  </a:lnTo>
                  <a:lnTo>
                    <a:pt x="4370" y="1097"/>
                  </a:lnTo>
                  <a:lnTo>
                    <a:pt x="4367" y="1092"/>
                  </a:lnTo>
                  <a:lnTo>
                    <a:pt x="4364" y="1087"/>
                  </a:lnTo>
                  <a:lnTo>
                    <a:pt x="4360" y="1083"/>
                  </a:lnTo>
                  <a:lnTo>
                    <a:pt x="4356" y="1079"/>
                  </a:lnTo>
                  <a:lnTo>
                    <a:pt x="4351" y="1075"/>
                  </a:lnTo>
                  <a:lnTo>
                    <a:pt x="4346" y="1071"/>
                  </a:lnTo>
                  <a:lnTo>
                    <a:pt x="4340" y="1068"/>
                  </a:lnTo>
                  <a:lnTo>
                    <a:pt x="4333" y="1066"/>
                  </a:lnTo>
                  <a:lnTo>
                    <a:pt x="4327" y="1063"/>
                  </a:lnTo>
                  <a:lnTo>
                    <a:pt x="4319" y="1062"/>
                  </a:lnTo>
                  <a:lnTo>
                    <a:pt x="4311" y="1060"/>
                  </a:lnTo>
                  <a:lnTo>
                    <a:pt x="4243" y="1051"/>
                  </a:lnTo>
                  <a:lnTo>
                    <a:pt x="4221" y="1047"/>
                  </a:lnTo>
                  <a:lnTo>
                    <a:pt x="4210" y="1044"/>
                  </a:lnTo>
                  <a:lnTo>
                    <a:pt x="4199" y="1040"/>
                  </a:lnTo>
                  <a:lnTo>
                    <a:pt x="4189" y="1036"/>
                  </a:lnTo>
                  <a:lnTo>
                    <a:pt x="4184" y="1033"/>
                  </a:lnTo>
                  <a:lnTo>
                    <a:pt x="4179" y="1030"/>
                  </a:lnTo>
                  <a:lnTo>
                    <a:pt x="4170" y="1023"/>
                  </a:lnTo>
                  <a:lnTo>
                    <a:pt x="4166" y="1020"/>
                  </a:lnTo>
                  <a:lnTo>
                    <a:pt x="4162" y="1015"/>
                  </a:lnTo>
                  <a:lnTo>
                    <a:pt x="4158" y="1010"/>
                  </a:lnTo>
                  <a:lnTo>
                    <a:pt x="4154" y="1004"/>
                  </a:lnTo>
                  <a:lnTo>
                    <a:pt x="4150" y="997"/>
                  </a:lnTo>
                  <a:lnTo>
                    <a:pt x="4147" y="990"/>
                  </a:lnTo>
                  <a:lnTo>
                    <a:pt x="4145" y="983"/>
                  </a:lnTo>
                  <a:lnTo>
                    <a:pt x="4144" y="976"/>
                  </a:lnTo>
                  <a:lnTo>
                    <a:pt x="4143" y="968"/>
                  </a:lnTo>
                  <a:lnTo>
                    <a:pt x="4142" y="959"/>
                  </a:lnTo>
                  <a:lnTo>
                    <a:pt x="4143" y="949"/>
                  </a:lnTo>
                  <a:lnTo>
                    <a:pt x="4144" y="944"/>
                  </a:lnTo>
                  <a:lnTo>
                    <a:pt x="4145" y="939"/>
                  </a:lnTo>
                  <a:lnTo>
                    <a:pt x="4147" y="929"/>
                  </a:lnTo>
                  <a:lnTo>
                    <a:pt x="4151" y="921"/>
                  </a:lnTo>
                  <a:lnTo>
                    <a:pt x="4153" y="916"/>
                  </a:lnTo>
                  <a:lnTo>
                    <a:pt x="4155" y="912"/>
                  </a:lnTo>
                  <a:lnTo>
                    <a:pt x="4158" y="908"/>
                  </a:lnTo>
                  <a:lnTo>
                    <a:pt x="4160" y="904"/>
                  </a:lnTo>
                  <a:lnTo>
                    <a:pt x="4163" y="901"/>
                  </a:lnTo>
                  <a:lnTo>
                    <a:pt x="4166" y="897"/>
                  </a:lnTo>
                  <a:lnTo>
                    <a:pt x="4173" y="890"/>
                  </a:lnTo>
                  <a:lnTo>
                    <a:pt x="4178" y="886"/>
                  </a:lnTo>
                  <a:lnTo>
                    <a:pt x="4183" y="882"/>
                  </a:lnTo>
                  <a:lnTo>
                    <a:pt x="4194" y="875"/>
                  </a:lnTo>
                  <a:lnTo>
                    <a:pt x="4205" y="869"/>
                  </a:lnTo>
                  <a:lnTo>
                    <a:pt x="4217" y="865"/>
                  </a:lnTo>
                  <a:lnTo>
                    <a:pt x="4230" y="861"/>
                  </a:lnTo>
                  <a:lnTo>
                    <a:pt x="4243" y="859"/>
                  </a:lnTo>
                  <a:lnTo>
                    <a:pt x="4257" y="857"/>
                  </a:lnTo>
                  <a:lnTo>
                    <a:pt x="4270" y="857"/>
                  </a:lnTo>
                  <a:lnTo>
                    <a:pt x="4278" y="857"/>
                  </a:lnTo>
                  <a:lnTo>
                    <a:pt x="4286" y="858"/>
                  </a:lnTo>
                  <a:lnTo>
                    <a:pt x="4294" y="858"/>
                  </a:lnTo>
                  <a:lnTo>
                    <a:pt x="4302" y="860"/>
                  </a:lnTo>
                  <a:lnTo>
                    <a:pt x="4309" y="861"/>
                  </a:lnTo>
                  <a:lnTo>
                    <a:pt x="4317" y="863"/>
                  </a:lnTo>
                  <a:lnTo>
                    <a:pt x="4324" y="865"/>
                  </a:lnTo>
                  <a:lnTo>
                    <a:pt x="4331" y="867"/>
                  </a:lnTo>
                  <a:lnTo>
                    <a:pt x="4344" y="873"/>
                  </a:lnTo>
                  <a:lnTo>
                    <a:pt x="4351" y="877"/>
                  </a:lnTo>
                  <a:lnTo>
                    <a:pt x="4357" y="880"/>
                  </a:lnTo>
                  <a:lnTo>
                    <a:pt x="4362" y="884"/>
                  </a:lnTo>
                  <a:lnTo>
                    <a:pt x="4368" y="889"/>
                  </a:lnTo>
                  <a:lnTo>
                    <a:pt x="4373" y="894"/>
                  </a:lnTo>
                  <a:lnTo>
                    <a:pt x="4378" y="899"/>
                  </a:lnTo>
                  <a:lnTo>
                    <a:pt x="4381" y="903"/>
                  </a:lnTo>
                  <a:lnTo>
                    <a:pt x="4383" y="906"/>
                  </a:lnTo>
                  <a:lnTo>
                    <a:pt x="4389" y="914"/>
                  </a:lnTo>
                  <a:lnTo>
                    <a:pt x="4393" y="922"/>
                  </a:lnTo>
                  <a:lnTo>
                    <a:pt x="4397" y="930"/>
                  </a:lnTo>
                  <a:lnTo>
                    <a:pt x="4399" y="934"/>
                  </a:lnTo>
                  <a:lnTo>
                    <a:pt x="4400" y="939"/>
                  </a:lnTo>
                  <a:lnTo>
                    <a:pt x="4402" y="947"/>
                  </a:lnTo>
                  <a:lnTo>
                    <a:pt x="4404" y="956"/>
                  </a:lnTo>
                  <a:lnTo>
                    <a:pt x="4405" y="964"/>
                  </a:lnTo>
                  <a:lnTo>
                    <a:pt x="4369" y="964"/>
                  </a:lnTo>
                  <a:lnTo>
                    <a:pt x="4367" y="955"/>
                  </a:lnTo>
                  <a:lnTo>
                    <a:pt x="4364" y="944"/>
                  </a:lnTo>
                  <a:lnTo>
                    <a:pt x="4359" y="932"/>
                  </a:lnTo>
                  <a:lnTo>
                    <a:pt x="4355" y="927"/>
                  </a:lnTo>
                  <a:lnTo>
                    <a:pt x="4351" y="922"/>
                  </a:lnTo>
                  <a:lnTo>
                    <a:pt x="4348" y="918"/>
                  </a:lnTo>
                  <a:lnTo>
                    <a:pt x="4345" y="915"/>
                  </a:lnTo>
                  <a:lnTo>
                    <a:pt x="4337" y="909"/>
                  </a:lnTo>
                  <a:lnTo>
                    <a:pt x="4333" y="906"/>
                  </a:lnTo>
                  <a:lnTo>
                    <a:pt x="4328" y="903"/>
                  </a:lnTo>
                  <a:lnTo>
                    <a:pt x="4323" y="901"/>
                  </a:lnTo>
                  <a:lnTo>
                    <a:pt x="4319" y="899"/>
                  </a:lnTo>
                  <a:lnTo>
                    <a:pt x="4308" y="895"/>
                  </a:lnTo>
                  <a:lnTo>
                    <a:pt x="4296" y="893"/>
                  </a:lnTo>
                  <a:lnTo>
                    <a:pt x="4284" y="891"/>
                  </a:lnTo>
                  <a:lnTo>
                    <a:pt x="4270" y="890"/>
                  </a:lnTo>
                  <a:lnTo>
                    <a:pt x="4260" y="891"/>
                  </a:lnTo>
                  <a:lnTo>
                    <a:pt x="4251" y="891"/>
                  </a:lnTo>
                  <a:lnTo>
                    <a:pt x="4242" y="893"/>
                  </a:lnTo>
                  <a:lnTo>
                    <a:pt x="4234" y="894"/>
                  </a:lnTo>
                  <a:lnTo>
                    <a:pt x="4226" y="897"/>
                  </a:lnTo>
                  <a:lnTo>
                    <a:pt x="4219" y="899"/>
                  </a:lnTo>
                  <a:lnTo>
                    <a:pt x="4212" y="903"/>
                  </a:lnTo>
                  <a:lnTo>
                    <a:pt x="4206" y="907"/>
                  </a:lnTo>
                  <a:lnTo>
                    <a:pt x="4200" y="912"/>
                  </a:lnTo>
                  <a:lnTo>
                    <a:pt x="4194" y="917"/>
                  </a:lnTo>
                  <a:lnTo>
                    <a:pt x="4190" y="923"/>
                  </a:lnTo>
                  <a:lnTo>
                    <a:pt x="4186" y="929"/>
                  </a:lnTo>
                  <a:lnTo>
                    <a:pt x="4183" y="935"/>
                  </a:lnTo>
                  <a:lnTo>
                    <a:pt x="4180" y="942"/>
                  </a:lnTo>
                  <a:lnTo>
                    <a:pt x="4179" y="949"/>
                  </a:lnTo>
                  <a:lnTo>
                    <a:pt x="4179" y="956"/>
                  </a:lnTo>
                  <a:lnTo>
                    <a:pt x="4179" y="961"/>
                  </a:lnTo>
                  <a:lnTo>
                    <a:pt x="4179" y="967"/>
                  </a:lnTo>
                  <a:lnTo>
                    <a:pt x="4180" y="972"/>
                  </a:lnTo>
                  <a:lnTo>
                    <a:pt x="4182" y="977"/>
                  </a:lnTo>
                  <a:lnTo>
                    <a:pt x="4184" y="981"/>
                  </a:lnTo>
                  <a:lnTo>
                    <a:pt x="4186" y="986"/>
                  </a:lnTo>
                  <a:lnTo>
                    <a:pt x="4189" y="990"/>
                  </a:lnTo>
                  <a:lnTo>
                    <a:pt x="4193" y="994"/>
                  </a:lnTo>
                  <a:lnTo>
                    <a:pt x="4197" y="998"/>
                  </a:lnTo>
                  <a:lnTo>
                    <a:pt x="4202" y="1001"/>
                  </a:lnTo>
                  <a:lnTo>
                    <a:pt x="4208" y="1004"/>
                  </a:lnTo>
                  <a:lnTo>
                    <a:pt x="4214" y="1007"/>
                  </a:lnTo>
                  <a:lnTo>
                    <a:pt x="4221" y="1010"/>
                  </a:lnTo>
                  <a:lnTo>
                    <a:pt x="4229" y="1012"/>
                  </a:lnTo>
                  <a:lnTo>
                    <a:pt x="4238" y="1014"/>
                  </a:lnTo>
                  <a:lnTo>
                    <a:pt x="4248" y="1015"/>
                  </a:lnTo>
                  <a:lnTo>
                    <a:pt x="4315" y="1025"/>
                  </a:lnTo>
                  <a:lnTo>
                    <a:pt x="4321" y="1026"/>
                  </a:lnTo>
                  <a:lnTo>
                    <a:pt x="4327" y="1027"/>
                  </a:lnTo>
                  <a:lnTo>
                    <a:pt x="4333" y="1028"/>
                  </a:lnTo>
                  <a:lnTo>
                    <a:pt x="4338" y="1030"/>
                  </a:lnTo>
                  <a:lnTo>
                    <a:pt x="4349" y="1033"/>
                  </a:lnTo>
                  <a:lnTo>
                    <a:pt x="4359" y="1038"/>
                  </a:lnTo>
                  <a:lnTo>
                    <a:pt x="4367" y="1043"/>
                  </a:lnTo>
                  <a:lnTo>
                    <a:pt x="4375" y="1048"/>
                  </a:lnTo>
                  <a:lnTo>
                    <a:pt x="4383" y="1054"/>
                  </a:lnTo>
                  <a:lnTo>
                    <a:pt x="4389" y="1061"/>
                  </a:lnTo>
                  <a:lnTo>
                    <a:pt x="4395" y="1068"/>
                  </a:lnTo>
                  <a:lnTo>
                    <a:pt x="4400" y="1075"/>
                  </a:lnTo>
                  <a:lnTo>
                    <a:pt x="4404" y="1083"/>
                  </a:lnTo>
                  <a:lnTo>
                    <a:pt x="4407" y="1090"/>
                  </a:lnTo>
                  <a:lnTo>
                    <a:pt x="4410" y="1098"/>
                  </a:lnTo>
                  <a:lnTo>
                    <a:pt x="4412" y="1106"/>
                  </a:lnTo>
                  <a:lnTo>
                    <a:pt x="4413" y="1115"/>
                  </a:lnTo>
                  <a:lnTo>
                    <a:pt x="4413" y="1123"/>
                  </a:lnTo>
                  <a:lnTo>
                    <a:pt x="4413" y="1132"/>
                  </a:lnTo>
                  <a:lnTo>
                    <a:pt x="4412" y="1142"/>
                  </a:lnTo>
                  <a:lnTo>
                    <a:pt x="4410" y="1150"/>
                  </a:lnTo>
                  <a:lnTo>
                    <a:pt x="4407" y="1159"/>
                  </a:lnTo>
                  <a:lnTo>
                    <a:pt x="4403" y="1167"/>
                  </a:lnTo>
                  <a:lnTo>
                    <a:pt x="4399" y="1174"/>
                  </a:lnTo>
                  <a:lnTo>
                    <a:pt x="4394" y="1181"/>
                  </a:lnTo>
                  <a:lnTo>
                    <a:pt x="4389" y="1188"/>
                  </a:lnTo>
                  <a:close/>
                  <a:moveTo>
                    <a:pt x="4639" y="1227"/>
                  </a:moveTo>
                  <a:lnTo>
                    <a:pt x="4627" y="1226"/>
                  </a:lnTo>
                  <a:lnTo>
                    <a:pt x="4622" y="1225"/>
                  </a:lnTo>
                  <a:lnTo>
                    <a:pt x="4616" y="1225"/>
                  </a:lnTo>
                  <a:lnTo>
                    <a:pt x="4606" y="1222"/>
                  </a:lnTo>
                  <a:lnTo>
                    <a:pt x="4597" y="1219"/>
                  </a:lnTo>
                  <a:lnTo>
                    <a:pt x="4589" y="1215"/>
                  </a:lnTo>
                  <a:lnTo>
                    <a:pt x="4581" y="1210"/>
                  </a:lnTo>
                  <a:lnTo>
                    <a:pt x="4574" y="1204"/>
                  </a:lnTo>
                  <a:lnTo>
                    <a:pt x="4569" y="1198"/>
                  </a:lnTo>
                  <a:lnTo>
                    <a:pt x="4563" y="1191"/>
                  </a:lnTo>
                  <a:lnTo>
                    <a:pt x="4559" y="1183"/>
                  </a:lnTo>
                  <a:lnTo>
                    <a:pt x="4555" y="1174"/>
                  </a:lnTo>
                  <a:lnTo>
                    <a:pt x="4552" y="1165"/>
                  </a:lnTo>
                  <a:lnTo>
                    <a:pt x="4550" y="1155"/>
                  </a:lnTo>
                  <a:lnTo>
                    <a:pt x="4549" y="1150"/>
                  </a:lnTo>
                  <a:lnTo>
                    <a:pt x="4549" y="1145"/>
                  </a:lnTo>
                  <a:lnTo>
                    <a:pt x="4548" y="1134"/>
                  </a:lnTo>
                  <a:lnTo>
                    <a:pt x="4547" y="1123"/>
                  </a:lnTo>
                  <a:lnTo>
                    <a:pt x="4547" y="899"/>
                  </a:lnTo>
                  <a:lnTo>
                    <a:pt x="4476" y="899"/>
                  </a:lnTo>
                  <a:lnTo>
                    <a:pt x="4476" y="866"/>
                  </a:lnTo>
                  <a:lnTo>
                    <a:pt x="4547" y="866"/>
                  </a:lnTo>
                  <a:lnTo>
                    <a:pt x="4547" y="768"/>
                  </a:lnTo>
                  <a:lnTo>
                    <a:pt x="4583" y="760"/>
                  </a:lnTo>
                  <a:lnTo>
                    <a:pt x="4583" y="866"/>
                  </a:lnTo>
                  <a:lnTo>
                    <a:pt x="4693" y="866"/>
                  </a:lnTo>
                  <a:lnTo>
                    <a:pt x="4693" y="899"/>
                  </a:lnTo>
                  <a:lnTo>
                    <a:pt x="4583" y="899"/>
                  </a:lnTo>
                  <a:lnTo>
                    <a:pt x="4583" y="1121"/>
                  </a:lnTo>
                  <a:lnTo>
                    <a:pt x="4584" y="1136"/>
                  </a:lnTo>
                  <a:lnTo>
                    <a:pt x="4584" y="1144"/>
                  </a:lnTo>
                  <a:lnTo>
                    <a:pt x="4586" y="1150"/>
                  </a:lnTo>
                  <a:lnTo>
                    <a:pt x="4587" y="1157"/>
                  </a:lnTo>
                  <a:lnTo>
                    <a:pt x="4589" y="1162"/>
                  </a:lnTo>
                  <a:lnTo>
                    <a:pt x="4592" y="1168"/>
                  </a:lnTo>
                  <a:lnTo>
                    <a:pt x="4595" y="1173"/>
                  </a:lnTo>
                  <a:lnTo>
                    <a:pt x="4598" y="1177"/>
                  </a:lnTo>
                  <a:lnTo>
                    <a:pt x="4602" y="1181"/>
                  </a:lnTo>
                  <a:lnTo>
                    <a:pt x="4607" y="1185"/>
                  </a:lnTo>
                  <a:lnTo>
                    <a:pt x="4613" y="1188"/>
                  </a:lnTo>
                  <a:lnTo>
                    <a:pt x="4616" y="1189"/>
                  </a:lnTo>
                  <a:lnTo>
                    <a:pt x="4619" y="1190"/>
                  </a:lnTo>
                  <a:lnTo>
                    <a:pt x="4626" y="1192"/>
                  </a:lnTo>
                  <a:lnTo>
                    <a:pt x="4633" y="1193"/>
                  </a:lnTo>
                  <a:lnTo>
                    <a:pt x="4642" y="1193"/>
                  </a:lnTo>
                  <a:lnTo>
                    <a:pt x="4656" y="1193"/>
                  </a:lnTo>
                  <a:lnTo>
                    <a:pt x="4670" y="1191"/>
                  </a:lnTo>
                  <a:lnTo>
                    <a:pt x="4698" y="1187"/>
                  </a:lnTo>
                  <a:lnTo>
                    <a:pt x="4698" y="1218"/>
                  </a:lnTo>
                  <a:lnTo>
                    <a:pt x="4683" y="1221"/>
                  </a:lnTo>
                  <a:lnTo>
                    <a:pt x="4669" y="1224"/>
                  </a:lnTo>
                  <a:lnTo>
                    <a:pt x="4654" y="1226"/>
                  </a:lnTo>
                  <a:lnTo>
                    <a:pt x="4639" y="1227"/>
                  </a:lnTo>
                  <a:close/>
                  <a:moveTo>
                    <a:pt x="4942" y="897"/>
                  </a:moveTo>
                  <a:lnTo>
                    <a:pt x="4934" y="897"/>
                  </a:lnTo>
                  <a:lnTo>
                    <a:pt x="4926" y="898"/>
                  </a:lnTo>
                  <a:lnTo>
                    <a:pt x="4919" y="899"/>
                  </a:lnTo>
                  <a:lnTo>
                    <a:pt x="4912" y="900"/>
                  </a:lnTo>
                  <a:lnTo>
                    <a:pt x="4905" y="902"/>
                  </a:lnTo>
                  <a:lnTo>
                    <a:pt x="4899" y="905"/>
                  </a:lnTo>
                  <a:lnTo>
                    <a:pt x="4893" y="907"/>
                  </a:lnTo>
                  <a:lnTo>
                    <a:pt x="4887" y="910"/>
                  </a:lnTo>
                  <a:lnTo>
                    <a:pt x="4882" y="914"/>
                  </a:lnTo>
                  <a:lnTo>
                    <a:pt x="4877" y="917"/>
                  </a:lnTo>
                  <a:lnTo>
                    <a:pt x="4871" y="922"/>
                  </a:lnTo>
                  <a:lnTo>
                    <a:pt x="4866" y="926"/>
                  </a:lnTo>
                  <a:lnTo>
                    <a:pt x="4862" y="930"/>
                  </a:lnTo>
                  <a:lnTo>
                    <a:pt x="4858" y="935"/>
                  </a:lnTo>
                  <a:lnTo>
                    <a:pt x="4851" y="946"/>
                  </a:lnTo>
                  <a:lnTo>
                    <a:pt x="4845" y="957"/>
                  </a:lnTo>
                  <a:lnTo>
                    <a:pt x="4840" y="969"/>
                  </a:lnTo>
                  <a:lnTo>
                    <a:pt x="4836" y="982"/>
                  </a:lnTo>
                  <a:lnTo>
                    <a:pt x="4833" y="995"/>
                  </a:lnTo>
                  <a:lnTo>
                    <a:pt x="4832" y="1002"/>
                  </a:lnTo>
                  <a:lnTo>
                    <a:pt x="4831" y="1009"/>
                  </a:lnTo>
                  <a:lnTo>
                    <a:pt x="4830" y="1016"/>
                  </a:lnTo>
                  <a:lnTo>
                    <a:pt x="4829" y="1023"/>
                  </a:lnTo>
                  <a:lnTo>
                    <a:pt x="4828" y="1037"/>
                  </a:lnTo>
                  <a:lnTo>
                    <a:pt x="4828" y="1051"/>
                  </a:lnTo>
                  <a:lnTo>
                    <a:pt x="4828" y="1222"/>
                  </a:lnTo>
                  <a:lnTo>
                    <a:pt x="4793" y="1222"/>
                  </a:lnTo>
                  <a:lnTo>
                    <a:pt x="4793" y="866"/>
                  </a:lnTo>
                  <a:lnTo>
                    <a:pt x="4824" y="866"/>
                  </a:lnTo>
                  <a:lnTo>
                    <a:pt x="4828" y="938"/>
                  </a:lnTo>
                  <a:lnTo>
                    <a:pt x="4831" y="929"/>
                  </a:lnTo>
                  <a:lnTo>
                    <a:pt x="4835" y="921"/>
                  </a:lnTo>
                  <a:lnTo>
                    <a:pt x="4840" y="913"/>
                  </a:lnTo>
                  <a:lnTo>
                    <a:pt x="4845" y="906"/>
                  </a:lnTo>
                  <a:lnTo>
                    <a:pt x="4851" y="899"/>
                  </a:lnTo>
                  <a:lnTo>
                    <a:pt x="4858" y="893"/>
                  </a:lnTo>
                  <a:lnTo>
                    <a:pt x="4865" y="887"/>
                  </a:lnTo>
                  <a:lnTo>
                    <a:pt x="4872" y="882"/>
                  </a:lnTo>
                  <a:lnTo>
                    <a:pt x="4881" y="877"/>
                  </a:lnTo>
                  <a:lnTo>
                    <a:pt x="4889" y="874"/>
                  </a:lnTo>
                  <a:lnTo>
                    <a:pt x="4897" y="870"/>
                  </a:lnTo>
                  <a:lnTo>
                    <a:pt x="4906" y="868"/>
                  </a:lnTo>
                  <a:lnTo>
                    <a:pt x="4915" y="865"/>
                  </a:lnTo>
                  <a:lnTo>
                    <a:pt x="4924" y="864"/>
                  </a:lnTo>
                  <a:lnTo>
                    <a:pt x="4933" y="863"/>
                  </a:lnTo>
                  <a:lnTo>
                    <a:pt x="4942" y="863"/>
                  </a:lnTo>
                  <a:lnTo>
                    <a:pt x="4960" y="863"/>
                  </a:lnTo>
                  <a:lnTo>
                    <a:pt x="4968" y="864"/>
                  </a:lnTo>
                  <a:lnTo>
                    <a:pt x="4977" y="865"/>
                  </a:lnTo>
                  <a:lnTo>
                    <a:pt x="4977" y="900"/>
                  </a:lnTo>
                  <a:lnTo>
                    <a:pt x="4968" y="899"/>
                  </a:lnTo>
                  <a:lnTo>
                    <a:pt x="4960" y="897"/>
                  </a:lnTo>
                  <a:lnTo>
                    <a:pt x="4942" y="897"/>
                  </a:lnTo>
                  <a:close/>
                  <a:moveTo>
                    <a:pt x="5194" y="1298"/>
                  </a:moveTo>
                  <a:lnTo>
                    <a:pt x="5187" y="1314"/>
                  </a:lnTo>
                  <a:lnTo>
                    <a:pt x="5182" y="1321"/>
                  </a:lnTo>
                  <a:lnTo>
                    <a:pt x="5178" y="1328"/>
                  </a:lnTo>
                  <a:lnTo>
                    <a:pt x="5173" y="1335"/>
                  </a:lnTo>
                  <a:lnTo>
                    <a:pt x="5168" y="1341"/>
                  </a:lnTo>
                  <a:lnTo>
                    <a:pt x="5163" y="1346"/>
                  </a:lnTo>
                  <a:lnTo>
                    <a:pt x="5157" y="1351"/>
                  </a:lnTo>
                  <a:lnTo>
                    <a:pt x="5151" y="1356"/>
                  </a:lnTo>
                  <a:lnTo>
                    <a:pt x="5145" y="1359"/>
                  </a:lnTo>
                  <a:lnTo>
                    <a:pt x="5138" y="1363"/>
                  </a:lnTo>
                  <a:lnTo>
                    <a:pt x="5131" y="1365"/>
                  </a:lnTo>
                  <a:lnTo>
                    <a:pt x="5123" y="1367"/>
                  </a:lnTo>
                  <a:lnTo>
                    <a:pt x="5115" y="1369"/>
                  </a:lnTo>
                  <a:lnTo>
                    <a:pt x="5107" y="1370"/>
                  </a:lnTo>
                  <a:lnTo>
                    <a:pt x="5098" y="1370"/>
                  </a:lnTo>
                  <a:lnTo>
                    <a:pt x="5088" y="1370"/>
                  </a:lnTo>
                  <a:lnTo>
                    <a:pt x="5079" y="1369"/>
                  </a:lnTo>
                  <a:lnTo>
                    <a:pt x="5071" y="1368"/>
                  </a:lnTo>
                  <a:lnTo>
                    <a:pt x="5065" y="1367"/>
                  </a:lnTo>
                  <a:lnTo>
                    <a:pt x="5056" y="1365"/>
                  </a:lnTo>
                  <a:lnTo>
                    <a:pt x="5053" y="1364"/>
                  </a:lnTo>
                  <a:lnTo>
                    <a:pt x="5053" y="1334"/>
                  </a:lnTo>
                  <a:lnTo>
                    <a:pt x="5068" y="1336"/>
                  </a:lnTo>
                  <a:lnTo>
                    <a:pt x="5082" y="1337"/>
                  </a:lnTo>
                  <a:lnTo>
                    <a:pt x="5096" y="1338"/>
                  </a:lnTo>
                  <a:lnTo>
                    <a:pt x="5103" y="1338"/>
                  </a:lnTo>
                  <a:lnTo>
                    <a:pt x="5109" y="1337"/>
                  </a:lnTo>
                  <a:lnTo>
                    <a:pt x="5114" y="1336"/>
                  </a:lnTo>
                  <a:lnTo>
                    <a:pt x="5119" y="1334"/>
                  </a:lnTo>
                  <a:lnTo>
                    <a:pt x="5124" y="1332"/>
                  </a:lnTo>
                  <a:lnTo>
                    <a:pt x="5129" y="1330"/>
                  </a:lnTo>
                  <a:lnTo>
                    <a:pt x="5133" y="1327"/>
                  </a:lnTo>
                  <a:lnTo>
                    <a:pt x="5137" y="1323"/>
                  </a:lnTo>
                  <a:lnTo>
                    <a:pt x="5141" y="1320"/>
                  </a:lnTo>
                  <a:lnTo>
                    <a:pt x="5144" y="1316"/>
                  </a:lnTo>
                  <a:lnTo>
                    <a:pt x="5148" y="1311"/>
                  </a:lnTo>
                  <a:lnTo>
                    <a:pt x="5151" y="1307"/>
                  </a:lnTo>
                  <a:lnTo>
                    <a:pt x="5156" y="1297"/>
                  </a:lnTo>
                  <a:lnTo>
                    <a:pt x="5161" y="1286"/>
                  </a:lnTo>
                  <a:lnTo>
                    <a:pt x="5184" y="1227"/>
                  </a:lnTo>
                  <a:lnTo>
                    <a:pt x="5038" y="866"/>
                  </a:lnTo>
                  <a:lnTo>
                    <a:pt x="5077" y="866"/>
                  </a:lnTo>
                  <a:lnTo>
                    <a:pt x="5201" y="1182"/>
                  </a:lnTo>
                  <a:lnTo>
                    <a:pt x="5320" y="866"/>
                  </a:lnTo>
                  <a:lnTo>
                    <a:pt x="5359" y="866"/>
                  </a:lnTo>
                  <a:lnTo>
                    <a:pt x="5194" y="12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1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OLOR">
    <p:bg>
      <p:bgPr>
        <a:solidFill>
          <a:srgbClr val="005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20713"/>
            <a:ext cx="10507662" cy="432023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600" b="1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F0C63F-594E-41F7-9011-A548C273F379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>
            <a:spLocks noChangeAspect="1" noEditPoints="1"/>
          </p:cNvSpPr>
          <p:nvPr userDrawn="1"/>
        </p:nvSpPr>
        <p:spPr bwMode="auto">
          <a:xfrm>
            <a:off x="836598" y="6463057"/>
            <a:ext cx="720000" cy="134593"/>
          </a:xfrm>
          <a:custGeom>
            <a:avLst/>
            <a:gdLst>
              <a:gd name="T0" fmla="*/ 1828 w 5971"/>
              <a:gd name="T1" fmla="*/ 967 h 1115"/>
              <a:gd name="T2" fmla="*/ 1577 w 5971"/>
              <a:gd name="T3" fmla="*/ 1104 h 1115"/>
              <a:gd name="T4" fmla="*/ 1259 w 5971"/>
              <a:gd name="T5" fmla="*/ 1080 h 1115"/>
              <a:gd name="T6" fmla="*/ 1071 w 5971"/>
              <a:gd name="T7" fmla="*/ 932 h 1115"/>
              <a:gd name="T8" fmla="*/ 982 w 5971"/>
              <a:gd name="T9" fmla="*/ 665 h 1115"/>
              <a:gd name="T10" fmla="*/ 1023 w 5971"/>
              <a:gd name="T11" fmla="*/ 275 h 1115"/>
              <a:gd name="T12" fmla="*/ 1229 w 5971"/>
              <a:gd name="T13" fmla="*/ 49 h 1115"/>
              <a:gd name="T14" fmla="*/ 1509 w 5971"/>
              <a:gd name="T15" fmla="*/ 2 h 1115"/>
              <a:gd name="T16" fmla="*/ 1768 w 5971"/>
              <a:gd name="T17" fmla="*/ 97 h 1115"/>
              <a:gd name="T18" fmla="*/ 1906 w 5971"/>
              <a:gd name="T19" fmla="*/ 301 h 1115"/>
              <a:gd name="T20" fmla="*/ 1244 w 5971"/>
              <a:gd name="T21" fmla="*/ 631 h 1115"/>
              <a:gd name="T22" fmla="*/ 1303 w 5971"/>
              <a:gd name="T23" fmla="*/ 811 h 1115"/>
              <a:gd name="T24" fmla="*/ 1447 w 5971"/>
              <a:gd name="T25" fmla="*/ 878 h 1115"/>
              <a:gd name="T26" fmla="*/ 1604 w 5971"/>
              <a:gd name="T27" fmla="*/ 831 h 1115"/>
              <a:gd name="T28" fmla="*/ 1414 w 5971"/>
              <a:gd name="T29" fmla="*/ 221 h 1115"/>
              <a:gd name="T30" fmla="*/ 1286 w 5971"/>
              <a:gd name="T31" fmla="*/ 320 h 1115"/>
              <a:gd name="T32" fmla="*/ 1617 w 5971"/>
              <a:gd name="T33" fmla="*/ 291 h 1115"/>
              <a:gd name="T34" fmla="*/ 1485 w 5971"/>
              <a:gd name="T35" fmla="*/ 218 h 1115"/>
              <a:gd name="T36" fmla="*/ 5660 w 5971"/>
              <a:gd name="T37" fmla="*/ 267 h 1115"/>
              <a:gd name="T38" fmla="*/ 5465 w 5971"/>
              <a:gd name="T39" fmla="*/ 238 h 1115"/>
              <a:gd name="T40" fmla="*/ 5360 w 5971"/>
              <a:gd name="T41" fmla="*/ 336 h 1115"/>
              <a:gd name="T42" fmla="*/ 5199 w 5971"/>
              <a:gd name="T43" fmla="*/ 121 h 1115"/>
              <a:gd name="T44" fmla="*/ 5408 w 5971"/>
              <a:gd name="T45" fmla="*/ 12 h 1115"/>
              <a:gd name="T46" fmla="*/ 5710 w 5971"/>
              <a:gd name="T47" fmla="*/ 28 h 1115"/>
              <a:gd name="T48" fmla="*/ 5929 w 5971"/>
              <a:gd name="T49" fmla="*/ 203 h 1115"/>
              <a:gd name="T50" fmla="*/ 5970 w 5971"/>
              <a:gd name="T51" fmla="*/ 1093 h 1115"/>
              <a:gd name="T52" fmla="*/ 5218 w 5971"/>
              <a:gd name="T53" fmla="*/ 1049 h 1115"/>
              <a:gd name="T54" fmla="*/ 5061 w 5971"/>
              <a:gd name="T55" fmla="*/ 867 h 1115"/>
              <a:gd name="T56" fmla="*/ 5080 w 5971"/>
              <a:gd name="T57" fmla="*/ 611 h 1115"/>
              <a:gd name="T58" fmla="*/ 5265 w 5971"/>
              <a:gd name="T59" fmla="*/ 438 h 1115"/>
              <a:gd name="T60" fmla="*/ 5400 w 5971"/>
              <a:gd name="T61" fmla="*/ 636 h 1115"/>
              <a:gd name="T62" fmla="*/ 5304 w 5971"/>
              <a:gd name="T63" fmla="*/ 739 h 1115"/>
              <a:gd name="T64" fmla="*/ 5388 w 5971"/>
              <a:gd name="T65" fmla="*/ 861 h 1115"/>
              <a:gd name="T66" fmla="*/ 383 w 5971"/>
              <a:gd name="T67" fmla="*/ 349 h 1115"/>
              <a:gd name="T68" fmla="*/ 580 w 5971"/>
              <a:gd name="T69" fmla="*/ 87 h 1115"/>
              <a:gd name="T70" fmla="*/ 777 w 5971"/>
              <a:gd name="T71" fmla="*/ 235 h 1115"/>
              <a:gd name="T72" fmla="*/ 568 w 5971"/>
              <a:gd name="T73" fmla="*/ 507 h 1115"/>
              <a:gd name="T74" fmla="*/ 701 w 5971"/>
              <a:gd name="T75" fmla="*/ 724 h 1115"/>
              <a:gd name="T76" fmla="*/ 839 w 5971"/>
              <a:gd name="T77" fmla="*/ 1038 h 1115"/>
              <a:gd name="T78" fmla="*/ 504 w 5971"/>
              <a:gd name="T79" fmla="*/ 869 h 1115"/>
              <a:gd name="T80" fmla="*/ 305 w 5971"/>
              <a:gd name="T81" fmla="*/ 699 h 1115"/>
              <a:gd name="T82" fmla="*/ 3168 w 5971"/>
              <a:gd name="T83" fmla="*/ 349 h 1115"/>
              <a:gd name="T84" fmla="*/ 3082 w 5971"/>
              <a:gd name="T85" fmla="*/ 241 h 1115"/>
              <a:gd name="T86" fmla="*/ 2946 w 5971"/>
              <a:gd name="T87" fmla="*/ 287 h 1115"/>
              <a:gd name="T88" fmla="*/ 2664 w 5971"/>
              <a:gd name="T89" fmla="*/ 326 h 1115"/>
              <a:gd name="T90" fmla="*/ 2571 w 5971"/>
              <a:gd name="T91" fmla="*/ 238 h 1115"/>
              <a:gd name="T92" fmla="*/ 2438 w 5971"/>
              <a:gd name="T93" fmla="*/ 301 h 1115"/>
              <a:gd name="T94" fmla="*/ 2179 w 5971"/>
              <a:gd name="T95" fmla="*/ 275 h 1115"/>
              <a:gd name="T96" fmla="*/ 2295 w 5971"/>
              <a:gd name="T97" fmla="*/ 83 h 1115"/>
              <a:gd name="T98" fmla="*/ 2569 w 5971"/>
              <a:gd name="T99" fmla="*/ 1 h 1115"/>
              <a:gd name="T100" fmla="*/ 2793 w 5971"/>
              <a:gd name="T101" fmla="*/ 82 h 1115"/>
              <a:gd name="T102" fmla="*/ 3004 w 5971"/>
              <a:gd name="T103" fmla="*/ 2 h 1115"/>
              <a:gd name="T104" fmla="*/ 3267 w 5971"/>
              <a:gd name="T105" fmla="*/ 63 h 1115"/>
              <a:gd name="T106" fmla="*/ 3412 w 5971"/>
              <a:gd name="T107" fmla="*/ 275 h 1115"/>
              <a:gd name="T108" fmla="*/ 4279 w 5971"/>
              <a:gd name="T109" fmla="*/ 253 h 1115"/>
              <a:gd name="T110" fmla="*/ 4418 w 5971"/>
              <a:gd name="T111" fmla="*/ 61 h 1115"/>
              <a:gd name="T112" fmla="*/ 4711 w 5971"/>
              <a:gd name="T113" fmla="*/ 5 h 1115"/>
              <a:gd name="T114" fmla="*/ 4940 w 5971"/>
              <a:gd name="T115" fmla="*/ 120 h 1115"/>
              <a:gd name="T116" fmla="*/ 5020 w 5971"/>
              <a:gd name="T117" fmla="*/ 336 h 1115"/>
              <a:gd name="T118" fmla="*/ 4688 w 5971"/>
              <a:gd name="T119" fmla="*/ 242 h 1115"/>
              <a:gd name="T120" fmla="*/ 4552 w 5971"/>
              <a:gd name="T121" fmla="*/ 272 h 1115"/>
              <a:gd name="T122" fmla="*/ 3716 w 5971"/>
              <a:gd name="T123" fmla="*/ 556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71" h="1115">
                <a:moveTo>
                  <a:pt x="1929" y="765"/>
                </a:moveTo>
                <a:lnTo>
                  <a:pt x="1926" y="777"/>
                </a:lnTo>
                <a:lnTo>
                  <a:pt x="1923" y="788"/>
                </a:lnTo>
                <a:lnTo>
                  <a:pt x="1921" y="798"/>
                </a:lnTo>
                <a:lnTo>
                  <a:pt x="1917" y="809"/>
                </a:lnTo>
                <a:lnTo>
                  <a:pt x="1911" y="829"/>
                </a:lnTo>
                <a:lnTo>
                  <a:pt x="1903" y="849"/>
                </a:lnTo>
                <a:lnTo>
                  <a:pt x="1895" y="868"/>
                </a:lnTo>
                <a:lnTo>
                  <a:pt x="1886" y="887"/>
                </a:lnTo>
                <a:lnTo>
                  <a:pt x="1881" y="896"/>
                </a:lnTo>
                <a:lnTo>
                  <a:pt x="1876" y="905"/>
                </a:lnTo>
                <a:lnTo>
                  <a:pt x="1865" y="921"/>
                </a:lnTo>
                <a:lnTo>
                  <a:pt x="1854" y="937"/>
                </a:lnTo>
                <a:lnTo>
                  <a:pt x="1842" y="952"/>
                </a:lnTo>
                <a:lnTo>
                  <a:pt x="1828" y="967"/>
                </a:lnTo>
                <a:lnTo>
                  <a:pt x="1815" y="981"/>
                </a:lnTo>
                <a:lnTo>
                  <a:pt x="1801" y="995"/>
                </a:lnTo>
                <a:lnTo>
                  <a:pt x="1787" y="1007"/>
                </a:lnTo>
                <a:lnTo>
                  <a:pt x="1771" y="1019"/>
                </a:lnTo>
                <a:lnTo>
                  <a:pt x="1756" y="1030"/>
                </a:lnTo>
                <a:lnTo>
                  <a:pt x="1740" y="1040"/>
                </a:lnTo>
                <a:lnTo>
                  <a:pt x="1723" y="1050"/>
                </a:lnTo>
                <a:lnTo>
                  <a:pt x="1707" y="1059"/>
                </a:lnTo>
                <a:lnTo>
                  <a:pt x="1689" y="1067"/>
                </a:lnTo>
                <a:lnTo>
                  <a:pt x="1671" y="1075"/>
                </a:lnTo>
                <a:lnTo>
                  <a:pt x="1653" y="1083"/>
                </a:lnTo>
                <a:lnTo>
                  <a:pt x="1634" y="1088"/>
                </a:lnTo>
                <a:lnTo>
                  <a:pt x="1616" y="1094"/>
                </a:lnTo>
                <a:lnTo>
                  <a:pt x="1597" y="1099"/>
                </a:lnTo>
                <a:lnTo>
                  <a:pt x="1577" y="1104"/>
                </a:lnTo>
                <a:lnTo>
                  <a:pt x="1558" y="1107"/>
                </a:lnTo>
                <a:lnTo>
                  <a:pt x="1538" y="1109"/>
                </a:lnTo>
                <a:lnTo>
                  <a:pt x="1519" y="1112"/>
                </a:lnTo>
                <a:lnTo>
                  <a:pt x="1499" y="1114"/>
                </a:lnTo>
                <a:lnTo>
                  <a:pt x="1479" y="1115"/>
                </a:lnTo>
                <a:lnTo>
                  <a:pt x="1459" y="1115"/>
                </a:lnTo>
                <a:lnTo>
                  <a:pt x="1434" y="1115"/>
                </a:lnTo>
                <a:lnTo>
                  <a:pt x="1409" y="1113"/>
                </a:lnTo>
                <a:lnTo>
                  <a:pt x="1385" y="1111"/>
                </a:lnTo>
                <a:lnTo>
                  <a:pt x="1361" y="1107"/>
                </a:lnTo>
                <a:lnTo>
                  <a:pt x="1337" y="1104"/>
                </a:lnTo>
                <a:lnTo>
                  <a:pt x="1315" y="1098"/>
                </a:lnTo>
                <a:lnTo>
                  <a:pt x="1292" y="1092"/>
                </a:lnTo>
                <a:lnTo>
                  <a:pt x="1271" y="1085"/>
                </a:lnTo>
                <a:lnTo>
                  <a:pt x="1259" y="1080"/>
                </a:lnTo>
                <a:lnTo>
                  <a:pt x="1249" y="1076"/>
                </a:lnTo>
                <a:lnTo>
                  <a:pt x="1228" y="1067"/>
                </a:lnTo>
                <a:lnTo>
                  <a:pt x="1208" y="1057"/>
                </a:lnTo>
                <a:lnTo>
                  <a:pt x="1188" y="1045"/>
                </a:lnTo>
                <a:lnTo>
                  <a:pt x="1169" y="1033"/>
                </a:lnTo>
                <a:lnTo>
                  <a:pt x="1151" y="1019"/>
                </a:lnTo>
                <a:lnTo>
                  <a:pt x="1133" y="1004"/>
                </a:lnTo>
                <a:lnTo>
                  <a:pt x="1124" y="996"/>
                </a:lnTo>
                <a:lnTo>
                  <a:pt x="1117" y="988"/>
                </a:lnTo>
                <a:lnTo>
                  <a:pt x="1109" y="979"/>
                </a:lnTo>
                <a:lnTo>
                  <a:pt x="1101" y="970"/>
                </a:lnTo>
                <a:lnTo>
                  <a:pt x="1093" y="961"/>
                </a:lnTo>
                <a:lnTo>
                  <a:pt x="1085" y="952"/>
                </a:lnTo>
                <a:lnTo>
                  <a:pt x="1079" y="942"/>
                </a:lnTo>
                <a:lnTo>
                  <a:pt x="1071" y="932"/>
                </a:lnTo>
                <a:lnTo>
                  <a:pt x="1064" y="922"/>
                </a:lnTo>
                <a:lnTo>
                  <a:pt x="1057" y="911"/>
                </a:lnTo>
                <a:lnTo>
                  <a:pt x="1045" y="889"/>
                </a:lnTo>
                <a:lnTo>
                  <a:pt x="1034" y="866"/>
                </a:lnTo>
                <a:lnTo>
                  <a:pt x="1028" y="853"/>
                </a:lnTo>
                <a:lnTo>
                  <a:pt x="1023" y="841"/>
                </a:lnTo>
                <a:lnTo>
                  <a:pt x="1013" y="816"/>
                </a:lnTo>
                <a:lnTo>
                  <a:pt x="1005" y="788"/>
                </a:lnTo>
                <a:lnTo>
                  <a:pt x="1001" y="774"/>
                </a:lnTo>
                <a:lnTo>
                  <a:pt x="997" y="760"/>
                </a:lnTo>
                <a:lnTo>
                  <a:pt x="991" y="730"/>
                </a:lnTo>
                <a:lnTo>
                  <a:pt x="988" y="714"/>
                </a:lnTo>
                <a:lnTo>
                  <a:pt x="985" y="699"/>
                </a:lnTo>
                <a:lnTo>
                  <a:pt x="983" y="682"/>
                </a:lnTo>
                <a:lnTo>
                  <a:pt x="982" y="665"/>
                </a:lnTo>
                <a:lnTo>
                  <a:pt x="978" y="632"/>
                </a:lnTo>
                <a:lnTo>
                  <a:pt x="976" y="596"/>
                </a:lnTo>
                <a:lnTo>
                  <a:pt x="976" y="560"/>
                </a:lnTo>
                <a:lnTo>
                  <a:pt x="976" y="522"/>
                </a:lnTo>
                <a:lnTo>
                  <a:pt x="977" y="504"/>
                </a:lnTo>
                <a:lnTo>
                  <a:pt x="978" y="486"/>
                </a:lnTo>
                <a:lnTo>
                  <a:pt x="982" y="452"/>
                </a:lnTo>
                <a:lnTo>
                  <a:pt x="983" y="435"/>
                </a:lnTo>
                <a:lnTo>
                  <a:pt x="985" y="419"/>
                </a:lnTo>
                <a:lnTo>
                  <a:pt x="991" y="387"/>
                </a:lnTo>
                <a:lnTo>
                  <a:pt x="997" y="357"/>
                </a:lnTo>
                <a:lnTo>
                  <a:pt x="1001" y="343"/>
                </a:lnTo>
                <a:lnTo>
                  <a:pt x="1005" y="328"/>
                </a:lnTo>
                <a:lnTo>
                  <a:pt x="1014" y="301"/>
                </a:lnTo>
                <a:lnTo>
                  <a:pt x="1023" y="275"/>
                </a:lnTo>
                <a:lnTo>
                  <a:pt x="1034" y="250"/>
                </a:lnTo>
                <a:lnTo>
                  <a:pt x="1040" y="238"/>
                </a:lnTo>
                <a:lnTo>
                  <a:pt x="1045" y="227"/>
                </a:lnTo>
                <a:lnTo>
                  <a:pt x="1059" y="204"/>
                </a:lnTo>
                <a:lnTo>
                  <a:pt x="1072" y="183"/>
                </a:lnTo>
                <a:lnTo>
                  <a:pt x="1086" y="163"/>
                </a:lnTo>
                <a:lnTo>
                  <a:pt x="1101" y="145"/>
                </a:lnTo>
                <a:lnTo>
                  <a:pt x="1118" y="128"/>
                </a:lnTo>
                <a:lnTo>
                  <a:pt x="1134" y="112"/>
                </a:lnTo>
                <a:lnTo>
                  <a:pt x="1151" y="97"/>
                </a:lnTo>
                <a:lnTo>
                  <a:pt x="1161" y="90"/>
                </a:lnTo>
                <a:lnTo>
                  <a:pt x="1170" y="83"/>
                </a:lnTo>
                <a:lnTo>
                  <a:pt x="1189" y="70"/>
                </a:lnTo>
                <a:lnTo>
                  <a:pt x="1208" y="59"/>
                </a:lnTo>
                <a:lnTo>
                  <a:pt x="1229" y="49"/>
                </a:lnTo>
                <a:lnTo>
                  <a:pt x="1249" y="39"/>
                </a:lnTo>
                <a:lnTo>
                  <a:pt x="1260" y="34"/>
                </a:lnTo>
                <a:lnTo>
                  <a:pt x="1272" y="31"/>
                </a:lnTo>
                <a:lnTo>
                  <a:pt x="1293" y="23"/>
                </a:lnTo>
                <a:lnTo>
                  <a:pt x="1304" y="20"/>
                </a:lnTo>
                <a:lnTo>
                  <a:pt x="1315" y="17"/>
                </a:lnTo>
                <a:lnTo>
                  <a:pt x="1339" y="12"/>
                </a:lnTo>
                <a:lnTo>
                  <a:pt x="1362" y="7"/>
                </a:lnTo>
                <a:lnTo>
                  <a:pt x="1374" y="5"/>
                </a:lnTo>
                <a:lnTo>
                  <a:pt x="1385" y="4"/>
                </a:lnTo>
                <a:lnTo>
                  <a:pt x="1410" y="2"/>
                </a:lnTo>
                <a:lnTo>
                  <a:pt x="1434" y="1"/>
                </a:lnTo>
                <a:lnTo>
                  <a:pt x="1460" y="0"/>
                </a:lnTo>
                <a:lnTo>
                  <a:pt x="1485" y="1"/>
                </a:lnTo>
                <a:lnTo>
                  <a:pt x="1509" y="2"/>
                </a:lnTo>
                <a:lnTo>
                  <a:pt x="1534" y="4"/>
                </a:lnTo>
                <a:lnTo>
                  <a:pt x="1557" y="7"/>
                </a:lnTo>
                <a:lnTo>
                  <a:pt x="1581" y="12"/>
                </a:lnTo>
                <a:lnTo>
                  <a:pt x="1604" y="17"/>
                </a:lnTo>
                <a:lnTo>
                  <a:pt x="1626" y="23"/>
                </a:lnTo>
                <a:lnTo>
                  <a:pt x="1649" y="31"/>
                </a:lnTo>
                <a:lnTo>
                  <a:pt x="1659" y="34"/>
                </a:lnTo>
                <a:lnTo>
                  <a:pt x="1670" y="39"/>
                </a:lnTo>
                <a:lnTo>
                  <a:pt x="1691" y="49"/>
                </a:lnTo>
                <a:lnTo>
                  <a:pt x="1701" y="53"/>
                </a:lnTo>
                <a:lnTo>
                  <a:pt x="1711" y="59"/>
                </a:lnTo>
                <a:lnTo>
                  <a:pt x="1721" y="64"/>
                </a:lnTo>
                <a:lnTo>
                  <a:pt x="1730" y="70"/>
                </a:lnTo>
                <a:lnTo>
                  <a:pt x="1749" y="83"/>
                </a:lnTo>
                <a:lnTo>
                  <a:pt x="1768" y="97"/>
                </a:lnTo>
                <a:lnTo>
                  <a:pt x="1786" y="112"/>
                </a:lnTo>
                <a:lnTo>
                  <a:pt x="1794" y="120"/>
                </a:lnTo>
                <a:lnTo>
                  <a:pt x="1803" y="128"/>
                </a:lnTo>
                <a:lnTo>
                  <a:pt x="1810" y="137"/>
                </a:lnTo>
                <a:lnTo>
                  <a:pt x="1818" y="145"/>
                </a:lnTo>
                <a:lnTo>
                  <a:pt x="1826" y="154"/>
                </a:lnTo>
                <a:lnTo>
                  <a:pt x="1834" y="163"/>
                </a:lnTo>
                <a:lnTo>
                  <a:pt x="1848" y="183"/>
                </a:lnTo>
                <a:lnTo>
                  <a:pt x="1855" y="193"/>
                </a:lnTo>
                <a:lnTo>
                  <a:pt x="1862" y="204"/>
                </a:lnTo>
                <a:lnTo>
                  <a:pt x="1867" y="216"/>
                </a:lnTo>
                <a:lnTo>
                  <a:pt x="1874" y="227"/>
                </a:lnTo>
                <a:lnTo>
                  <a:pt x="1885" y="250"/>
                </a:lnTo>
                <a:lnTo>
                  <a:pt x="1896" y="275"/>
                </a:lnTo>
                <a:lnTo>
                  <a:pt x="1906" y="301"/>
                </a:lnTo>
                <a:lnTo>
                  <a:pt x="1914" y="328"/>
                </a:lnTo>
                <a:lnTo>
                  <a:pt x="1919" y="343"/>
                </a:lnTo>
                <a:lnTo>
                  <a:pt x="1922" y="357"/>
                </a:lnTo>
                <a:lnTo>
                  <a:pt x="1929" y="387"/>
                </a:lnTo>
                <a:lnTo>
                  <a:pt x="1932" y="403"/>
                </a:lnTo>
                <a:lnTo>
                  <a:pt x="1934" y="419"/>
                </a:lnTo>
                <a:lnTo>
                  <a:pt x="1936" y="435"/>
                </a:lnTo>
                <a:lnTo>
                  <a:pt x="1939" y="452"/>
                </a:lnTo>
                <a:lnTo>
                  <a:pt x="1941" y="486"/>
                </a:lnTo>
                <a:lnTo>
                  <a:pt x="1943" y="522"/>
                </a:lnTo>
                <a:lnTo>
                  <a:pt x="1944" y="560"/>
                </a:lnTo>
                <a:lnTo>
                  <a:pt x="1943" y="589"/>
                </a:lnTo>
                <a:lnTo>
                  <a:pt x="1942" y="617"/>
                </a:lnTo>
                <a:lnTo>
                  <a:pt x="1942" y="631"/>
                </a:lnTo>
                <a:lnTo>
                  <a:pt x="1244" y="631"/>
                </a:lnTo>
                <a:lnTo>
                  <a:pt x="1245" y="644"/>
                </a:lnTo>
                <a:lnTo>
                  <a:pt x="1246" y="659"/>
                </a:lnTo>
                <a:lnTo>
                  <a:pt x="1247" y="671"/>
                </a:lnTo>
                <a:lnTo>
                  <a:pt x="1249" y="684"/>
                </a:lnTo>
                <a:lnTo>
                  <a:pt x="1252" y="696"/>
                </a:lnTo>
                <a:lnTo>
                  <a:pt x="1254" y="709"/>
                </a:lnTo>
                <a:lnTo>
                  <a:pt x="1260" y="732"/>
                </a:lnTo>
                <a:lnTo>
                  <a:pt x="1265" y="743"/>
                </a:lnTo>
                <a:lnTo>
                  <a:pt x="1269" y="754"/>
                </a:lnTo>
                <a:lnTo>
                  <a:pt x="1274" y="764"/>
                </a:lnTo>
                <a:lnTo>
                  <a:pt x="1278" y="774"/>
                </a:lnTo>
                <a:lnTo>
                  <a:pt x="1284" y="784"/>
                </a:lnTo>
                <a:lnTo>
                  <a:pt x="1289" y="793"/>
                </a:lnTo>
                <a:lnTo>
                  <a:pt x="1296" y="802"/>
                </a:lnTo>
                <a:lnTo>
                  <a:pt x="1303" y="811"/>
                </a:lnTo>
                <a:lnTo>
                  <a:pt x="1310" y="819"/>
                </a:lnTo>
                <a:lnTo>
                  <a:pt x="1316" y="827"/>
                </a:lnTo>
                <a:lnTo>
                  <a:pt x="1324" y="833"/>
                </a:lnTo>
                <a:lnTo>
                  <a:pt x="1332" y="840"/>
                </a:lnTo>
                <a:lnTo>
                  <a:pt x="1341" y="846"/>
                </a:lnTo>
                <a:lnTo>
                  <a:pt x="1350" y="851"/>
                </a:lnTo>
                <a:lnTo>
                  <a:pt x="1359" y="857"/>
                </a:lnTo>
                <a:lnTo>
                  <a:pt x="1369" y="861"/>
                </a:lnTo>
                <a:lnTo>
                  <a:pt x="1379" y="865"/>
                </a:lnTo>
                <a:lnTo>
                  <a:pt x="1389" y="869"/>
                </a:lnTo>
                <a:lnTo>
                  <a:pt x="1400" y="871"/>
                </a:lnTo>
                <a:lnTo>
                  <a:pt x="1411" y="875"/>
                </a:lnTo>
                <a:lnTo>
                  <a:pt x="1422" y="876"/>
                </a:lnTo>
                <a:lnTo>
                  <a:pt x="1434" y="878"/>
                </a:lnTo>
                <a:lnTo>
                  <a:pt x="1447" y="878"/>
                </a:lnTo>
                <a:lnTo>
                  <a:pt x="1459" y="879"/>
                </a:lnTo>
                <a:lnTo>
                  <a:pt x="1469" y="879"/>
                </a:lnTo>
                <a:lnTo>
                  <a:pt x="1479" y="878"/>
                </a:lnTo>
                <a:lnTo>
                  <a:pt x="1489" y="877"/>
                </a:lnTo>
                <a:lnTo>
                  <a:pt x="1498" y="876"/>
                </a:lnTo>
                <a:lnTo>
                  <a:pt x="1507" y="875"/>
                </a:lnTo>
                <a:lnTo>
                  <a:pt x="1516" y="872"/>
                </a:lnTo>
                <a:lnTo>
                  <a:pt x="1534" y="868"/>
                </a:lnTo>
                <a:lnTo>
                  <a:pt x="1549" y="862"/>
                </a:lnTo>
                <a:lnTo>
                  <a:pt x="1557" y="859"/>
                </a:lnTo>
                <a:lnTo>
                  <a:pt x="1565" y="856"/>
                </a:lnTo>
                <a:lnTo>
                  <a:pt x="1578" y="848"/>
                </a:lnTo>
                <a:lnTo>
                  <a:pt x="1585" y="845"/>
                </a:lnTo>
                <a:lnTo>
                  <a:pt x="1592" y="840"/>
                </a:lnTo>
                <a:lnTo>
                  <a:pt x="1604" y="831"/>
                </a:lnTo>
                <a:lnTo>
                  <a:pt x="1615" y="821"/>
                </a:lnTo>
                <a:lnTo>
                  <a:pt x="1625" y="811"/>
                </a:lnTo>
                <a:lnTo>
                  <a:pt x="1634" y="801"/>
                </a:lnTo>
                <a:lnTo>
                  <a:pt x="1642" y="790"/>
                </a:lnTo>
                <a:lnTo>
                  <a:pt x="1649" y="779"/>
                </a:lnTo>
                <a:lnTo>
                  <a:pt x="1652" y="773"/>
                </a:lnTo>
                <a:lnTo>
                  <a:pt x="1654" y="768"/>
                </a:lnTo>
                <a:lnTo>
                  <a:pt x="1660" y="757"/>
                </a:lnTo>
                <a:lnTo>
                  <a:pt x="1931" y="752"/>
                </a:lnTo>
                <a:lnTo>
                  <a:pt x="1929" y="765"/>
                </a:lnTo>
                <a:close/>
                <a:moveTo>
                  <a:pt x="1460" y="216"/>
                </a:moveTo>
                <a:lnTo>
                  <a:pt x="1449" y="217"/>
                </a:lnTo>
                <a:lnTo>
                  <a:pt x="1437" y="218"/>
                </a:lnTo>
                <a:lnTo>
                  <a:pt x="1426" y="219"/>
                </a:lnTo>
                <a:lnTo>
                  <a:pt x="1414" y="221"/>
                </a:lnTo>
                <a:lnTo>
                  <a:pt x="1404" y="223"/>
                </a:lnTo>
                <a:lnTo>
                  <a:pt x="1394" y="227"/>
                </a:lnTo>
                <a:lnTo>
                  <a:pt x="1384" y="230"/>
                </a:lnTo>
                <a:lnTo>
                  <a:pt x="1375" y="233"/>
                </a:lnTo>
                <a:lnTo>
                  <a:pt x="1366" y="238"/>
                </a:lnTo>
                <a:lnTo>
                  <a:pt x="1359" y="243"/>
                </a:lnTo>
                <a:lnTo>
                  <a:pt x="1351" y="248"/>
                </a:lnTo>
                <a:lnTo>
                  <a:pt x="1343" y="253"/>
                </a:lnTo>
                <a:lnTo>
                  <a:pt x="1335" y="259"/>
                </a:lnTo>
                <a:lnTo>
                  <a:pt x="1329" y="266"/>
                </a:lnTo>
                <a:lnTo>
                  <a:pt x="1316" y="278"/>
                </a:lnTo>
                <a:lnTo>
                  <a:pt x="1310" y="285"/>
                </a:lnTo>
                <a:lnTo>
                  <a:pt x="1305" y="291"/>
                </a:lnTo>
                <a:lnTo>
                  <a:pt x="1295" y="306"/>
                </a:lnTo>
                <a:lnTo>
                  <a:pt x="1286" y="320"/>
                </a:lnTo>
                <a:lnTo>
                  <a:pt x="1279" y="335"/>
                </a:lnTo>
                <a:lnTo>
                  <a:pt x="1273" y="349"/>
                </a:lnTo>
                <a:lnTo>
                  <a:pt x="1268" y="364"/>
                </a:lnTo>
                <a:lnTo>
                  <a:pt x="1265" y="377"/>
                </a:lnTo>
                <a:lnTo>
                  <a:pt x="1263" y="390"/>
                </a:lnTo>
                <a:lnTo>
                  <a:pt x="1262" y="412"/>
                </a:lnTo>
                <a:lnTo>
                  <a:pt x="1661" y="412"/>
                </a:lnTo>
                <a:lnTo>
                  <a:pt x="1661" y="390"/>
                </a:lnTo>
                <a:lnTo>
                  <a:pt x="1658" y="377"/>
                </a:lnTo>
                <a:lnTo>
                  <a:pt x="1654" y="364"/>
                </a:lnTo>
                <a:lnTo>
                  <a:pt x="1650" y="349"/>
                </a:lnTo>
                <a:lnTo>
                  <a:pt x="1643" y="335"/>
                </a:lnTo>
                <a:lnTo>
                  <a:pt x="1636" y="320"/>
                </a:lnTo>
                <a:lnTo>
                  <a:pt x="1627" y="306"/>
                </a:lnTo>
                <a:lnTo>
                  <a:pt x="1617" y="291"/>
                </a:lnTo>
                <a:lnTo>
                  <a:pt x="1612" y="285"/>
                </a:lnTo>
                <a:lnTo>
                  <a:pt x="1606" y="278"/>
                </a:lnTo>
                <a:lnTo>
                  <a:pt x="1600" y="271"/>
                </a:lnTo>
                <a:lnTo>
                  <a:pt x="1593" y="266"/>
                </a:lnTo>
                <a:lnTo>
                  <a:pt x="1586" y="259"/>
                </a:lnTo>
                <a:lnTo>
                  <a:pt x="1578" y="253"/>
                </a:lnTo>
                <a:lnTo>
                  <a:pt x="1563" y="243"/>
                </a:lnTo>
                <a:lnTo>
                  <a:pt x="1555" y="238"/>
                </a:lnTo>
                <a:lnTo>
                  <a:pt x="1546" y="233"/>
                </a:lnTo>
                <a:lnTo>
                  <a:pt x="1537" y="230"/>
                </a:lnTo>
                <a:lnTo>
                  <a:pt x="1527" y="227"/>
                </a:lnTo>
                <a:lnTo>
                  <a:pt x="1517" y="223"/>
                </a:lnTo>
                <a:lnTo>
                  <a:pt x="1507" y="221"/>
                </a:lnTo>
                <a:lnTo>
                  <a:pt x="1496" y="219"/>
                </a:lnTo>
                <a:lnTo>
                  <a:pt x="1485" y="218"/>
                </a:lnTo>
                <a:lnTo>
                  <a:pt x="1472" y="217"/>
                </a:lnTo>
                <a:lnTo>
                  <a:pt x="1460" y="216"/>
                </a:lnTo>
                <a:close/>
                <a:moveTo>
                  <a:pt x="5407" y="410"/>
                </a:moveTo>
                <a:lnTo>
                  <a:pt x="5713" y="410"/>
                </a:lnTo>
                <a:lnTo>
                  <a:pt x="5713" y="368"/>
                </a:lnTo>
                <a:lnTo>
                  <a:pt x="5712" y="356"/>
                </a:lnTo>
                <a:lnTo>
                  <a:pt x="5710" y="344"/>
                </a:lnTo>
                <a:lnTo>
                  <a:pt x="5707" y="331"/>
                </a:lnTo>
                <a:lnTo>
                  <a:pt x="5702" y="320"/>
                </a:lnTo>
                <a:lnTo>
                  <a:pt x="5697" y="308"/>
                </a:lnTo>
                <a:lnTo>
                  <a:pt x="5693" y="302"/>
                </a:lnTo>
                <a:lnTo>
                  <a:pt x="5690" y="297"/>
                </a:lnTo>
                <a:lnTo>
                  <a:pt x="5681" y="286"/>
                </a:lnTo>
                <a:lnTo>
                  <a:pt x="5671" y="276"/>
                </a:lnTo>
                <a:lnTo>
                  <a:pt x="5660" y="267"/>
                </a:lnTo>
                <a:lnTo>
                  <a:pt x="5654" y="262"/>
                </a:lnTo>
                <a:lnTo>
                  <a:pt x="5648" y="258"/>
                </a:lnTo>
                <a:lnTo>
                  <a:pt x="5641" y="255"/>
                </a:lnTo>
                <a:lnTo>
                  <a:pt x="5633" y="251"/>
                </a:lnTo>
                <a:lnTo>
                  <a:pt x="5619" y="245"/>
                </a:lnTo>
                <a:lnTo>
                  <a:pt x="5602" y="239"/>
                </a:lnTo>
                <a:lnTo>
                  <a:pt x="5583" y="236"/>
                </a:lnTo>
                <a:lnTo>
                  <a:pt x="5574" y="233"/>
                </a:lnTo>
                <a:lnTo>
                  <a:pt x="5564" y="233"/>
                </a:lnTo>
                <a:lnTo>
                  <a:pt x="5553" y="232"/>
                </a:lnTo>
                <a:lnTo>
                  <a:pt x="5543" y="232"/>
                </a:lnTo>
                <a:lnTo>
                  <a:pt x="5520" y="232"/>
                </a:lnTo>
                <a:lnTo>
                  <a:pt x="5499" y="233"/>
                </a:lnTo>
                <a:lnTo>
                  <a:pt x="5481" y="236"/>
                </a:lnTo>
                <a:lnTo>
                  <a:pt x="5465" y="238"/>
                </a:lnTo>
                <a:lnTo>
                  <a:pt x="5449" y="241"/>
                </a:lnTo>
                <a:lnTo>
                  <a:pt x="5436" y="246"/>
                </a:lnTo>
                <a:lnTo>
                  <a:pt x="5423" y="251"/>
                </a:lnTo>
                <a:lnTo>
                  <a:pt x="5419" y="253"/>
                </a:lnTo>
                <a:lnTo>
                  <a:pt x="5413" y="257"/>
                </a:lnTo>
                <a:lnTo>
                  <a:pt x="5403" y="263"/>
                </a:lnTo>
                <a:lnTo>
                  <a:pt x="5399" y="267"/>
                </a:lnTo>
                <a:lnTo>
                  <a:pt x="5396" y="270"/>
                </a:lnTo>
                <a:lnTo>
                  <a:pt x="5388" y="278"/>
                </a:lnTo>
                <a:lnTo>
                  <a:pt x="5381" y="287"/>
                </a:lnTo>
                <a:lnTo>
                  <a:pt x="5375" y="296"/>
                </a:lnTo>
                <a:lnTo>
                  <a:pt x="5371" y="306"/>
                </a:lnTo>
                <a:lnTo>
                  <a:pt x="5367" y="317"/>
                </a:lnTo>
                <a:lnTo>
                  <a:pt x="5362" y="328"/>
                </a:lnTo>
                <a:lnTo>
                  <a:pt x="5360" y="336"/>
                </a:lnTo>
                <a:lnTo>
                  <a:pt x="5100" y="336"/>
                </a:lnTo>
                <a:lnTo>
                  <a:pt x="5103" y="320"/>
                </a:lnTo>
                <a:lnTo>
                  <a:pt x="5109" y="298"/>
                </a:lnTo>
                <a:lnTo>
                  <a:pt x="5116" y="276"/>
                </a:lnTo>
                <a:lnTo>
                  <a:pt x="5123" y="255"/>
                </a:lnTo>
                <a:lnTo>
                  <a:pt x="5131" y="235"/>
                </a:lnTo>
                <a:lnTo>
                  <a:pt x="5135" y="225"/>
                </a:lnTo>
                <a:lnTo>
                  <a:pt x="5139" y="216"/>
                </a:lnTo>
                <a:lnTo>
                  <a:pt x="5148" y="198"/>
                </a:lnTo>
                <a:lnTo>
                  <a:pt x="5157" y="181"/>
                </a:lnTo>
                <a:lnTo>
                  <a:pt x="5167" y="164"/>
                </a:lnTo>
                <a:lnTo>
                  <a:pt x="5177" y="149"/>
                </a:lnTo>
                <a:lnTo>
                  <a:pt x="5188" y="134"/>
                </a:lnTo>
                <a:lnTo>
                  <a:pt x="5194" y="128"/>
                </a:lnTo>
                <a:lnTo>
                  <a:pt x="5199" y="121"/>
                </a:lnTo>
                <a:lnTo>
                  <a:pt x="5206" y="115"/>
                </a:lnTo>
                <a:lnTo>
                  <a:pt x="5211" y="109"/>
                </a:lnTo>
                <a:lnTo>
                  <a:pt x="5224" y="97"/>
                </a:lnTo>
                <a:lnTo>
                  <a:pt x="5237" y="87"/>
                </a:lnTo>
                <a:lnTo>
                  <a:pt x="5251" y="75"/>
                </a:lnTo>
                <a:lnTo>
                  <a:pt x="5264" y="66"/>
                </a:lnTo>
                <a:lnTo>
                  <a:pt x="5278" y="58"/>
                </a:lnTo>
                <a:lnTo>
                  <a:pt x="5293" y="50"/>
                </a:lnTo>
                <a:lnTo>
                  <a:pt x="5309" y="42"/>
                </a:lnTo>
                <a:lnTo>
                  <a:pt x="5324" y="35"/>
                </a:lnTo>
                <a:lnTo>
                  <a:pt x="5340" y="30"/>
                </a:lnTo>
                <a:lnTo>
                  <a:pt x="5356" y="24"/>
                </a:lnTo>
                <a:lnTo>
                  <a:pt x="5373" y="20"/>
                </a:lnTo>
                <a:lnTo>
                  <a:pt x="5390" y="15"/>
                </a:lnTo>
                <a:lnTo>
                  <a:pt x="5408" y="12"/>
                </a:lnTo>
                <a:lnTo>
                  <a:pt x="5427" y="9"/>
                </a:lnTo>
                <a:lnTo>
                  <a:pt x="5445" y="6"/>
                </a:lnTo>
                <a:lnTo>
                  <a:pt x="5464" y="4"/>
                </a:lnTo>
                <a:lnTo>
                  <a:pt x="5483" y="3"/>
                </a:lnTo>
                <a:lnTo>
                  <a:pt x="5503" y="2"/>
                </a:lnTo>
                <a:lnTo>
                  <a:pt x="5523" y="1"/>
                </a:lnTo>
                <a:lnTo>
                  <a:pt x="5543" y="1"/>
                </a:lnTo>
                <a:lnTo>
                  <a:pt x="5565" y="1"/>
                </a:lnTo>
                <a:lnTo>
                  <a:pt x="5586" y="2"/>
                </a:lnTo>
                <a:lnTo>
                  <a:pt x="5609" y="4"/>
                </a:lnTo>
                <a:lnTo>
                  <a:pt x="5630" y="7"/>
                </a:lnTo>
                <a:lnTo>
                  <a:pt x="5650" y="12"/>
                </a:lnTo>
                <a:lnTo>
                  <a:pt x="5670" y="16"/>
                </a:lnTo>
                <a:lnTo>
                  <a:pt x="5690" y="22"/>
                </a:lnTo>
                <a:lnTo>
                  <a:pt x="5710" y="28"/>
                </a:lnTo>
                <a:lnTo>
                  <a:pt x="5729" y="35"/>
                </a:lnTo>
                <a:lnTo>
                  <a:pt x="5747" y="43"/>
                </a:lnTo>
                <a:lnTo>
                  <a:pt x="5765" y="51"/>
                </a:lnTo>
                <a:lnTo>
                  <a:pt x="5783" y="60"/>
                </a:lnTo>
                <a:lnTo>
                  <a:pt x="5799" y="70"/>
                </a:lnTo>
                <a:lnTo>
                  <a:pt x="5815" y="81"/>
                </a:lnTo>
                <a:lnTo>
                  <a:pt x="5831" y="92"/>
                </a:lnTo>
                <a:lnTo>
                  <a:pt x="5846" y="104"/>
                </a:lnTo>
                <a:lnTo>
                  <a:pt x="5860" y="117"/>
                </a:lnTo>
                <a:lnTo>
                  <a:pt x="5873" y="130"/>
                </a:lnTo>
                <a:lnTo>
                  <a:pt x="5886" y="143"/>
                </a:lnTo>
                <a:lnTo>
                  <a:pt x="5897" y="158"/>
                </a:lnTo>
                <a:lnTo>
                  <a:pt x="5909" y="172"/>
                </a:lnTo>
                <a:lnTo>
                  <a:pt x="5919" y="188"/>
                </a:lnTo>
                <a:lnTo>
                  <a:pt x="5929" y="203"/>
                </a:lnTo>
                <a:lnTo>
                  <a:pt x="5937" y="220"/>
                </a:lnTo>
                <a:lnTo>
                  <a:pt x="5941" y="229"/>
                </a:lnTo>
                <a:lnTo>
                  <a:pt x="5944" y="237"/>
                </a:lnTo>
                <a:lnTo>
                  <a:pt x="5948" y="246"/>
                </a:lnTo>
                <a:lnTo>
                  <a:pt x="5951" y="255"/>
                </a:lnTo>
                <a:lnTo>
                  <a:pt x="5957" y="272"/>
                </a:lnTo>
                <a:lnTo>
                  <a:pt x="5962" y="290"/>
                </a:lnTo>
                <a:lnTo>
                  <a:pt x="5963" y="300"/>
                </a:lnTo>
                <a:lnTo>
                  <a:pt x="5966" y="309"/>
                </a:lnTo>
                <a:lnTo>
                  <a:pt x="5968" y="329"/>
                </a:lnTo>
                <a:lnTo>
                  <a:pt x="5970" y="348"/>
                </a:lnTo>
                <a:lnTo>
                  <a:pt x="5970" y="368"/>
                </a:lnTo>
                <a:lnTo>
                  <a:pt x="5971" y="492"/>
                </a:lnTo>
                <a:lnTo>
                  <a:pt x="5970" y="616"/>
                </a:lnTo>
                <a:lnTo>
                  <a:pt x="5970" y="1093"/>
                </a:lnTo>
                <a:lnTo>
                  <a:pt x="5728" y="1093"/>
                </a:lnTo>
                <a:lnTo>
                  <a:pt x="5628" y="1093"/>
                </a:lnTo>
                <a:lnTo>
                  <a:pt x="5525" y="1093"/>
                </a:lnTo>
                <a:lnTo>
                  <a:pt x="5407" y="1093"/>
                </a:lnTo>
                <a:lnTo>
                  <a:pt x="5388" y="1093"/>
                </a:lnTo>
                <a:lnTo>
                  <a:pt x="5369" y="1092"/>
                </a:lnTo>
                <a:lnTo>
                  <a:pt x="5351" y="1089"/>
                </a:lnTo>
                <a:lnTo>
                  <a:pt x="5333" y="1087"/>
                </a:lnTo>
                <a:lnTo>
                  <a:pt x="5315" y="1084"/>
                </a:lnTo>
                <a:lnTo>
                  <a:pt x="5298" y="1079"/>
                </a:lnTo>
                <a:lnTo>
                  <a:pt x="5282" y="1075"/>
                </a:lnTo>
                <a:lnTo>
                  <a:pt x="5265" y="1069"/>
                </a:lnTo>
                <a:lnTo>
                  <a:pt x="5249" y="1064"/>
                </a:lnTo>
                <a:lnTo>
                  <a:pt x="5234" y="1056"/>
                </a:lnTo>
                <a:lnTo>
                  <a:pt x="5218" y="1049"/>
                </a:lnTo>
                <a:lnTo>
                  <a:pt x="5204" y="1040"/>
                </a:lnTo>
                <a:lnTo>
                  <a:pt x="5189" y="1032"/>
                </a:lnTo>
                <a:lnTo>
                  <a:pt x="5176" y="1023"/>
                </a:lnTo>
                <a:lnTo>
                  <a:pt x="5162" y="1013"/>
                </a:lnTo>
                <a:lnTo>
                  <a:pt x="5150" y="1001"/>
                </a:lnTo>
                <a:lnTo>
                  <a:pt x="5138" y="990"/>
                </a:lnTo>
                <a:lnTo>
                  <a:pt x="5127" y="979"/>
                </a:lnTo>
                <a:lnTo>
                  <a:pt x="5117" y="967"/>
                </a:lnTo>
                <a:lnTo>
                  <a:pt x="5107" y="954"/>
                </a:lnTo>
                <a:lnTo>
                  <a:pt x="5097" y="940"/>
                </a:lnTo>
                <a:lnTo>
                  <a:pt x="5089" y="927"/>
                </a:lnTo>
                <a:lnTo>
                  <a:pt x="5080" y="912"/>
                </a:lnTo>
                <a:lnTo>
                  <a:pt x="5073" y="898"/>
                </a:lnTo>
                <a:lnTo>
                  <a:pt x="5066" y="882"/>
                </a:lnTo>
                <a:lnTo>
                  <a:pt x="5061" y="867"/>
                </a:lnTo>
                <a:lnTo>
                  <a:pt x="5056" y="850"/>
                </a:lnTo>
                <a:lnTo>
                  <a:pt x="5052" y="833"/>
                </a:lnTo>
                <a:lnTo>
                  <a:pt x="5049" y="817"/>
                </a:lnTo>
                <a:lnTo>
                  <a:pt x="5046" y="800"/>
                </a:lnTo>
                <a:lnTo>
                  <a:pt x="5045" y="782"/>
                </a:lnTo>
                <a:lnTo>
                  <a:pt x="5045" y="763"/>
                </a:lnTo>
                <a:lnTo>
                  <a:pt x="5045" y="745"/>
                </a:lnTo>
                <a:lnTo>
                  <a:pt x="5046" y="728"/>
                </a:lnTo>
                <a:lnTo>
                  <a:pt x="5049" y="710"/>
                </a:lnTo>
                <a:lnTo>
                  <a:pt x="5052" y="693"/>
                </a:lnTo>
                <a:lnTo>
                  <a:pt x="5056" y="675"/>
                </a:lnTo>
                <a:lnTo>
                  <a:pt x="5061" y="659"/>
                </a:lnTo>
                <a:lnTo>
                  <a:pt x="5066" y="642"/>
                </a:lnTo>
                <a:lnTo>
                  <a:pt x="5073" y="626"/>
                </a:lnTo>
                <a:lnTo>
                  <a:pt x="5080" y="611"/>
                </a:lnTo>
                <a:lnTo>
                  <a:pt x="5088" y="595"/>
                </a:lnTo>
                <a:lnTo>
                  <a:pt x="5097" y="581"/>
                </a:lnTo>
                <a:lnTo>
                  <a:pt x="5106" y="566"/>
                </a:lnTo>
                <a:lnTo>
                  <a:pt x="5116" y="553"/>
                </a:lnTo>
                <a:lnTo>
                  <a:pt x="5127" y="540"/>
                </a:lnTo>
                <a:lnTo>
                  <a:pt x="5138" y="526"/>
                </a:lnTo>
                <a:lnTo>
                  <a:pt x="5150" y="514"/>
                </a:lnTo>
                <a:lnTo>
                  <a:pt x="5162" y="503"/>
                </a:lnTo>
                <a:lnTo>
                  <a:pt x="5176" y="492"/>
                </a:lnTo>
                <a:lnTo>
                  <a:pt x="5189" y="481"/>
                </a:lnTo>
                <a:lnTo>
                  <a:pt x="5203" y="472"/>
                </a:lnTo>
                <a:lnTo>
                  <a:pt x="5218" y="462"/>
                </a:lnTo>
                <a:lnTo>
                  <a:pt x="5233" y="454"/>
                </a:lnTo>
                <a:lnTo>
                  <a:pt x="5248" y="446"/>
                </a:lnTo>
                <a:lnTo>
                  <a:pt x="5265" y="438"/>
                </a:lnTo>
                <a:lnTo>
                  <a:pt x="5281" y="433"/>
                </a:lnTo>
                <a:lnTo>
                  <a:pt x="5298" y="427"/>
                </a:lnTo>
                <a:lnTo>
                  <a:pt x="5315" y="422"/>
                </a:lnTo>
                <a:lnTo>
                  <a:pt x="5333" y="418"/>
                </a:lnTo>
                <a:lnTo>
                  <a:pt x="5351" y="415"/>
                </a:lnTo>
                <a:lnTo>
                  <a:pt x="5369" y="413"/>
                </a:lnTo>
                <a:lnTo>
                  <a:pt x="5388" y="412"/>
                </a:lnTo>
                <a:lnTo>
                  <a:pt x="5407" y="410"/>
                </a:lnTo>
                <a:close/>
                <a:moveTo>
                  <a:pt x="5713" y="835"/>
                </a:moveTo>
                <a:lnTo>
                  <a:pt x="5712" y="750"/>
                </a:lnTo>
                <a:lnTo>
                  <a:pt x="5712" y="634"/>
                </a:lnTo>
                <a:lnTo>
                  <a:pt x="5428" y="634"/>
                </a:lnTo>
                <a:lnTo>
                  <a:pt x="5413" y="634"/>
                </a:lnTo>
                <a:lnTo>
                  <a:pt x="5407" y="635"/>
                </a:lnTo>
                <a:lnTo>
                  <a:pt x="5400" y="636"/>
                </a:lnTo>
                <a:lnTo>
                  <a:pt x="5388" y="640"/>
                </a:lnTo>
                <a:lnTo>
                  <a:pt x="5382" y="641"/>
                </a:lnTo>
                <a:lnTo>
                  <a:pt x="5375" y="643"/>
                </a:lnTo>
                <a:lnTo>
                  <a:pt x="5365" y="649"/>
                </a:lnTo>
                <a:lnTo>
                  <a:pt x="5354" y="655"/>
                </a:lnTo>
                <a:lnTo>
                  <a:pt x="5345" y="662"/>
                </a:lnTo>
                <a:lnTo>
                  <a:pt x="5336" y="670"/>
                </a:lnTo>
                <a:lnTo>
                  <a:pt x="5333" y="674"/>
                </a:lnTo>
                <a:lnTo>
                  <a:pt x="5329" y="679"/>
                </a:lnTo>
                <a:lnTo>
                  <a:pt x="5322" y="688"/>
                </a:lnTo>
                <a:lnTo>
                  <a:pt x="5316" y="696"/>
                </a:lnTo>
                <a:lnTo>
                  <a:pt x="5312" y="708"/>
                </a:lnTo>
                <a:lnTo>
                  <a:pt x="5309" y="718"/>
                </a:lnTo>
                <a:lnTo>
                  <a:pt x="5305" y="729"/>
                </a:lnTo>
                <a:lnTo>
                  <a:pt x="5304" y="739"/>
                </a:lnTo>
                <a:lnTo>
                  <a:pt x="5303" y="750"/>
                </a:lnTo>
                <a:lnTo>
                  <a:pt x="5304" y="761"/>
                </a:lnTo>
                <a:lnTo>
                  <a:pt x="5305" y="772"/>
                </a:lnTo>
                <a:lnTo>
                  <a:pt x="5309" y="783"/>
                </a:lnTo>
                <a:lnTo>
                  <a:pt x="5312" y="793"/>
                </a:lnTo>
                <a:lnTo>
                  <a:pt x="5316" y="803"/>
                </a:lnTo>
                <a:lnTo>
                  <a:pt x="5320" y="808"/>
                </a:lnTo>
                <a:lnTo>
                  <a:pt x="5322" y="812"/>
                </a:lnTo>
                <a:lnTo>
                  <a:pt x="5329" y="822"/>
                </a:lnTo>
                <a:lnTo>
                  <a:pt x="5336" y="830"/>
                </a:lnTo>
                <a:lnTo>
                  <a:pt x="5345" y="838"/>
                </a:lnTo>
                <a:lnTo>
                  <a:pt x="5354" y="845"/>
                </a:lnTo>
                <a:lnTo>
                  <a:pt x="5364" y="851"/>
                </a:lnTo>
                <a:lnTo>
                  <a:pt x="5375" y="857"/>
                </a:lnTo>
                <a:lnTo>
                  <a:pt x="5388" y="861"/>
                </a:lnTo>
                <a:lnTo>
                  <a:pt x="5400" y="863"/>
                </a:lnTo>
                <a:lnTo>
                  <a:pt x="5407" y="865"/>
                </a:lnTo>
                <a:lnTo>
                  <a:pt x="5413" y="866"/>
                </a:lnTo>
                <a:lnTo>
                  <a:pt x="5428" y="867"/>
                </a:lnTo>
                <a:lnTo>
                  <a:pt x="5713" y="867"/>
                </a:lnTo>
                <a:lnTo>
                  <a:pt x="5713" y="835"/>
                </a:lnTo>
                <a:close/>
                <a:moveTo>
                  <a:pt x="254" y="405"/>
                </a:moveTo>
                <a:lnTo>
                  <a:pt x="260" y="404"/>
                </a:lnTo>
                <a:lnTo>
                  <a:pt x="271" y="400"/>
                </a:lnTo>
                <a:lnTo>
                  <a:pt x="282" y="397"/>
                </a:lnTo>
                <a:lnTo>
                  <a:pt x="305" y="390"/>
                </a:lnTo>
                <a:lnTo>
                  <a:pt x="325" y="381"/>
                </a:lnTo>
                <a:lnTo>
                  <a:pt x="345" y="371"/>
                </a:lnTo>
                <a:lnTo>
                  <a:pt x="364" y="360"/>
                </a:lnTo>
                <a:lnTo>
                  <a:pt x="383" y="349"/>
                </a:lnTo>
                <a:lnTo>
                  <a:pt x="399" y="336"/>
                </a:lnTo>
                <a:lnTo>
                  <a:pt x="416" y="322"/>
                </a:lnTo>
                <a:lnTo>
                  <a:pt x="432" y="308"/>
                </a:lnTo>
                <a:lnTo>
                  <a:pt x="447" y="294"/>
                </a:lnTo>
                <a:lnTo>
                  <a:pt x="462" y="279"/>
                </a:lnTo>
                <a:lnTo>
                  <a:pt x="468" y="271"/>
                </a:lnTo>
                <a:lnTo>
                  <a:pt x="475" y="263"/>
                </a:lnTo>
                <a:lnTo>
                  <a:pt x="487" y="247"/>
                </a:lnTo>
                <a:lnTo>
                  <a:pt x="500" y="231"/>
                </a:lnTo>
                <a:lnTo>
                  <a:pt x="511" y="216"/>
                </a:lnTo>
                <a:lnTo>
                  <a:pt x="521" y="199"/>
                </a:lnTo>
                <a:lnTo>
                  <a:pt x="540" y="168"/>
                </a:lnTo>
                <a:lnTo>
                  <a:pt x="557" y="138"/>
                </a:lnTo>
                <a:lnTo>
                  <a:pt x="570" y="111"/>
                </a:lnTo>
                <a:lnTo>
                  <a:pt x="580" y="87"/>
                </a:lnTo>
                <a:lnTo>
                  <a:pt x="589" y="65"/>
                </a:lnTo>
                <a:lnTo>
                  <a:pt x="595" y="50"/>
                </a:lnTo>
                <a:lnTo>
                  <a:pt x="599" y="35"/>
                </a:lnTo>
                <a:lnTo>
                  <a:pt x="605" y="20"/>
                </a:lnTo>
                <a:lnTo>
                  <a:pt x="843" y="20"/>
                </a:lnTo>
                <a:lnTo>
                  <a:pt x="840" y="42"/>
                </a:lnTo>
                <a:lnTo>
                  <a:pt x="837" y="58"/>
                </a:lnTo>
                <a:lnTo>
                  <a:pt x="833" y="75"/>
                </a:lnTo>
                <a:lnTo>
                  <a:pt x="827" y="99"/>
                </a:lnTo>
                <a:lnTo>
                  <a:pt x="819" y="127"/>
                </a:lnTo>
                <a:lnTo>
                  <a:pt x="809" y="160"/>
                </a:lnTo>
                <a:lnTo>
                  <a:pt x="802" y="178"/>
                </a:lnTo>
                <a:lnTo>
                  <a:pt x="794" y="196"/>
                </a:lnTo>
                <a:lnTo>
                  <a:pt x="786" y="215"/>
                </a:lnTo>
                <a:lnTo>
                  <a:pt x="777" y="235"/>
                </a:lnTo>
                <a:lnTo>
                  <a:pt x="769" y="253"/>
                </a:lnTo>
                <a:lnTo>
                  <a:pt x="760" y="274"/>
                </a:lnTo>
                <a:lnTo>
                  <a:pt x="748" y="292"/>
                </a:lnTo>
                <a:lnTo>
                  <a:pt x="737" y="312"/>
                </a:lnTo>
                <a:lnTo>
                  <a:pt x="725" y="332"/>
                </a:lnTo>
                <a:lnTo>
                  <a:pt x="712" y="353"/>
                </a:lnTo>
                <a:lnTo>
                  <a:pt x="697" y="373"/>
                </a:lnTo>
                <a:lnTo>
                  <a:pt x="682" y="393"/>
                </a:lnTo>
                <a:lnTo>
                  <a:pt x="666" y="413"/>
                </a:lnTo>
                <a:lnTo>
                  <a:pt x="648" y="433"/>
                </a:lnTo>
                <a:lnTo>
                  <a:pt x="630" y="452"/>
                </a:lnTo>
                <a:lnTo>
                  <a:pt x="610" y="471"/>
                </a:lnTo>
                <a:lnTo>
                  <a:pt x="590" y="489"/>
                </a:lnTo>
                <a:lnTo>
                  <a:pt x="579" y="498"/>
                </a:lnTo>
                <a:lnTo>
                  <a:pt x="568" y="507"/>
                </a:lnTo>
                <a:lnTo>
                  <a:pt x="545" y="524"/>
                </a:lnTo>
                <a:lnTo>
                  <a:pt x="521" y="541"/>
                </a:lnTo>
                <a:lnTo>
                  <a:pt x="514" y="545"/>
                </a:lnTo>
                <a:lnTo>
                  <a:pt x="521" y="548"/>
                </a:lnTo>
                <a:lnTo>
                  <a:pt x="545" y="565"/>
                </a:lnTo>
                <a:lnTo>
                  <a:pt x="569" y="584"/>
                </a:lnTo>
                <a:lnTo>
                  <a:pt x="591" y="602"/>
                </a:lnTo>
                <a:lnTo>
                  <a:pt x="612" y="622"/>
                </a:lnTo>
                <a:lnTo>
                  <a:pt x="632" y="641"/>
                </a:lnTo>
                <a:lnTo>
                  <a:pt x="641" y="651"/>
                </a:lnTo>
                <a:lnTo>
                  <a:pt x="651" y="661"/>
                </a:lnTo>
                <a:lnTo>
                  <a:pt x="660" y="672"/>
                </a:lnTo>
                <a:lnTo>
                  <a:pt x="668" y="682"/>
                </a:lnTo>
                <a:lnTo>
                  <a:pt x="685" y="703"/>
                </a:lnTo>
                <a:lnTo>
                  <a:pt x="701" y="724"/>
                </a:lnTo>
                <a:lnTo>
                  <a:pt x="715" y="745"/>
                </a:lnTo>
                <a:lnTo>
                  <a:pt x="728" y="767"/>
                </a:lnTo>
                <a:lnTo>
                  <a:pt x="742" y="788"/>
                </a:lnTo>
                <a:lnTo>
                  <a:pt x="753" y="809"/>
                </a:lnTo>
                <a:lnTo>
                  <a:pt x="764" y="829"/>
                </a:lnTo>
                <a:lnTo>
                  <a:pt x="774" y="850"/>
                </a:lnTo>
                <a:lnTo>
                  <a:pt x="783" y="870"/>
                </a:lnTo>
                <a:lnTo>
                  <a:pt x="792" y="890"/>
                </a:lnTo>
                <a:lnTo>
                  <a:pt x="801" y="911"/>
                </a:lnTo>
                <a:lnTo>
                  <a:pt x="808" y="930"/>
                </a:lnTo>
                <a:lnTo>
                  <a:pt x="814" y="949"/>
                </a:lnTo>
                <a:lnTo>
                  <a:pt x="820" y="967"/>
                </a:lnTo>
                <a:lnTo>
                  <a:pt x="825" y="984"/>
                </a:lnTo>
                <a:lnTo>
                  <a:pt x="833" y="1014"/>
                </a:lnTo>
                <a:lnTo>
                  <a:pt x="839" y="1038"/>
                </a:lnTo>
                <a:lnTo>
                  <a:pt x="843" y="1057"/>
                </a:lnTo>
                <a:lnTo>
                  <a:pt x="846" y="1074"/>
                </a:lnTo>
                <a:lnTo>
                  <a:pt x="849" y="1093"/>
                </a:lnTo>
                <a:lnTo>
                  <a:pt x="609" y="1093"/>
                </a:lnTo>
                <a:lnTo>
                  <a:pt x="607" y="1083"/>
                </a:lnTo>
                <a:lnTo>
                  <a:pt x="601" y="1067"/>
                </a:lnTo>
                <a:lnTo>
                  <a:pt x="596" y="1049"/>
                </a:lnTo>
                <a:lnTo>
                  <a:pt x="587" y="1027"/>
                </a:lnTo>
                <a:lnTo>
                  <a:pt x="576" y="1000"/>
                </a:lnTo>
                <a:lnTo>
                  <a:pt x="562" y="970"/>
                </a:lnTo>
                <a:lnTo>
                  <a:pt x="545" y="938"/>
                </a:lnTo>
                <a:lnTo>
                  <a:pt x="537" y="921"/>
                </a:lnTo>
                <a:lnTo>
                  <a:pt x="527" y="904"/>
                </a:lnTo>
                <a:lnTo>
                  <a:pt x="515" y="887"/>
                </a:lnTo>
                <a:lnTo>
                  <a:pt x="504" y="869"/>
                </a:lnTo>
                <a:lnTo>
                  <a:pt x="492" y="851"/>
                </a:lnTo>
                <a:lnTo>
                  <a:pt x="479" y="835"/>
                </a:lnTo>
                <a:lnTo>
                  <a:pt x="472" y="826"/>
                </a:lnTo>
                <a:lnTo>
                  <a:pt x="465" y="818"/>
                </a:lnTo>
                <a:lnTo>
                  <a:pt x="451" y="801"/>
                </a:lnTo>
                <a:lnTo>
                  <a:pt x="435" y="786"/>
                </a:lnTo>
                <a:lnTo>
                  <a:pt x="419" y="770"/>
                </a:lnTo>
                <a:lnTo>
                  <a:pt x="403" y="755"/>
                </a:lnTo>
                <a:lnTo>
                  <a:pt x="385" y="742"/>
                </a:lnTo>
                <a:lnTo>
                  <a:pt x="375" y="735"/>
                </a:lnTo>
                <a:lnTo>
                  <a:pt x="366" y="730"/>
                </a:lnTo>
                <a:lnTo>
                  <a:pt x="347" y="718"/>
                </a:lnTo>
                <a:lnTo>
                  <a:pt x="326" y="708"/>
                </a:lnTo>
                <a:lnTo>
                  <a:pt x="316" y="703"/>
                </a:lnTo>
                <a:lnTo>
                  <a:pt x="305" y="699"/>
                </a:lnTo>
                <a:lnTo>
                  <a:pt x="294" y="694"/>
                </a:lnTo>
                <a:lnTo>
                  <a:pt x="283" y="691"/>
                </a:lnTo>
                <a:lnTo>
                  <a:pt x="260" y="685"/>
                </a:lnTo>
                <a:lnTo>
                  <a:pt x="254" y="684"/>
                </a:lnTo>
                <a:lnTo>
                  <a:pt x="254" y="1093"/>
                </a:lnTo>
                <a:lnTo>
                  <a:pt x="0" y="1093"/>
                </a:lnTo>
                <a:lnTo>
                  <a:pt x="0" y="556"/>
                </a:lnTo>
                <a:lnTo>
                  <a:pt x="0" y="20"/>
                </a:lnTo>
                <a:lnTo>
                  <a:pt x="254" y="20"/>
                </a:lnTo>
                <a:lnTo>
                  <a:pt x="254" y="405"/>
                </a:lnTo>
                <a:close/>
                <a:moveTo>
                  <a:pt x="3423" y="367"/>
                </a:moveTo>
                <a:lnTo>
                  <a:pt x="3423" y="1093"/>
                </a:lnTo>
                <a:lnTo>
                  <a:pt x="3168" y="1093"/>
                </a:lnTo>
                <a:lnTo>
                  <a:pt x="3168" y="363"/>
                </a:lnTo>
                <a:lnTo>
                  <a:pt x="3168" y="349"/>
                </a:lnTo>
                <a:lnTo>
                  <a:pt x="3166" y="336"/>
                </a:lnTo>
                <a:lnTo>
                  <a:pt x="3162" y="324"/>
                </a:lnTo>
                <a:lnTo>
                  <a:pt x="3161" y="318"/>
                </a:lnTo>
                <a:lnTo>
                  <a:pt x="3159" y="312"/>
                </a:lnTo>
                <a:lnTo>
                  <a:pt x="3153" y="301"/>
                </a:lnTo>
                <a:lnTo>
                  <a:pt x="3147" y="290"/>
                </a:lnTo>
                <a:lnTo>
                  <a:pt x="3140" y="280"/>
                </a:lnTo>
                <a:lnTo>
                  <a:pt x="3132" y="271"/>
                </a:lnTo>
                <a:lnTo>
                  <a:pt x="3123" y="263"/>
                </a:lnTo>
                <a:lnTo>
                  <a:pt x="3114" y="257"/>
                </a:lnTo>
                <a:lnTo>
                  <a:pt x="3109" y="253"/>
                </a:lnTo>
                <a:lnTo>
                  <a:pt x="3104" y="250"/>
                </a:lnTo>
                <a:lnTo>
                  <a:pt x="3093" y="245"/>
                </a:lnTo>
                <a:lnTo>
                  <a:pt x="3088" y="242"/>
                </a:lnTo>
                <a:lnTo>
                  <a:pt x="3082" y="241"/>
                </a:lnTo>
                <a:lnTo>
                  <a:pt x="3070" y="238"/>
                </a:lnTo>
                <a:lnTo>
                  <a:pt x="3058" y="236"/>
                </a:lnTo>
                <a:lnTo>
                  <a:pt x="3045" y="236"/>
                </a:lnTo>
                <a:lnTo>
                  <a:pt x="3033" y="236"/>
                </a:lnTo>
                <a:lnTo>
                  <a:pt x="3021" y="238"/>
                </a:lnTo>
                <a:lnTo>
                  <a:pt x="3008" y="241"/>
                </a:lnTo>
                <a:lnTo>
                  <a:pt x="2997" y="246"/>
                </a:lnTo>
                <a:lnTo>
                  <a:pt x="2992" y="248"/>
                </a:lnTo>
                <a:lnTo>
                  <a:pt x="2986" y="251"/>
                </a:lnTo>
                <a:lnTo>
                  <a:pt x="2976" y="258"/>
                </a:lnTo>
                <a:lnTo>
                  <a:pt x="2972" y="261"/>
                </a:lnTo>
                <a:lnTo>
                  <a:pt x="2967" y="265"/>
                </a:lnTo>
                <a:lnTo>
                  <a:pt x="2958" y="274"/>
                </a:lnTo>
                <a:lnTo>
                  <a:pt x="2950" y="282"/>
                </a:lnTo>
                <a:lnTo>
                  <a:pt x="2946" y="287"/>
                </a:lnTo>
                <a:lnTo>
                  <a:pt x="2943" y="292"/>
                </a:lnTo>
                <a:lnTo>
                  <a:pt x="2937" y="304"/>
                </a:lnTo>
                <a:lnTo>
                  <a:pt x="2931" y="315"/>
                </a:lnTo>
                <a:lnTo>
                  <a:pt x="2929" y="320"/>
                </a:lnTo>
                <a:lnTo>
                  <a:pt x="2927" y="326"/>
                </a:lnTo>
                <a:lnTo>
                  <a:pt x="2924" y="339"/>
                </a:lnTo>
                <a:lnTo>
                  <a:pt x="2923" y="351"/>
                </a:lnTo>
                <a:lnTo>
                  <a:pt x="2921" y="358"/>
                </a:lnTo>
                <a:lnTo>
                  <a:pt x="2921" y="365"/>
                </a:lnTo>
                <a:lnTo>
                  <a:pt x="2921" y="1093"/>
                </a:lnTo>
                <a:lnTo>
                  <a:pt x="2669" y="1093"/>
                </a:lnTo>
                <a:lnTo>
                  <a:pt x="2669" y="365"/>
                </a:lnTo>
                <a:lnTo>
                  <a:pt x="2669" y="351"/>
                </a:lnTo>
                <a:lnTo>
                  <a:pt x="2667" y="339"/>
                </a:lnTo>
                <a:lnTo>
                  <a:pt x="2664" y="326"/>
                </a:lnTo>
                <a:lnTo>
                  <a:pt x="2663" y="320"/>
                </a:lnTo>
                <a:lnTo>
                  <a:pt x="2660" y="315"/>
                </a:lnTo>
                <a:lnTo>
                  <a:pt x="2655" y="304"/>
                </a:lnTo>
                <a:lnTo>
                  <a:pt x="2648" y="292"/>
                </a:lnTo>
                <a:lnTo>
                  <a:pt x="2641" y="282"/>
                </a:lnTo>
                <a:lnTo>
                  <a:pt x="2637" y="278"/>
                </a:lnTo>
                <a:lnTo>
                  <a:pt x="2634" y="274"/>
                </a:lnTo>
                <a:lnTo>
                  <a:pt x="2629" y="269"/>
                </a:lnTo>
                <a:lnTo>
                  <a:pt x="2625" y="265"/>
                </a:lnTo>
                <a:lnTo>
                  <a:pt x="2615" y="258"/>
                </a:lnTo>
                <a:lnTo>
                  <a:pt x="2605" y="251"/>
                </a:lnTo>
                <a:lnTo>
                  <a:pt x="2593" y="246"/>
                </a:lnTo>
                <a:lnTo>
                  <a:pt x="2582" y="241"/>
                </a:lnTo>
                <a:lnTo>
                  <a:pt x="2577" y="239"/>
                </a:lnTo>
                <a:lnTo>
                  <a:pt x="2571" y="238"/>
                </a:lnTo>
                <a:lnTo>
                  <a:pt x="2559" y="236"/>
                </a:lnTo>
                <a:lnTo>
                  <a:pt x="2552" y="236"/>
                </a:lnTo>
                <a:lnTo>
                  <a:pt x="2546" y="236"/>
                </a:lnTo>
                <a:lnTo>
                  <a:pt x="2533" y="236"/>
                </a:lnTo>
                <a:lnTo>
                  <a:pt x="2528" y="237"/>
                </a:lnTo>
                <a:lnTo>
                  <a:pt x="2521" y="238"/>
                </a:lnTo>
                <a:lnTo>
                  <a:pt x="2510" y="241"/>
                </a:lnTo>
                <a:lnTo>
                  <a:pt x="2499" y="245"/>
                </a:lnTo>
                <a:lnTo>
                  <a:pt x="2488" y="250"/>
                </a:lnTo>
                <a:lnTo>
                  <a:pt x="2477" y="257"/>
                </a:lnTo>
                <a:lnTo>
                  <a:pt x="2467" y="263"/>
                </a:lnTo>
                <a:lnTo>
                  <a:pt x="2460" y="271"/>
                </a:lnTo>
                <a:lnTo>
                  <a:pt x="2451" y="280"/>
                </a:lnTo>
                <a:lnTo>
                  <a:pt x="2444" y="290"/>
                </a:lnTo>
                <a:lnTo>
                  <a:pt x="2438" y="301"/>
                </a:lnTo>
                <a:lnTo>
                  <a:pt x="2433" y="312"/>
                </a:lnTo>
                <a:lnTo>
                  <a:pt x="2431" y="318"/>
                </a:lnTo>
                <a:lnTo>
                  <a:pt x="2428" y="324"/>
                </a:lnTo>
                <a:lnTo>
                  <a:pt x="2425" y="336"/>
                </a:lnTo>
                <a:lnTo>
                  <a:pt x="2424" y="349"/>
                </a:lnTo>
                <a:lnTo>
                  <a:pt x="2423" y="356"/>
                </a:lnTo>
                <a:lnTo>
                  <a:pt x="2423" y="363"/>
                </a:lnTo>
                <a:lnTo>
                  <a:pt x="2423" y="1093"/>
                </a:lnTo>
                <a:lnTo>
                  <a:pt x="2168" y="1093"/>
                </a:lnTo>
                <a:lnTo>
                  <a:pt x="2168" y="367"/>
                </a:lnTo>
                <a:lnTo>
                  <a:pt x="2168" y="348"/>
                </a:lnTo>
                <a:lnTo>
                  <a:pt x="2170" y="329"/>
                </a:lnTo>
                <a:lnTo>
                  <a:pt x="2172" y="310"/>
                </a:lnTo>
                <a:lnTo>
                  <a:pt x="2175" y="292"/>
                </a:lnTo>
                <a:lnTo>
                  <a:pt x="2179" y="275"/>
                </a:lnTo>
                <a:lnTo>
                  <a:pt x="2183" y="258"/>
                </a:lnTo>
                <a:lnTo>
                  <a:pt x="2189" y="240"/>
                </a:lnTo>
                <a:lnTo>
                  <a:pt x="2194" y="223"/>
                </a:lnTo>
                <a:lnTo>
                  <a:pt x="2201" y="208"/>
                </a:lnTo>
                <a:lnTo>
                  <a:pt x="2209" y="192"/>
                </a:lnTo>
                <a:lnTo>
                  <a:pt x="2212" y="184"/>
                </a:lnTo>
                <a:lnTo>
                  <a:pt x="2216" y="177"/>
                </a:lnTo>
                <a:lnTo>
                  <a:pt x="2225" y="161"/>
                </a:lnTo>
                <a:lnTo>
                  <a:pt x="2235" y="148"/>
                </a:lnTo>
                <a:lnTo>
                  <a:pt x="2245" y="133"/>
                </a:lnTo>
                <a:lnTo>
                  <a:pt x="2258" y="120"/>
                </a:lnTo>
                <a:lnTo>
                  <a:pt x="2269" y="108"/>
                </a:lnTo>
                <a:lnTo>
                  <a:pt x="2281" y="95"/>
                </a:lnTo>
                <a:lnTo>
                  <a:pt x="2288" y="90"/>
                </a:lnTo>
                <a:lnTo>
                  <a:pt x="2295" y="83"/>
                </a:lnTo>
                <a:lnTo>
                  <a:pt x="2309" y="73"/>
                </a:lnTo>
                <a:lnTo>
                  <a:pt x="2324" y="63"/>
                </a:lnTo>
                <a:lnTo>
                  <a:pt x="2339" y="53"/>
                </a:lnTo>
                <a:lnTo>
                  <a:pt x="2355" y="44"/>
                </a:lnTo>
                <a:lnTo>
                  <a:pt x="2371" y="36"/>
                </a:lnTo>
                <a:lnTo>
                  <a:pt x="2389" y="29"/>
                </a:lnTo>
                <a:lnTo>
                  <a:pt x="2407" y="22"/>
                </a:lnTo>
                <a:lnTo>
                  <a:pt x="2425" y="16"/>
                </a:lnTo>
                <a:lnTo>
                  <a:pt x="2445" y="12"/>
                </a:lnTo>
                <a:lnTo>
                  <a:pt x="2464" y="7"/>
                </a:lnTo>
                <a:lnTo>
                  <a:pt x="2485" y="4"/>
                </a:lnTo>
                <a:lnTo>
                  <a:pt x="2506" y="2"/>
                </a:lnTo>
                <a:lnTo>
                  <a:pt x="2528" y="1"/>
                </a:lnTo>
                <a:lnTo>
                  <a:pt x="2550" y="1"/>
                </a:lnTo>
                <a:lnTo>
                  <a:pt x="2569" y="1"/>
                </a:lnTo>
                <a:lnTo>
                  <a:pt x="2588" y="2"/>
                </a:lnTo>
                <a:lnTo>
                  <a:pt x="2606" y="4"/>
                </a:lnTo>
                <a:lnTo>
                  <a:pt x="2624" y="6"/>
                </a:lnTo>
                <a:lnTo>
                  <a:pt x="2640" y="10"/>
                </a:lnTo>
                <a:lnTo>
                  <a:pt x="2657" y="13"/>
                </a:lnTo>
                <a:lnTo>
                  <a:pt x="2673" y="17"/>
                </a:lnTo>
                <a:lnTo>
                  <a:pt x="2688" y="22"/>
                </a:lnTo>
                <a:lnTo>
                  <a:pt x="2704" y="28"/>
                </a:lnTo>
                <a:lnTo>
                  <a:pt x="2718" y="34"/>
                </a:lnTo>
                <a:lnTo>
                  <a:pt x="2732" y="41"/>
                </a:lnTo>
                <a:lnTo>
                  <a:pt x="2745" y="48"/>
                </a:lnTo>
                <a:lnTo>
                  <a:pt x="2759" y="55"/>
                </a:lnTo>
                <a:lnTo>
                  <a:pt x="2771" y="64"/>
                </a:lnTo>
                <a:lnTo>
                  <a:pt x="2782" y="72"/>
                </a:lnTo>
                <a:lnTo>
                  <a:pt x="2793" y="82"/>
                </a:lnTo>
                <a:lnTo>
                  <a:pt x="2799" y="82"/>
                </a:lnTo>
                <a:lnTo>
                  <a:pt x="2810" y="72"/>
                </a:lnTo>
                <a:lnTo>
                  <a:pt x="2822" y="64"/>
                </a:lnTo>
                <a:lnTo>
                  <a:pt x="2834" y="55"/>
                </a:lnTo>
                <a:lnTo>
                  <a:pt x="2847" y="48"/>
                </a:lnTo>
                <a:lnTo>
                  <a:pt x="2860" y="41"/>
                </a:lnTo>
                <a:lnTo>
                  <a:pt x="2873" y="34"/>
                </a:lnTo>
                <a:lnTo>
                  <a:pt x="2888" y="28"/>
                </a:lnTo>
                <a:lnTo>
                  <a:pt x="2904" y="22"/>
                </a:lnTo>
                <a:lnTo>
                  <a:pt x="2918" y="17"/>
                </a:lnTo>
                <a:lnTo>
                  <a:pt x="2935" y="13"/>
                </a:lnTo>
                <a:lnTo>
                  <a:pt x="2952" y="10"/>
                </a:lnTo>
                <a:lnTo>
                  <a:pt x="2968" y="6"/>
                </a:lnTo>
                <a:lnTo>
                  <a:pt x="2986" y="4"/>
                </a:lnTo>
                <a:lnTo>
                  <a:pt x="3004" y="2"/>
                </a:lnTo>
                <a:lnTo>
                  <a:pt x="3023" y="1"/>
                </a:lnTo>
                <a:lnTo>
                  <a:pt x="3042" y="1"/>
                </a:lnTo>
                <a:lnTo>
                  <a:pt x="3064" y="1"/>
                </a:lnTo>
                <a:lnTo>
                  <a:pt x="3085" y="2"/>
                </a:lnTo>
                <a:lnTo>
                  <a:pt x="3107" y="4"/>
                </a:lnTo>
                <a:lnTo>
                  <a:pt x="3127" y="7"/>
                </a:lnTo>
                <a:lnTo>
                  <a:pt x="3147" y="12"/>
                </a:lnTo>
                <a:lnTo>
                  <a:pt x="3166" y="16"/>
                </a:lnTo>
                <a:lnTo>
                  <a:pt x="3175" y="20"/>
                </a:lnTo>
                <a:lnTo>
                  <a:pt x="3185" y="22"/>
                </a:lnTo>
                <a:lnTo>
                  <a:pt x="3203" y="29"/>
                </a:lnTo>
                <a:lnTo>
                  <a:pt x="3219" y="36"/>
                </a:lnTo>
                <a:lnTo>
                  <a:pt x="3236" y="44"/>
                </a:lnTo>
                <a:lnTo>
                  <a:pt x="3253" y="53"/>
                </a:lnTo>
                <a:lnTo>
                  <a:pt x="3267" y="63"/>
                </a:lnTo>
                <a:lnTo>
                  <a:pt x="3283" y="73"/>
                </a:lnTo>
                <a:lnTo>
                  <a:pt x="3296" y="83"/>
                </a:lnTo>
                <a:lnTo>
                  <a:pt x="3310" y="95"/>
                </a:lnTo>
                <a:lnTo>
                  <a:pt x="3322" y="108"/>
                </a:lnTo>
                <a:lnTo>
                  <a:pt x="3334" y="120"/>
                </a:lnTo>
                <a:lnTo>
                  <a:pt x="3345" y="133"/>
                </a:lnTo>
                <a:lnTo>
                  <a:pt x="3355" y="148"/>
                </a:lnTo>
                <a:lnTo>
                  <a:pt x="3365" y="161"/>
                </a:lnTo>
                <a:lnTo>
                  <a:pt x="3374" y="177"/>
                </a:lnTo>
                <a:lnTo>
                  <a:pt x="3383" y="192"/>
                </a:lnTo>
                <a:lnTo>
                  <a:pt x="3390" y="208"/>
                </a:lnTo>
                <a:lnTo>
                  <a:pt x="3397" y="223"/>
                </a:lnTo>
                <a:lnTo>
                  <a:pt x="3403" y="240"/>
                </a:lnTo>
                <a:lnTo>
                  <a:pt x="3408" y="258"/>
                </a:lnTo>
                <a:lnTo>
                  <a:pt x="3412" y="275"/>
                </a:lnTo>
                <a:lnTo>
                  <a:pt x="3417" y="292"/>
                </a:lnTo>
                <a:lnTo>
                  <a:pt x="3419" y="310"/>
                </a:lnTo>
                <a:lnTo>
                  <a:pt x="3421" y="329"/>
                </a:lnTo>
                <a:lnTo>
                  <a:pt x="3422" y="348"/>
                </a:lnTo>
                <a:lnTo>
                  <a:pt x="3423" y="367"/>
                </a:lnTo>
                <a:close/>
                <a:moveTo>
                  <a:pt x="4521" y="364"/>
                </a:moveTo>
                <a:lnTo>
                  <a:pt x="4521" y="1093"/>
                </a:lnTo>
                <a:lnTo>
                  <a:pt x="4264" y="1093"/>
                </a:lnTo>
                <a:lnTo>
                  <a:pt x="4264" y="360"/>
                </a:lnTo>
                <a:lnTo>
                  <a:pt x="4264" y="343"/>
                </a:lnTo>
                <a:lnTo>
                  <a:pt x="4266" y="324"/>
                </a:lnTo>
                <a:lnTo>
                  <a:pt x="4268" y="306"/>
                </a:lnTo>
                <a:lnTo>
                  <a:pt x="4270" y="288"/>
                </a:lnTo>
                <a:lnTo>
                  <a:pt x="4274" y="270"/>
                </a:lnTo>
                <a:lnTo>
                  <a:pt x="4279" y="253"/>
                </a:lnTo>
                <a:lnTo>
                  <a:pt x="4283" y="237"/>
                </a:lnTo>
                <a:lnTo>
                  <a:pt x="4290" y="220"/>
                </a:lnTo>
                <a:lnTo>
                  <a:pt x="4297" y="204"/>
                </a:lnTo>
                <a:lnTo>
                  <a:pt x="4300" y="196"/>
                </a:lnTo>
                <a:lnTo>
                  <a:pt x="4303" y="189"/>
                </a:lnTo>
                <a:lnTo>
                  <a:pt x="4312" y="173"/>
                </a:lnTo>
                <a:lnTo>
                  <a:pt x="4321" y="159"/>
                </a:lnTo>
                <a:lnTo>
                  <a:pt x="4330" y="144"/>
                </a:lnTo>
                <a:lnTo>
                  <a:pt x="4341" y="131"/>
                </a:lnTo>
                <a:lnTo>
                  <a:pt x="4353" y="118"/>
                </a:lnTo>
                <a:lnTo>
                  <a:pt x="4364" y="105"/>
                </a:lnTo>
                <a:lnTo>
                  <a:pt x="4377" y="93"/>
                </a:lnTo>
                <a:lnTo>
                  <a:pt x="4389" y="82"/>
                </a:lnTo>
                <a:lnTo>
                  <a:pt x="4404" y="71"/>
                </a:lnTo>
                <a:lnTo>
                  <a:pt x="4418" y="61"/>
                </a:lnTo>
                <a:lnTo>
                  <a:pt x="4434" y="52"/>
                </a:lnTo>
                <a:lnTo>
                  <a:pt x="4450" y="43"/>
                </a:lnTo>
                <a:lnTo>
                  <a:pt x="4466" y="35"/>
                </a:lnTo>
                <a:lnTo>
                  <a:pt x="4483" y="29"/>
                </a:lnTo>
                <a:lnTo>
                  <a:pt x="4502" y="22"/>
                </a:lnTo>
                <a:lnTo>
                  <a:pt x="4520" y="16"/>
                </a:lnTo>
                <a:lnTo>
                  <a:pt x="4539" y="12"/>
                </a:lnTo>
                <a:lnTo>
                  <a:pt x="4559" y="7"/>
                </a:lnTo>
                <a:lnTo>
                  <a:pt x="4579" y="4"/>
                </a:lnTo>
                <a:lnTo>
                  <a:pt x="4600" y="2"/>
                </a:lnTo>
                <a:lnTo>
                  <a:pt x="4621" y="1"/>
                </a:lnTo>
                <a:lnTo>
                  <a:pt x="4644" y="1"/>
                </a:lnTo>
                <a:lnTo>
                  <a:pt x="4667" y="1"/>
                </a:lnTo>
                <a:lnTo>
                  <a:pt x="4689" y="3"/>
                </a:lnTo>
                <a:lnTo>
                  <a:pt x="4711" y="5"/>
                </a:lnTo>
                <a:lnTo>
                  <a:pt x="4732" y="7"/>
                </a:lnTo>
                <a:lnTo>
                  <a:pt x="4752" y="12"/>
                </a:lnTo>
                <a:lnTo>
                  <a:pt x="4771" y="16"/>
                </a:lnTo>
                <a:lnTo>
                  <a:pt x="4789" y="22"/>
                </a:lnTo>
                <a:lnTo>
                  <a:pt x="4807" y="28"/>
                </a:lnTo>
                <a:lnTo>
                  <a:pt x="4823" y="34"/>
                </a:lnTo>
                <a:lnTo>
                  <a:pt x="4839" y="41"/>
                </a:lnTo>
                <a:lnTo>
                  <a:pt x="4855" y="49"/>
                </a:lnTo>
                <a:lnTo>
                  <a:pt x="4869" y="58"/>
                </a:lnTo>
                <a:lnTo>
                  <a:pt x="4882" y="66"/>
                </a:lnTo>
                <a:lnTo>
                  <a:pt x="4895" y="76"/>
                </a:lnTo>
                <a:lnTo>
                  <a:pt x="4907" y="87"/>
                </a:lnTo>
                <a:lnTo>
                  <a:pt x="4919" y="98"/>
                </a:lnTo>
                <a:lnTo>
                  <a:pt x="4930" y="109"/>
                </a:lnTo>
                <a:lnTo>
                  <a:pt x="4940" y="120"/>
                </a:lnTo>
                <a:lnTo>
                  <a:pt x="4949" y="132"/>
                </a:lnTo>
                <a:lnTo>
                  <a:pt x="4958" y="145"/>
                </a:lnTo>
                <a:lnTo>
                  <a:pt x="4967" y="158"/>
                </a:lnTo>
                <a:lnTo>
                  <a:pt x="4975" y="171"/>
                </a:lnTo>
                <a:lnTo>
                  <a:pt x="4982" y="186"/>
                </a:lnTo>
                <a:lnTo>
                  <a:pt x="4988" y="199"/>
                </a:lnTo>
                <a:lnTo>
                  <a:pt x="4994" y="213"/>
                </a:lnTo>
                <a:lnTo>
                  <a:pt x="5000" y="228"/>
                </a:lnTo>
                <a:lnTo>
                  <a:pt x="5004" y="243"/>
                </a:lnTo>
                <a:lnTo>
                  <a:pt x="5007" y="258"/>
                </a:lnTo>
                <a:lnTo>
                  <a:pt x="5012" y="274"/>
                </a:lnTo>
                <a:lnTo>
                  <a:pt x="5014" y="289"/>
                </a:lnTo>
                <a:lnTo>
                  <a:pt x="5016" y="305"/>
                </a:lnTo>
                <a:lnTo>
                  <a:pt x="5019" y="321"/>
                </a:lnTo>
                <a:lnTo>
                  <a:pt x="5020" y="336"/>
                </a:lnTo>
                <a:lnTo>
                  <a:pt x="4764" y="336"/>
                </a:lnTo>
                <a:lnTo>
                  <a:pt x="4762" y="325"/>
                </a:lnTo>
                <a:lnTo>
                  <a:pt x="4760" y="316"/>
                </a:lnTo>
                <a:lnTo>
                  <a:pt x="4756" y="307"/>
                </a:lnTo>
                <a:lnTo>
                  <a:pt x="4753" y="299"/>
                </a:lnTo>
                <a:lnTo>
                  <a:pt x="4749" y="291"/>
                </a:lnTo>
                <a:lnTo>
                  <a:pt x="4743" y="284"/>
                </a:lnTo>
                <a:lnTo>
                  <a:pt x="4737" y="276"/>
                </a:lnTo>
                <a:lnTo>
                  <a:pt x="4734" y="272"/>
                </a:lnTo>
                <a:lnTo>
                  <a:pt x="4731" y="269"/>
                </a:lnTo>
                <a:lnTo>
                  <a:pt x="4723" y="262"/>
                </a:lnTo>
                <a:lnTo>
                  <a:pt x="4715" y="257"/>
                </a:lnTo>
                <a:lnTo>
                  <a:pt x="4707" y="251"/>
                </a:lnTo>
                <a:lnTo>
                  <a:pt x="4698" y="247"/>
                </a:lnTo>
                <a:lnTo>
                  <a:pt x="4688" y="242"/>
                </a:lnTo>
                <a:lnTo>
                  <a:pt x="4678" y="240"/>
                </a:lnTo>
                <a:lnTo>
                  <a:pt x="4667" y="238"/>
                </a:lnTo>
                <a:lnTo>
                  <a:pt x="4656" y="236"/>
                </a:lnTo>
                <a:lnTo>
                  <a:pt x="4644" y="236"/>
                </a:lnTo>
                <a:lnTo>
                  <a:pt x="4629" y="236"/>
                </a:lnTo>
                <a:lnTo>
                  <a:pt x="4616" y="238"/>
                </a:lnTo>
                <a:lnTo>
                  <a:pt x="4602" y="241"/>
                </a:lnTo>
                <a:lnTo>
                  <a:pt x="4597" y="243"/>
                </a:lnTo>
                <a:lnTo>
                  <a:pt x="4590" y="246"/>
                </a:lnTo>
                <a:lnTo>
                  <a:pt x="4579" y="250"/>
                </a:lnTo>
                <a:lnTo>
                  <a:pt x="4575" y="253"/>
                </a:lnTo>
                <a:lnTo>
                  <a:pt x="4569" y="257"/>
                </a:lnTo>
                <a:lnTo>
                  <a:pt x="4565" y="260"/>
                </a:lnTo>
                <a:lnTo>
                  <a:pt x="4560" y="265"/>
                </a:lnTo>
                <a:lnTo>
                  <a:pt x="4552" y="272"/>
                </a:lnTo>
                <a:lnTo>
                  <a:pt x="4544" y="281"/>
                </a:lnTo>
                <a:lnTo>
                  <a:pt x="4539" y="291"/>
                </a:lnTo>
                <a:lnTo>
                  <a:pt x="4533" y="301"/>
                </a:lnTo>
                <a:lnTo>
                  <a:pt x="4529" y="312"/>
                </a:lnTo>
                <a:lnTo>
                  <a:pt x="4527" y="319"/>
                </a:lnTo>
                <a:lnTo>
                  <a:pt x="4525" y="325"/>
                </a:lnTo>
                <a:lnTo>
                  <a:pt x="4523" y="337"/>
                </a:lnTo>
                <a:lnTo>
                  <a:pt x="4521" y="350"/>
                </a:lnTo>
                <a:lnTo>
                  <a:pt x="4521" y="364"/>
                </a:lnTo>
                <a:close/>
                <a:moveTo>
                  <a:pt x="3716" y="20"/>
                </a:moveTo>
                <a:lnTo>
                  <a:pt x="3972" y="20"/>
                </a:lnTo>
                <a:lnTo>
                  <a:pt x="3972" y="556"/>
                </a:lnTo>
                <a:lnTo>
                  <a:pt x="3972" y="1093"/>
                </a:lnTo>
                <a:lnTo>
                  <a:pt x="3716" y="1093"/>
                </a:lnTo>
                <a:lnTo>
                  <a:pt x="3716" y="556"/>
                </a:lnTo>
                <a:lnTo>
                  <a:pt x="3716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39787" y="1052736"/>
            <a:ext cx="10512425" cy="4608512"/>
          </a:xfrm>
        </p:spPr>
        <p:txBody>
          <a:bodyPr anchor="ctr" anchorCtr="0"/>
          <a:lstStyle>
            <a:lvl1pPr algn="l">
              <a:lnSpc>
                <a:spcPct val="80000"/>
              </a:lnSpc>
              <a:defRPr sz="8000" spc="-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27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0213"/>
            <a:ext cx="1051560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8397" y="6453188"/>
            <a:ext cx="1225275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fld id="{37D62FDC-58DF-4E71-8050-3CEBECFDA14B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3671" y="6453188"/>
            <a:ext cx="8208541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2212" y="6453188"/>
            <a:ext cx="504825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6"/>
          <p:cNvSpPr>
            <a:spLocks noChangeAspect="1" noEditPoints="1"/>
          </p:cNvSpPr>
          <p:nvPr/>
        </p:nvSpPr>
        <p:spPr bwMode="auto">
          <a:xfrm>
            <a:off x="836598" y="6463057"/>
            <a:ext cx="720000" cy="134593"/>
          </a:xfrm>
          <a:custGeom>
            <a:avLst/>
            <a:gdLst>
              <a:gd name="T0" fmla="*/ 1828 w 5971"/>
              <a:gd name="T1" fmla="*/ 967 h 1115"/>
              <a:gd name="T2" fmla="*/ 1577 w 5971"/>
              <a:gd name="T3" fmla="*/ 1104 h 1115"/>
              <a:gd name="T4" fmla="*/ 1259 w 5971"/>
              <a:gd name="T5" fmla="*/ 1080 h 1115"/>
              <a:gd name="T6" fmla="*/ 1071 w 5971"/>
              <a:gd name="T7" fmla="*/ 932 h 1115"/>
              <a:gd name="T8" fmla="*/ 982 w 5971"/>
              <a:gd name="T9" fmla="*/ 665 h 1115"/>
              <a:gd name="T10" fmla="*/ 1023 w 5971"/>
              <a:gd name="T11" fmla="*/ 275 h 1115"/>
              <a:gd name="T12" fmla="*/ 1229 w 5971"/>
              <a:gd name="T13" fmla="*/ 49 h 1115"/>
              <a:gd name="T14" fmla="*/ 1509 w 5971"/>
              <a:gd name="T15" fmla="*/ 2 h 1115"/>
              <a:gd name="T16" fmla="*/ 1768 w 5971"/>
              <a:gd name="T17" fmla="*/ 97 h 1115"/>
              <a:gd name="T18" fmla="*/ 1906 w 5971"/>
              <a:gd name="T19" fmla="*/ 301 h 1115"/>
              <a:gd name="T20" fmla="*/ 1244 w 5971"/>
              <a:gd name="T21" fmla="*/ 631 h 1115"/>
              <a:gd name="T22" fmla="*/ 1303 w 5971"/>
              <a:gd name="T23" fmla="*/ 811 h 1115"/>
              <a:gd name="T24" fmla="*/ 1447 w 5971"/>
              <a:gd name="T25" fmla="*/ 878 h 1115"/>
              <a:gd name="T26" fmla="*/ 1604 w 5971"/>
              <a:gd name="T27" fmla="*/ 831 h 1115"/>
              <a:gd name="T28" fmla="*/ 1414 w 5971"/>
              <a:gd name="T29" fmla="*/ 221 h 1115"/>
              <a:gd name="T30" fmla="*/ 1286 w 5971"/>
              <a:gd name="T31" fmla="*/ 320 h 1115"/>
              <a:gd name="T32" fmla="*/ 1617 w 5971"/>
              <a:gd name="T33" fmla="*/ 291 h 1115"/>
              <a:gd name="T34" fmla="*/ 1485 w 5971"/>
              <a:gd name="T35" fmla="*/ 218 h 1115"/>
              <a:gd name="T36" fmla="*/ 5660 w 5971"/>
              <a:gd name="T37" fmla="*/ 267 h 1115"/>
              <a:gd name="T38" fmla="*/ 5465 w 5971"/>
              <a:gd name="T39" fmla="*/ 238 h 1115"/>
              <a:gd name="T40" fmla="*/ 5360 w 5971"/>
              <a:gd name="T41" fmla="*/ 336 h 1115"/>
              <a:gd name="T42" fmla="*/ 5199 w 5971"/>
              <a:gd name="T43" fmla="*/ 121 h 1115"/>
              <a:gd name="T44" fmla="*/ 5408 w 5971"/>
              <a:gd name="T45" fmla="*/ 12 h 1115"/>
              <a:gd name="T46" fmla="*/ 5710 w 5971"/>
              <a:gd name="T47" fmla="*/ 28 h 1115"/>
              <a:gd name="T48" fmla="*/ 5929 w 5971"/>
              <a:gd name="T49" fmla="*/ 203 h 1115"/>
              <a:gd name="T50" fmla="*/ 5970 w 5971"/>
              <a:gd name="T51" fmla="*/ 1093 h 1115"/>
              <a:gd name="T52" fmla="*/ 5218 w 5971"/>
              <a:gd name="T53" fmla="*/ 1049 h 1115"/>
              <a:gd name="T54" fmla="*/ 5061 w 5971"/>
              <a:gd name="T55" fmla="*/ 867 h 1115"/>
              <a:gd name="T56" fmla="*/ 5080 w 5971"/>
              <a:gd name="T57" fmla="*/ 611 h 1115"/>
              <a:gd name="T58" fmla="*/ 5265 w 5971"/>
              <a:gd name="T59" fmla="*/ 438 h 1115"/>
              <a:gd name="T60" fmla="*/ 5400 w 5971"/>
              <a:gd name="T61" fmla="*/ 636 h 1115"/>
              <a:gd name="T62" fmla="*/ 5304 w 5971"/>
              <a:gd name="T63" fmla="*/ 739 h 1115"/>
              <a:gd name="T64" fmla="*/ 5388 w 5971"/>
              <a:gd name="T65" fmla="*/ 861 h 1115"/>
              <a:gd name="T66" fmla="*/ 383 w 5971"/>
              <a:gd name="T67" fmla="*/ 349 h 1115"/>
              <a:gd name="T68" fmla="*/ 580 w 5971"/>
              <a:gd name="T69" fmla="*/ 87 h 1115"/>
              <a:gd name="T70" fmla="*/ 777 w 5971"/>
              <a:gd name="T71" fmla="*/ 235 h 1115"/>
              <a:gd name="T72" fmla="*/ 568 w 5971"/>
              <a:gd name="T73" fmla="*/ 507 h 1115"/>
              <a:gd name="T74" fmla="*/ 701 w 5971"/>
              <a:gd name="T75" fmla="*/ 724 h 1115"/>
              <a:gd name="T76" fmla="*/ 839 w 5971"/>
              <a:gd name="T77" fmla="*/ 1038 h 1115"/>
              <a:gd name="T78" fmla="*/ 504 w 5971"/>
              <a:gd name="T79" fmla="*/ 869 h 1115"/>
              <a:gd name="T80" fmla="*/ 305 w 5971"/>
              <a:gd name="T81" fmla="*/ 699 h 1115"/>
              <a:gd name="T82" fmla="*/ 3168 w 5971"/>
              <a:gd name="T83" fmla="*/ 349 h 1115"/>
              <a:gd name="T84" fmla="*/ 3082 w 5971"/>
              <a:gd name="T85" fmla="*/ 241 h 1115"/>
              <a:gd name="T86" fmla="*/ 2946 w 5971"/>
              <a:gd name="T87" fmla="*/ 287 h 1115"/>
              <a:gd name="T88" fmla="*/ 2664 w 5971"/>
              <a:gd name="T89" fmla="*/ 326 h 1115"/>
              <a:gd name="T90" fmla="*/ 2571 w 5971"/>
              <a:gd name="T91" fmla="*/ 238 h 1115"/>
              <a:gd name="T92" fmla="*/ 2438 w 5971"/>
              <a:gd name="T93" fmla="*/ 301 h 1115"/>
              <a:gd name="T94" fmla="*/ 2179 w 5971"/>
              <a:gd name="T95" fmla="*/ 275 h 1115"/>
              <a:gd name="T96" fmla="*/ 2295 w 5971"/>
              <a:gd name="T97" fmla="*/ 83 h 1115"/>
              <a:gd name="T98" fmla="*/ 2569 w 5971"/>
              <a:gd name="T99" fmla="*/ 1 h 1115"/>
              <a:gd name="T100" fmla="*/ 2793 w 5971"/>
              <a:gd name="T101" fmla="*/ 82 h 1115"/>
              <a:gd name="T102" fmla="*/ 3004 w 5971"/>
              <a:gd name="T103" fmla="*/ 2 h 1115"/>
              <a:gd name="T104" fmla="*/ 3267 w 5971"/>
              <a:gd name="T105" fmla="*/ 63 h 1115"/>
              <a:gd name="T106" fmla="*/ 3412 w 5971"/>
              <a:gd name="T107" fmla="*/ 275 h 1115"/>
              <a:gd name="T108" fmla="*/ 4279 w 5971"/>
              <a:gd name="T109" fmla="*/ 253 h 1115"/>
              <a:gd name="T110" fmla="*/ 4418 w 5971"/>
              <a:gd name="T111" fmla="*/ 61 h 1115"/>
              <a:gd name="T112" fmla="*/ 4711 w 5971"/>
              <a:gd name="T113" fmla="*/ 5 h 1115"/>
              <a:gd name="T114" fmla="*/ 4940 w 5971"/>
              <a:gd name="T115" fmla="*/ 120 h 1115"/>
              <a:gd name="T116" fmla="*/ 5020 w 5971"/>
              <a:gd name="T117" fmla="*/ 336 h 1115"/>
              <a:gd name="T118" fmla="*/ 4688 w 5971"/>
              <a:gd name="T119" fmla="*/ 242 h 1115"/>
              <a:gd name="T120" fmla="*/ 4552 w 5971"/>
              <a:gd name="T121" fmla="*/ 272 h 1115"/>
              <a:gd name="T122" fmla="*/ 3716 w 5971"/>
              <a:gd name="T123" fmla="*/ 556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71" h="1115">
                <a:moveTo>
                  <a:pt x="1929" y="765"/>
                </a:moveTo>
                <a:lnTo>
                  <a:pt x="1926" y="777"/>
                </a:lnTo>
                <a:lnTo>
                  <a:pt x="1923" y="788"/>
                </a:lnTo>
                <a:lnTo>
                  <a:pt x="1921" y="798"/>
                </a:lnTo>
                <a:lnTo>
                  <a:pt x="1917" y="809"/>
                </a:lnTo>
                <a:lnTo>
                  <a:pt x="1911" y="829"/>
                </a:lnTo>
                <a:lnTo>
                  <a:pt x="1903" y="849"/>
                </a:lnTo>
                <a:lnTo>
                  <a:pt x="1895" y="868"/>
                </a:lnTo>
                <a:lnTo>
                  <a:pt x="1886" y="887"/>
                </a:lnTo>
                <a:lnTo>
                  <a:pt x="1881" y="896"/>
                </a:lnTo>
                <a:lnTo>
                  <a:pt x="1876" y="905"/>
                </a:lnTo>
                <a:lnTo>
                  <a:pt x="1865" y="921"/>
                </a:lnTo>
                <a:lnTo>
                  <a:pt x="1854" y="937"/>
                </a:lnTo>
                <a:lnTo>
                  <a:pt x="1842" y="952"/>
                </a:lnTo>
                <a:lnTo>
                  <a:pt x="1828" y="967"/>
                </a:lnTo>
                <a:lnTo>
                  <a:pt x="1815" y="981"/>
                </a:lnTo>
                <a:lnTo>
                  <a:pt x="1801" y="995"/>
                </a:lnTo>
                <a:lnTo>
                  <a:pt x="1787" y="1007"/>
                </a:lnTo>
                <a:lnTo>
                  <a:pt x="1771" y="1019"/>
                </a:lnTo>
                <a:lnTo>
                  <a:pt x="1756" y="1030"/>
                </a:lnTo>
                <a:lnTo>
                  <a:pt x="1740" y="1040"/>
                </a:lnTo>
                <a:lnTo>
                  <a:pt x="1723" y="1050"/>
                </a:lnTo>
                <a:lnTo>
                  <a:pt x="1707" y="1059"/>
                </a:lnTo>
                <a:lnTo>
                  <a:pt x="1689" y="1067"/>
                </a:lnTo>
                <a:lnTo>
                  <a:pt x="1671" y="1075"/>
                </a:lnTo>
                <a:lnTo>
                  <a:pt x="1653" y="1083"/>
                </a:lnTo>
                <a:lnTo>
                  <a:pt x="1634" y="1088"/>
                </a:lnTo>
                <a:lnTo>
                  <a:pt x="1616" y="1094"/>
                </a:lnTo>
                <a:lnTo>
                  <a:pt x="1597" y="1099"/>
                </a:lnTo>
                <a:lnTo>
                  <a:pt x="1577" y="1104"/>
                </a:lnTo>
                <a:lnTo>
                  <a:pt x="1558" y="1107"/>
                </a:lnTo>
                <a:lnTo>
                  <a:pt x="1538" y="1109"/>
                </a:lnTo>
                <a:lnTo>
                  <a:pt x="1519" y="1112"/>
                </a:lnTo>
                <a:lnTo>
                  <a:pt x="1499" y="1114"/>
                </a:lnTo>
                <a:lnTo>
                  <a:pt x="1479" y="1115"/>
                </a:lnTo>
                <a:lnTo>
                  <a:pt x="1459" y="1115"/>
                </a:lnTo>
                <a:lnTo>
                  <a:pt x="1434" y="1115"/>
                </a:lnTo>
                <a:lnTo>
                  <a:pt x="1409" y="1113"/>
                </a:lnTo>
                <a:lnTo>
                  <a:pt x="1385" y="1111"/>
                </a:lnTo>
                <a:lnTo>
                  <a:pt x="1361" y="1107"/>
                </a:lnTo>
                <a:lnTo>
                  <a:pt x="1337" y="1104"/>
                </a:lnTo>
                <a:lnTo>
                  <a:pt x="1315" y="1098"/>
                </a:lnTo>
                <a:lnTo>
                  <a:pt x="1292" y="1092"/>
                </a:lnTo>
                <a:lnTo>
                  <a:pt x="1271" y="1085"/>
                </a:lnTo>
                <a:lnTo>
                  <a:pt x="1259" y="1080"/>
                </a:lnTo>
                <a:lnTo>
                  <a:pt x="1249" y="1076"/>
                </a:lnTo>
                <a:lnTo>
                  <a:pt x="1228" y="1067"/>
                </a:lnTo>
                <a:lnTo>
                  <a:pt x="1208" y="1057"/>
                </a:lnTo>
                <a:lnTo>
                  <a:pt x="1188" y="1045"/>
                </a:lnTo>
                <a:lnTo>
                  <a:pt x="1169" y="1033"/>
                </a:lnTo>
                <a:lnTo>
                  <a:pt x="1151" y="1019"/>
                </a:lnTo>
                <a:lnTo>
                  <a:pt x="1133" y="1004"/>
                </a:lnTo>
                <a:lnTo>
                  <a:pt x="1124" y="996"/>
                </a:lnTo>
                <a:lnTo>
                  <a:pt x="1117" y="988"/>
                </a:lnTo>
                <a:lnTo>
                  <a:pt x="1109" y="979"/>
                </a:lnTo>
                <a:lnTo>
                  <a:pt x="1101" y="970"/>
                </a:lnTo>
                <a:lnTo>
                  <a:pt x="1093" y="961"/>
                </a:lnTo>
                <a:lnTo>
                  <a:pt x="1085" y="952"/>
                </a:lnTo>
                <a:lnTo>
                  <a:pt x="1079" y="942"/>
                </a:lnTo>
                <a:lnTo>
                  <a:pt x="1071" y="932"/>
                </a:lnTo>
                <a:lnTo>
                  <a:pt x="1064" y="922"/>
                </a:lnTo>
                <a:lnTo>
                  <a:pt x="1057" y="911"/>
                </a:lnTo>
                <a:lnTo>
                  <a:pt x="1045" y="889"/>
                </a:lnTo>
                <a:lnTo>
                  <a:pt x="1034" y="866"/>
                </a:lnTo>
                <a:lnTo>
                  <a:pt x="1028" y="853"/>
                </a:lnTo>
                <a:lnTo>
                  <a:pt x="1023" y="841"/>
                </a:lnTo>
                <a:lnTo>
                  <a:pt x="1013" y="816"/>
                </a:lnTo>
                <a:lnTo>
                  <a:pt x="1005" y="788"/>
                </a:lnTo>
                <a:lnTo>
                  <a:pt x="1001" y="774"/>
                </a:lnTo>
                <a:lnTo>
                  <a:pt x="997" y="760"/>
                </a:lnTo>
                <a:lnTo>
                  <a:pt x="991" y="730"/>
                </a:lnTo>
                <a:lnTo>
                  <a:pt x="988" y="714"/>
                </a:lnTo>
                <a:lnTo>
                  <a:pt x="985" y="699"/>
                </a:lnTo>
                <a:lnTo>
                  <a:pt x="983" y="682"/>
                </a:lnTo>
                <a:lnTo>
                  <a:pt x="982" y="665"/>
                </a:lnTo>
                <a:lnTo>
                  <a:pt x="978" y="632"/>
                </a:lnTo>
                <a:lnTo>
                  <a:pt x="976" y="596"/>
                </a:lnTo>
                <a:lnTo>
                  <a:pt x="976" y="560"/>
                </a:lnTo>
                <a:lnTo>
                  <a:pt x="976" y="522"/>
                </a:lnTo>
                <a:lnTo>
                  <a:pt x="977" y="504"/>
                </a:lnTo>
                <a:lnTo>
                  <a:pt x="978" y="486"/>
                </a:lnTo>
                <a:lnTo>
                  <a:pt x="982" y="452"/>
                </a:lnTo>
                <a:lnTo>
                  <a:pt x="983" y="435"/>
                </a:lnTo>
                <a:lnTo>
                  <a:pt x="985" y="419"/>
                </a:lnTo>
                <a:lnTo>
                  <a:pt x="991" y="387"/>
                </a:lnTo>
                <a:lnTo>
                  <a:pt x="997" y="357"/>
                </a:lnTo>
                <a:lnTo>
                  <a:pt x="1001" y="343"/>
                </a:lnTo>
                <a:lnTo>
                  <a:pt x="1005" y="328"/>
                </a:lnTo>
                <a:lnTo>
                  <a:pt x="1014" y="301"/>
                </a:lnTo>
                <a:lnTo>
                  <a:pt x="1023" y="275"/>
                </a:lnTo>
                <a:lnTo>
                  <a:pt x="1034" y="250"/>
                </a:lnTo>
                <a:lnTo>
                  <a:pt x="1040" y="238"/>
                </a:lnTo>
                <a:lnTo>
                  <a:pt x="1045" y="227"/>
                </a:lnTo>
                <a:lnTo>
                  <a:pt x="1059" y="204"/>
                </a:lnTo>
                <a:lnTo>
                  <a:pt x="1072" y="183"/>
                </a:lnTo>
                <a:lnTo>
                  <a:pt x="1086" y="163"/>
                </a:lnTo>
                <a:lnTo>
                  <a:pt x="1101" y="145"/>
                </a:lnTo>
                <a:lnTo>
                  <a:pt x="1118" y="128"/>
                </a:lnTo>
                <a:lnTo>
                  <a:pt x="1134" y="112"/>
                </a:lnTo>
                <a:lnTo>
                  <a:pt x="1151" y="97"/>
                </a:lnTo>
                <a:lnTo>
                  <a:pt x="1161" y="90"/>
                </a:lnTo>
                <a:lnTo>
                  <a:pt x="1170" y="83"/>
                </a:lnTo>
                <a:lnTo>
                  <a:pt x="1189" y="70"/>
                </a:lnTo>
                <a:lnTo>
                  <a:pt x="1208" y="59"/>
                </a:lnTo>
                <a:lnTo>
                  <a:pt x="1229" y="49"/>
                </a:lnTo>
                <a:lnTo>
                  <a:pt x="1249" y="39"/>
                </a:lnTo>
                <a:lnTo>
                  <a:pt x="1260" y="34"/>
                </a:lnTo>
                <a:lnTo>
                  <a:pt x="1272" y="31"/>
                </a:lnTo>
                <a:lnTo>
                  <a:pt x="1293" y="23"/>
                </a:lnTo>
                <a:lnTo>
                  <a:pt x="1304" y="20"/>
                </a:lnTo>
                <a:lnTo>
                  <a:pt x="1315" y="17"/>
                </a:lnTo>
                <a:lnTo>
                  <a:pt x="1339" y="12"/>
                </a:lnTo>
                <a:lnTo>
                  <a:pt x="1362" y="7"/>
                </a:lnTo>
                <a:lnTo>
                  <a:pt x="1374" y="5"/>
                </a:lnTo>
                <a:lnTo>
                  <a:pt x="1385" y="4"/>
                </a:lnTo>
                <a:lnTo>
                  <a:pt x="1410" y="2"/>
                </a:lnTo>
                <a:lnTo>
                  <a:pt x="1434" y="1"/>
                </a:lnTo>
                <a:lnTo>
                  <a:pt x="1460" y="0"/>
                </a:lnTo>
                <a:lnTo>
                  <a:pt x="1485" y="1"/>
                </a:lnTo>
                <a:lnTo>
                  <a:pt x="1509" y="2"/>
                </a:lnTo>
                <a:lnTo>
                  <a:pt x="1534" y="4"/>
                </a:lnTo>
                <a:lnTo>
                  <a:pt x="1557" y="7"/>
                </a:lnTo>
                <a:lnTo>
                  <a:pt x="1581" y="12"/>
                </a:lnTo>
                <a:lnTo>
                  <a:pt x="1604" y="17"/>
                </a:lnTo>
                <a:lnTo>
                  <a:pt x="1626" y="23"/>
                </a:lnTo>
                <a:lnTo>
                  <a:pt x="1649" y="31"/>
                </a:lnTo>
                <a:lnTo>
                  <a:pt x="1659" y="34"/>
                </a:lnTo>
                <a:lnTo>
                  <a:pt x="1670" y="39"/>
                </a:lnTo>
                <a:lnTo>
                  <a:pt x="1691" y="49"/>
                </a:lnTo>
                <a:lnTo>
                  <a:pt x="1701" y="53"/>
                </a:lnTo>
                <a:lnTo>
                  <a:pt x="1711" y="59"/>
                </a:lnTo>
                <a:lnTo>
                  <a:pt x="1721" y="64"/>
                </a:lnTo>
                <a:lnTo>
                  <a:pt x="1730" y="70"/>
                </a:lnTo>
                <a:lnTo>
                  <a:pt x="1749" y="83"/>
                </a:lnTo>
                <a:lnTo>
                  <a:pt x="1768" y="97"/>
                </a:lnTo>
                <a:lnTo>
                  <a:pt x="1786" y="112"/>
                </a:lnTo>
                <a:lnTo>
                  <a:pt x="1794" y="120"/>
                </a:lnTo>
                <a:lnTo>
                  <a:pt x="1803" y="128"/>
                </a:lnTo>
                <a:lnTo>
                  <a:pt x="1810" y="137"/>
                </a:lnTo>
                <a:lnTo>
                  <a:pt x="1818" y="145"/>
                </a:lnTo>
                <a:lnTo>
                  <a:pt x="1826" y="154"/>
                </a:lnTo>
                <a:lnTo>
                  <a:pt x="1834" y="163"/>
                </a:lnTo>
                <a:lnTo>
                  <a:pt x="1848" y="183"/>
                </a:lnTo>
                <a:lnTo>
                  <a:pt x="1855" y="193"/>
                </a:lnTo>
                <a:lnTo>
                  <a:pt x="1862" y="204"/>
                </a:lnTo>
                <a:lnTo>
                  <a:pt x="1867" y="216"/>
                </a:lnTo>
                <a:lnTo>
                  <a:pt x="1874" y="227"/>
                </a:lnTo>
                <a:lnTo>
                  <a:pt x="1885" y="250"/>
                </a:lnTo>
                <a:lnTo>
                  <a:pt x="1896" y="275"/>
                </a:lnTo>
                <a:lnTo>
                  <a:pt x="1906" y="301"/>
                </a:lnTo>
                <a:lnTo>
                  <a:pt x="1914" y="328"/>
                </a:lnTo>
                <a:lnTo>
                  <a:pt x="1919" y="343"/>
                </a:lnTo>
                <a:lnTo>
                  <a:pt x="1922" y="357"/>
                </a:lnTo>
                <a:lnTo>
                  <a:pt x="1929" y="387"/>
                </a:lnTo>
                <a:lnTo>
                  <a:pt x="1932" y="403"/>
                </a:lnTo>
                <a:lnTo>
                  <a:pt x="1934" y="419"/>
                </a:lnTo>
                <a:lnTo>
                  <a:pt x="1936" y="435"/>
                </a:lnTo>
                <a:lnTo>
                  <a:pt x="1939" y="452"/>
                </a:lnTo>
                <a:lnTo>
                  <a:pt x="1941" y="486"/>
                </a:lnTo>
                <a:lnTo>
                  <a:pt x="1943" y="522"/>
                </a:lnTo>
                <a:lnTo>
                  <a:pt x="1944" y="560"/>
                </a:lnTo>
                <a:lnTo>
                  <a:pt x="1943" y="589"/>
                </a:lnTo>
                <a:lnTo>
                  <a:pt x="1942" y="617"/>
                </a:lnTo>
                <a:lnTo>
                  <a:pt x="1942" y="631"/>
                </a:lnTo>
                <a:lnTo>
                  <a:pt x="1244" y="631"/>
                </a:lnTo>
                <a:lnTo>
                  <a:pt x="1245" y="644"/>
                </a:lnTo>
                <a:lnTo>
                  <a:pt x="1246" y="659"/>
                </a:lnTo>
                <a:lnTo>
                  <a:pt x="1247" y="671"/>
                </a:lnTo>
                <a:lnTo>
                  <a:pt x="1249" y="684"/>
                </a:lnTo>
                <a:lnTo>
                  <a:pt x="1252" y="696"/>
                </a:lnTo>
                <a:lnTo>
                  <a:pt x="1254" y="709"/>
                </a:lnTo>
                <a:lnTo>
                  <a:pt x="1260" y="732"/>
                </a:lnTo>
                <a:lnTo>
                  <a:pt x="1265" y="743"/>
                </a:lnTo>
                <a:lnTo>
                  <a:pt x="1269" y="754"/>
                </a:lnTo>
                <a:lnTo>
                  <a:pt x="1274" y="764"/>
                </a:lnTo>
                <a:lnTo>
                  <a:pt x="1278" y="774"/>
                </a:lnTo>
                <a:lnTo>
                  <a:pt x="1284" y="784"/>
                </a:lnTo>
                <a:lnTo>
                  <a:pt x="1289" y="793"/>
                </a:lnTo>
                <a:lnTo>
                  <a:pt x="1296" y="802"/>
                </a:lnTo>
                <a:lnTo>
                  <a:pt x="1303" y="811"/>
                </a:lnTo>
                <a:lnTo>
                  <a:pt x="1310" y="819"/>
                </a:lnTo>
                <a:lnTo>
                  <a:pt x="1316" y="827"/>
                </a:lnTo>
                <a:lnTo>
                  <a:pt x="1324" y="833"/>
                </a:lnTo>
                <a:lnTo>
                  <a:pt x="1332" y="840"/>
                </a:lnTo>
                <a:lnTo>
                  <a:pt x="1341" y="846"/>
                </a:lnTo>
                <a:lnTo>
                  <a:pt x="1350" y="851"/>
                </a:lnTo>
                <a:lnTo>
                  <a:pt x="1359" y="857"/>
                </a:lnTo>
                <a:lnTo>
                  <a:pt x="1369" y="861"/>
                </a:lnTo>
                <a:lnTo>
                  <a:pt x="1379" y="865"/>
                </a:lnTo>
                <a:lnTo>
                  <a:pt x="1389" y="869"/>
                </a:lnTo>
                <a:lnTo>
                  <a:pt x="1400" y="871"/>
                </a:lnTo>
                <a:lnTo>
                  <a:pt x="1411" y="875"/>
                </a:lnTo>
                <a:lnTo>
                  <a:pt x="1422" y="876"/>
                </a:lnTo>
                <a:lnTo>
                  <a:pt x="1434" y="878"/>
                </a:lnTo>
                <a:lnTo>
                  <a:pt x="1447" y="878"/>
                </a:lnTo>
                <a:lnTo>
                  <a:pt x="1459" y="879"/>
                </a:lnTo>
                <a:lnTo>
                  <a:pt x="1469" y="879"/>
                </a:lnTo>
                <a:lnTo>
                  <a:pt x="1479" y="878"/>
                </a:lnTo>
                <a:lnTo>
                  <a:pt x="1489" y="877"/>
                </a:lnTo>
                <a:lnTo>
                  <a:pt x="1498" y="876"/>
                </a:lnTo>
                <a:lnTo>
                  <a:pt x="1507" y="875"/>
                </a:lnTo>
                <a:lnTo>
                  <a:pt x="1516" y="872"/>
                </a:lnTo>
                <a:lnTo>
                  <a:pt x="1534" y="868"/>
                </a:lnTo>
                <a:lnTo>
                  <a:pt x="1549" y="862"/>
                </a:lnTo>
                <a:lnTo>
                  <a:pt x="1557" y="859"/>
                </a:lnTo>
                <a:lnTo>
                  <a:pt x="1565" y="856"/>
                </a:lnTo>
                <a:lnTo>
                  <a:pt x="1578" y="848"/>
                </a:lnTo>
                <a:lnTo>
                  <a:pt x="1585" y="845"/>
                </a:lnTo>
                <a:lnTo>
                  <a:pt x="1592" y="840"/>
                </a:lnTo>
                <a:lnTo>
                  <a:pt x="1604" y="831"/>
                </a:lnTo>
                <a:lnTo>
                  <a:pt x="1615" y="821"/>
                </a:lnTo>
                <a:lnTo>
                  <a:pt x="1625" y="811"/>
                </a:lnTo>
                <a:lnTo>
                  <a:pt x="1634" y="801"/>
                </a:lnTo>
                <a:lnTo>
                  <a:pt x="1642" y="790"/>
                </a:lnTo>
                <a:lnTo>
                  <a:pt x="1649" y="779"/>
                </a:lnTo>
                <a:lnTo>
                  <a:pt x="1652" y="773"/>
                </a:lnTo>
                <a:lnTo>
                  <a:pt x="1654" y="768"/>
                </a:lnTo>
                <a:lnTo>
                  <a:pt x="1660" y="757"/>
                </a:lnTo>
                <a:lnTo>
                  <a:pt x="1931" y="752"/>
                </a:lnTo>
                <a:lnTo>
                  <a:pt x="1929" y="765"/>
                </a:lnTo>
                <a:close/>
                <a:moveTo>
                  <a:pt x="1460" y="216"/>
                </a:moveTo>
                <a:lnTo>
                  <a:pt x="1449" y="217"/>
                </a:lnTo>
                <a:lnTo>
                  <a:pt x="1437" y="218"/>
                </a:lnTo>
                <a:lnTo>
                  <a:pt x="1426" y="219"/>
                </a:lnTo>
                <a:lnTo>
                  <a:pt x="1414" y="221"/>
                </a:lnTo>
                <a:lnTo>
                  <a:pt x="1404" y="223"/>
                </a:lnTo>
                <a:lnTo>
                  <a:pt x="1394" y="227"/>
                </a:lnTo>
                <a:lnTo>
                  <a:pt x="1384" y="230"/>
                </a:lnTo>
                <a:lnTo>
                  <a:pt x="1375" y="233"/>
                </a:lnTo>
                <a:lnTo>
                  <a:pt x="1366" y="238"/>
                </a:lnTo>
                <a:lnTo>
                  <a:pt x="1359" y="243"/>
                </a:lnTo>
                <a:lnTo>
                  <a:pt x="1351" y="248"/>
                </a:lnTo>
                <a:lnTo>
                  <a:pt x="1343" y="253"/>
                </a:lnTo>
                <a:lnTo>
                  <a:pt x="1335" y="259"/>
                </a:lnTo>
                <a:lnTo>
                  <a:pt x="1329" y="266"/>
                </a:lnTo>
                <a:lnTo>
                  <a:pt x="1316" y="278"/>
                </a:lnTo>
                <a:lnTo>
                  <a:pt x="1310" y="285"/>
                </a:lnTo>
                <a:lnTo>
                  <a:pt x="1305" y="291"/>
                </a:lnTo>
                <a:lnTo>
                  <a:pt x="1295" y="306"/>
                </a:lnTo>
                <a:lnTo>
                  <a:pt x="1286" y="320"/>
                </a:lnTo>
                <a:lnTo>
                  <a:pt x="1279" y="335"/>
                </a:lnTo>
                <a:lnTo>
                  <a:pt x="1273" y="349"/>
                </a:lnTo>
                <a:lnTo>
                  <a:pt x="1268" y="364"/>
                </a:lnTo>
                <a:lnTo>
                  <a:pt x="1265" y="377"/>
                </a:lnTo>
                <a:lnTo>
                  <a:pt x="1263" y="390"/>
                </a:lnTo>
                <a:lnTo>
                  <a:pt x="1262" y="412"/>
                </a:lnTo>
                <a:lnTo>
                  <a:pt x="1661" y="412"/>
                </a:lnTo>
                <a:lnTo>
                  <a:pt x="1661" y="390"/>
                </a:lnTo>
                <a:lnTo>
                  <a:pt x="1658" y="377"/>
                </a:lnTo>
                <a:lnTo>
                  <a:pt x="1654" y="364"/>
                </a:lnTo>
                <a:lnTo>
                  <a:pt x="1650" y="349"/>
                </a:lnTo>
                <a:lnTo>
                  <a:pt x="1643" y="335"/>
                </a:lnTo>
                <a:lnTo>
                  <a:pt x="1636" y="320"/>
                </a:lnTo>
                <a:lnTo>
                  <a:pt x="1627" y="306"/>
                </a:lnTo>
                <a:lnTo>
                  <a:pt x="1617" y="291"/>
                </a:lnTo>
                <a:lnTo>
                  <a:pt x="1612" y="285"/>
                </a:lnTo>
                <a:lnTo>
                  <a:pt x="1606" y="278"/>
                </a:lnTo>
                <a:lnTo>
                  <a:pt x="1600" y="271"/>
                </a:lnTo>
                <a:lnTo>
                  <a:pt x="1593" y="266"/>
                </a:lnTo>
                <a:lnTo>
                  <a:pt x="1586" y="259"/>
                </a:lnTo>
                <a:lnTo>
                  <a:pt x="1578" y="253"/>
                </a:lnTo>
                <a:lnTo>
                  <a:pt x="1563" y="243"/>
                </a:lnTo>
                <a:lnTo>
                  <a:pt x="1555" y="238"/>
                </a:lnTo>
                <a:lnTo>
                  <a:pt x="1546" y="233"/>
                </a:lnTo>
                <a:lnTo>
                  <a:pt x="1537" y="230"/>
                </a:lnTo>
                <a:lnTo>
                  <a:pt x="1527" y="227"/>
                </a:lnTo>
                <a:lnTo>
                  <a:pt x="1517" y="223"/>
                </a:lnTo>
                <a:lnTo>
                  <a:pt x="1507" y="221"/>
                </a:lnTo>
                <a:lnTo>
                  <a:pt x="1496" y="219"/>
                </a:lnTo>
                <a:lnTo>
                  <a:pt x="1485" y="218"/>
                </a:lnTo>
                <a:lnTo>
                  <a:pt x="1472" y="217"/>
                </a:lnTo>
                <a:lnTo>
                  <a:pt x="1460" y="216"/>
                </a:lnTo>
                <a:close/>
                <a:moveTo>
                  <a:pt x="5407" y="410"/>
                </a:moveTo>
                <a:lnTo>
                  <a:pt x="5713" y="410"/>
                </a:lnTo>
                <a:lnTo>
                  <a:pt x="5713" y="368"/>
                </a:lnTo>
                <a:lnTo>
                  <a:pt x="5712" y="356"/>
                </a:lnTo>
                <a:lnTo>
                  <a:pt x="5710" y="344"/>
                </a:lnTo>
                <a:lnTo>
                  <a:pt x="5707" y="331"/>
                </a:lnTo>
                <a:lnTo>
                  <a:pt x="5702" y="320"/>
                </a:lnTo>
                <a:lnTo>
                  <a:pt x="5697" y="308"/>
                </a:lnTo>
                <a:lnTo>
                  <a:pt x="5693" y="302"/>
                </a:lnTo>
                <a:lnTo>
                  <a:pt x="5690" y="297"/>
                </a:lnTo>
                <a:lnTo>
                  <a:pt x="5681" y="286"/>
                </a:lnTo>
                <a:lnTo>
                  <a:pt x="5671" y="276"/>
                </a:lnTo>
                <a:lnTo>
                  <a:pt x="5660" y="267"/>
                </a:lnTo>
                <a:lnTo>
                  <a:pt x="5654" y="262"/>
                </a:lnTo>
                <a:lnTo>
                  <a:pt x="5648" y="258"/>
                </a:lnTo>
                <a:lnTo>
                  <a:pt x="5641" y="255"/>
                </a:lnTo>
                <a:lnTo>
                  <a:pt x="5633" y="251"/>
                </a:lnTo>
                <a:lnTo>
                  <a:pt x="5619" y="245"/>
                </a:lnTo>
                <a:lnTo>
                  <a:pt x="5602" y="239"/>
                </a:lnTo>
                <a:lnTo>
                  <a:pt x="5583" y="236"/>
                </a:lnTo>
                <a:lnTo>
                  <a:pt x="5574" y="233"/>
                </a:lnTo>
                <a:lnTo>
                  <a:pt x="5564" y="233"/>
                </a:lnTo>
                <a:lnTo>
                  <a:pt x="5553" y="232"/>
                </a:lnTo>
                <a:lnTo>
                  <a:pt x="5543" y="232"/>
                </a:lnTo>
                <a:lnTo>
                  <a:pt x="5520" y="232"/>
                </a:lnTo>
                <a:lnTo>
                  <a:pt x="5499" y="233"/>
                </a:lnTo>
                <a:lnTo>
                  <a:pt x="5481" y="236"/>
                </a:lnTo>
                <a:lnTo>
                  <a:pt x="5465" y="238"/>
                </a:lnTo>
                <a:lnTo>
                  <a:pt x="5449" y="241"/>
                </a:lnTo>
                <a:lnTo>
                  <a:pt x="5436" y="246"/>
                </a:lnTo>
                <a:lnTo>
                  <a:pt x="5423" y="251"/>
                </a:lnTo>
                <a:lnTo>
                  <a:pt x="5419" y="253"/>
                </a:lnTo>
                <a:lnTo>
                  <a:pt x="5413" y="257"/>
                </a:lnTo>
                <a:lnTo>
                  <a:pt x="5403" y="263"/>
                </a:lnTo>
                <a:lnTo>
                  <a:pt x="5399" y="267"/>
                </a:lnTo>
                <a:lnTo>
                  <a:pt x="5396" y="270"/>
                </a:lnTo>
                <a:lnTo>
                  <a:pt x="5388" y="278"/>
                </a:lnTo>
                <a:lnTo>
                  <a:pt x="5381" y="287"/>
                </a:lnTo>
                <a:lnTo>
                  <a:pt x="5375" y="296"/>
                </a:lnTo>
                <a:lnTo>
                  <a:pt x="5371" y="306"/>
                </a:lnTo>
                <a:lnTo>
                  <a:pt x="5367" y="317"/>
                </a:lnTo>
                <a:lnTo>
                  <a:pt x="5362" y="328"/>
                </a:lnTo>
                <a:lnTo>
                  <a:pt x="5360" y="336"/>
                </a:lnTo>
                <a:lnTo>
                  <a:pt x="5100" y="336"/>
                </a:lnTo>
                <a:lnTo>
                  <a:pt x="5103" y="320"/>
                </a:lnTo>
                <a:lnTo>
                  <a:pt x="5109" y="298"/>
                </a:lnTo>
                <a:lnTo>
                  <a:pt x="5116" y="276"/>
                </a:lnTo>
                <a:lnTo>
                  <a:pt x="5123" y="255"/>
                </a:lnTo>
                <a:lnTo>
                  <a:pt x="5131" y="235"/>
                </a:lnTo>
                <a:lnTo>
                  <a:pt x="5135" y="225"/>
                </a:lnTo>
                <a:lnTo>
                  <a:pt x="5139" y="216"/>
                </a:lnTo>
                <a:lnTo>
                  <a:pt x="5148" y="198"/>
                </a:lnTo>
                <a:lnTo>
                  <a:pt x="5157" y="181"/>
                </a:lnTo>
                <a:lnTo>
                  <a:pt x="5167" y="164"/>
                </a:lnTo>
                <a:lnTo>
                  <a:pt x="5177" y="149"/>
                </a:lnTo>
                <a:lnTo>
                  <a:pt x="5188" y="134"/>
                </a:lnTo>
                <a:lnTo>
                  <a:pt x="5194" y="128"/>
                </a:lnTo>
                <a:lnTo>
                  <a:pt x="5199" y="121"/>
                </a:lnTo>
                <a:lnTo>
                  <a:pt x="5206" y="115"/>
                </a:lnTo>
                <a:lnTo>
                  <a:pt x="5211" y="109"/>
                </a:lnTo>
                <a:lnTo>
                  <a:pt x="5224" y="97"/>
                </a:lnTo>
                <a:lnTo>
                  <a:pt x="5237" y="87"/>
                </a:lnTo>
                <a:lnTo>
                  <a:pt x="5251" y="75"/>
                </a:lnTo>
                <a:lnTo>
                  <a:pt x="5264" y="66"/>
                </a:lnTo>
                <a:lnTo>
                  <a:pt x="5278" y="58"/>
                </a:lnTo>
                <a:lnTo>
                  <a:pt x="5293" y="50"/>
                </a:lnTo>
                <a:lnTo>
                  <a:pt x="5309" y="42"/>
                </a:lnTo>
                <a:lnTo>
                  <a:pt x="5324" y="35"/>
                </a:lnTo>
                <a:lnTo>
                  <a:pt x="5340" y="30"/>
                </a:lnTo>
                <a:lnTo>
                  <a:pt x="5356" y="24"/>
                </a:lnTo>
                <a:lnTo>
                  <a:pt x="5373" y="20"/>
                </a:lnTo>
                <a:lnTo>
                  <a:pt x="5390" y="15"/>
                </a:lnTo>
                <a:lnTo>
                  <a:pt x="5408" y="12"/>
                </a:lnTo>
                <a:lnTo>
                  <a:pt x="5427" y="9"/>
                </a:lnTo>
                <a:lnTo>
                  <a:pt x="5445" y="6"/>
                </a:lnTo>
                <a:lnTo>
                  <a:pt x="5464" y="4"/>
                </a:lnTo>
                <a:lnTo>
                  <a:pt x="5483" y="3"/>
                </a:lnTo>
                <a:lnTo>
                  <a:pt x="5503" y="2"/>
                </a:lnTo>
                <a:lnTo>
                  <a:pt x="5523" y="1"/>
                </a:lnTo>
                <a:lnTo>
                  <a:pt x="5543" y="1"/>
                </a:lnTo>
                <a:lnTo>
                  <a:pt x="5565" y="1"/>
                </a:lnTo>
                <a:lnTo>
                  <a:pt x="5586" y="2"/>
                </a:lnTo>
                <a:lnTo>
                  <a:pt x="5609" y="4"/>
                </a:lnTo>
                <a:lnTo>
                  <a:pt x="5630" y="7"/>
                </a:lnTo>
                <a:lnTo>
                  <a:pt x="5650" y="12"/>
                </a:lnTo>
                <a:lnTo>
                  <a:pt x="5670" y="16"/>
                </a:lnTo>
                <a:lnTo>
                  <a:pt x="5690" y="22"/>
                </a:lnTo>
                <a:lnTo>
                  <a:pt x="5710" y="28"/>
                </a:lnTo>
                <a:lnTo>
                  <a:pt x="5729" y="35"/>
                </a:lnTo>
                <a:lnTo>
                  <a:pt x="5747" y="43"/>
                </a:lnTo>
                <a:lnTo>
                  <a:pt x="5765" y="51"/>
                </a:lnTo>
                <a:lnTo>
                  <a:pt x="5783" y="60"/>
                </a:lnTo>
                <a:lnTo>
                  <a:pt x="5799" y="70"/>
                </a:lnTo>
                <a:lnTo>
                  <a:pt x="5815" y="81"/>
                </a:lnTo>
                <a:lnTo>
                  <a:pt x="5831" y="92"/>
                </a:lnTo>
                <a:lnTo>
                  <a:pt x="5846" y="104"/>
                </a:lnTo>
                <a:lnTo>
                  <a:pt x="5860" y="117"/>
                </a:lnTo>
                <a:lnTo>
                  <a:pt x="5873" y="130"/>
                </a:lnTo>
                <a:lnTo>
                  <a:pt x="5886" y="143"/>
                </a:lnTo>
                <a:lnTo>
                  <a:pt x="5897" y="158"/>
                </a:lnTo>
                <a:lnTo>
                  <a:pt x="5909" y="172"/>
                </a:lnTo>
                <a:lnTo>
                  <a:pt x="5919" y="188"/>
                </a:lnTo>
                <a:lnTo>
                  <a:pt x="5929" y="203"/>
                </a:lnTo>
                <a:lnTo>
                  <a:pt x="5937" y="220"/>
                </a:lnTo>
                <a:lnTo>
                  <a:pt x="5941" y="229"/>
                </a:lnTo>
                <a:lnTo>
                  <a:pt x="5944" y="237"/>
                </a:lnTo>
                <a:lnTo>
                  <a:pt x="5948" y="246"/>
                </a:lnTo>
                <a:lnTo>
                  <a:pt x="5951" y="255"/>
                </a:lnTo>
                <a:lnTo>
                  <a:pt x="5957" y="272"/>
                </a:lnTo>
                <a:lnTo>
                  <a:pt x="5962" y="290"/>
                </a:lnTo>
                <a:lnTo>
                  <a:pt x="5963" y="300"/>
                </a:lnTo>
                <a:lnTo>
                  <a:pt x="5966" y="309"/>
                </a:lnTo>
                <a:lnTo>
                  <a:pt x="5968" y="329"/>
                </a:lnTo>
                <a:lnTo>
                  <a:pt x="5970" y="348"/>
                </a:lnTo>
                <a:lnTo>
                  <a:pt x="5970" y="368"/>
                </a:lnTo>
                <a:lnTo>
                  <a:pt x="5971" y="492"/>
                </a:lnTo>
                <a:lnTo>
                  <a:pt x="5970" y="616"/>
                </a:lnTo>
                <a:lnTo>
                  <a:pt x="5970" y="1093"/>
                </a:lnTo>
                <a:lnTo>
                  <a:pt x="5728" y="1093"/>
                </a:lnTo>
                <a:lnTo>
                  <a:pt x="5628" y="1093"/>
                </a:lnTo>
                <a:lnTo>
                  <a:pt x="5525" y="1093"/>
                </a:lnTo>
                <a:lnTo>
                  <a:pt x="5407" y="1093"/>
                </a:lnTo>
                <a:lnTo>
                  <a:pt x="5388" y="1093"/>
                </a:lnTo>
                <a:lnTo>
                  <a:pt x="5369" y="1092"/>
                </a:lnTo>
                <a:lnTo>
                  <a:pt x="5351" y="1089"/>
                </a:lnTo>
                <a:lnTo>
                  <a:pt x="5333" y="1087"/>
                </a:lnTo>
                <a:lnTo>
                  <a:pt x="5315" y="1084"/>
                </a:lnTo>
                <a:lnTo>
                  <a:pt x="5298" y="1079"/>
                </a:lnTo>
                <a:lnTo>
                  <a:pt x="5282" y="1075"/>
                </a:lnTo>
                <a:lnTo>
                  <a:pt x="5265" y="1069"/>
                </a:lnTo>
                <a:lnTo>
                  <a:pt x="5249" y="1064"/>
                </a:lnTo>
                <a:lnTo>
                  <a:pt x="5234" y="1056"/>
                </a:lnTo>
                <a:lnTo>
                  <a:pt x="5218" y="1049"/>
                </a:lnTo>
                <a:lnTo>
                  <a:pt x="5204" y="1040"/>
                </a:lnTo>
                <a:lnTo>
                  <a:pt x="5189" y="1032"/>
                </a:lnTo>
                <a:lnTo>
                  <a:pt x="5176" y="1023"/>
                </a:lnTo>
                <a:lnTo>
                  <a:pt x="5162" y="1013"/>
                </a:lnTo>
                <a:lnTo>
                  <a:pt x="5150" y="1001"/>
                </a:lnTo>
                <a:lnTo>
                  <a:pt x="5138" y="990"/>
                </a:lnTo>
                <a:lnTo>
                  <a:pt x="5127" y="979"/>
                </a:lnTo>
                <a:lnTo>
                  <a:pt x="5117" y="967"/>
                </a:lnTo>
                <a:lnTo>
                  <a:pt x="5107" y="954"/>
                </a:lnTo>
                <a:lnTo>
                  <a:pt x="5097" y="940"/>
                </a:lnTo>
                <a:lnTo>
                  <a:pt x="5089" y="927"/>
                </a:lnTo>
                <a:lnTo>
                  <a:pt x="5080" y="912"/>
                </a:lnTo>
                <a:lnTo>
                  <a:pt x="5073" y="898"/>
                </a:lnTo>
                <a:lnTo>
                  <a:pt x="5066" y="882"/>
                </a:lnTo>
                <a:lnTo>
                  <a:pt x="5061" y="867"/>
                </a:lnTo>
                <a:lnTo>
                  <a:pt x="5056" y="850"/>
                </a:lnTo>
                <a:lnTo>
                  <a:pt x="5052" y="833"/>
                </a:lnTo>
                <a:lnTo>
                  <a:pt x="5049" y="817"/>
                </a:lnTo>
                <a:lnTo>
                  <a:pt x="5046" y="800"/>
                </a:lnTo>
                <a:lnTo>
                  <a:pt x="5045" y="782"/>
                </a:lnTo>
                <a:lnTo>
                  <a:pt x="5045" y="763"/>
                </a:lnTo>
                <a:lnTo>
                  <a:pt x="5045" y="745"/>
                </a:lnTo>
                <a:lnTo>
                  <a:pt x="5046" y="728"/>
                </a:lnTo>
                <a:lnTo>
                  <a:pt x="5049" y="710"/>
                </a:lnTo>
                <a:lnTo>
                  <a:pt x="5052" y="693"/>
                </a:lnTo>
                <a:lnTo>
                  <a:pt x="5056" y="675"/>
                </a:lnTo>
                <a:lnTo>
                  <a:pt x="5061" y="659"/>
                </a:lnTo>
                <a:lnTo>
                  <a:pt x="5066" y="642"/>
                </a:lnTo>
                <a:lnTo>
                  <a:pt x="5073" y="626"/>
                </a:lnTo>
                <a:lnTo>
                  <a:pt x="5080" y="611"/>
                </a:lnTo>
                <a:lnTo>
                  <a:pt x="5088" y="595"/>
                </a:lnTo>
                <a:lnTo>
                  <a:pt x="5097" y="581"/>
                </a:lnTo>
                <a:lnTo>
                  <a:pt x="5106" y="566"/>
                </a:lnTo>
                <a:lnTo>
                  <a:pt x="5116" y="553"/>
                </a:lnTo>
                <a:lnTo>
                  <a:pt x="5127" y="540"/>
                </a:lnTo>
                <a:lnTo>
                  <a:pt x="5138" y="526"/>
                </a:lnTo>
                <a:lnTo>
                  <a:pt x="5150" y="514"/>
                </a:lnTo>
                <a:lnTo>
                  <a:pt x="5162" y="503"/>
                </a:lnTo>
                <a:lnTo>
                  <a:pt x="5176" y="492"/>
                </a:lnTo>
                <a:lnTo>
                  <a:pt x="5189" y="481"/>
                </a:lnTo>
                <a:lnTo>
                  <a:pt x="5203" y="472"/>
                </a:lnTo>
                <a:lnTo>
                  <a:pt x="5218" y="462"/>
                </a:lnTo>
                <a:lnTo>
                  <a:pt x="5233" y="454"/>
                </a:lnTo>
                <a:lnTo>
                  <a:pt x="5248" y="446"/>
                </a:lnTo>
                <a:lnTo>
                  <a:pt x="5265" y="438"/>
                </a:lnTo>
                <a:lnTo>
                  <a:pt x="5281" y="433"/>
                </a:lnTo>
                <a:lnTo>
                  <a:pt x="5298" y="427"/>
                </a:lnTo>
                <a:lnTo>
                  <a:pt x="5315" y="422"/>
                </a:lnTo>
                <a:lnTo>
                  <a:pt x="5333" y="418"/>
                </a:lnTo>
                <a:lnTo>
                  <a:pt x="5351" y="415"/>
                </a:lnTo>
                <a:lnTo>
                  <a:pt x="5369" y="413"/>
                </a:lnTo>
                <a:lnTo>
                  <a:pt x="5388" y="412"/>
                </a:lnTo>
                <a:lnTo>
                  <a:pt x="5407" y="410"/>
                </a:lnTo>
                <a:close/>
                <a:moveTo>
                  <a:pt x="5713" y="835"/>
                </a:moveTo>
                <a:lnTo>
                  <a:pt x="5712" y="750"/>
                </a:lnTo>
                <a:lnTo>
                  <a:pt x="5712" y="634"/>
                </a:lnTo>
                <a:lnTo>
                  <a:pt x="5428" y="634"/>
                </a:lnTo>
                <a:lnTo>
                  <a:pt x="5413" y="634"/>
                </a:lnTo>
                <a:lnTo>
                  <a:pt x="5407" y="635"/>
                </a:lnTo>
                <a:lnTo>
                  <a:pt x="5400" y="636"/>
                </a:lnTo>
                <a:lnTo>
                  <a:pt x="5388" y="640"/>
                </a:lnTo>
                <a:lnTo>
                  <a:pt x="5382" y="641"/>
                </a:lnTo>
                <a:lnTo>
                  <a:pt x="5375" y="643"/>
                </a:lnTo>
                <a:lnTo>
                  <a:pt x="5365" y="649"/>
                </a:lnTo>
                <a:lnTo>
                  <a:pt x="5354" y="655"/>
                </a:lnTo>
                <a:lnTo>
                  <a:pt x="5345" y="662"/>
                </a:lnTo>
                <a:lnTo>
                  <a:pt x="5336" y="670"/>
                </a:lnTo>
                <a:lnTo>
                  <a:pt x="5333" y="674"/>
                </a:lnTo>
                <a:lnTo>
                  <a:pt x="5329" y="679"/>
                </a:lnTo>
                <a:lnTo>
                  <a:pt x="5322" y="688"/>
                </a:lnTo>
                <a:lnTo>
                  <a:pt x="5316" y="696"/>
                </a:lnTo>
                <a:lnTo>
                  <a:pt x="5312" y="708"/>
                </a:lnTo>
                <a:lnTo>
                  <a:pt x="5309" y="718"/>
                </a:lnTo>
                <a:lnTo>
                  <a:pt x="5305" y="729"/>
                </a:lnTo>
                <a:lnTo>
                  <a:pt x="5304" y="739"/>
                </a:lnTo>
                <a:lnTo>
                  <a:pt x="5303" y="750"/>
                </a:lnTo>
                <a:lnTo>
                  <a:pt x="5304" y="761"/>
                </a:lnTo>
                <a:lnTo>
                  <a:pt x="5305" y="772"/>
                </a:lnTo>
                <a:lnTo>
                  <a:pt x="5309" y="783"/>
                </a:lnTo>
                <a:lnTo>
                  <a:pt x="5312" y="793"/>
                </a:lnTo>
                <a:lnTo>
                  <a:pt x="5316" y="803"/>
                </a:lnTo>
                <a:lnTo>
                  <a:pt x="5320" y="808"/>
                </a:lnTo>
                <a:lnTo>
                  <a:pt x="5322" y="812"/>
                </a:lnTo>
                <a:lnTo>
                  <a:pt x="5329" y="822"/>
                </a:lnTo>
                <a:lnTo>
                  <a:pt x="5336" y="830"/>
                </a:lnTo>
                <a:lnTo>
                  <a:pt x="5345" y="838"/>
                </a:lnTo>
                <a:lnTo>
                  <a:pt x="5354" y="845"/>
                </a:lnTo>
                <a:lnTo>
                  <a:pt x="5364" y="851"/>
                </a:lnTo>
                <a:lnTo>
                  <a:pt x="5375" y="857"/>
                </a:lnTo>
                <a:lnTo>
                  <a:pt x="5388" y="861"/>
                </a:lnTo>
                <a:lnTo>
                  <a:pt x="5400" y="863"/>
                </a:lnTo>
                <a:lnTo>
                  <a:pt x="5407" y="865"/>
                </a:lnTo>
                <a:lnTo>
                  <a:pt x="5413" y="866"/>
                </a:lnTo>
                <a:lnTo>
                  <a:pt x="5428" y="867"/>
                </a:lnTo>
                <a:lnTo>
                  <a:pt x="5713" y="867"/>
                </a:lnTo>
                <a:lnTo>
                  <a:pt x="5713" y="835"/>
                </a:lnTo>
                <a:close/>
                <a:moveTo>
                  <a:pt x="254" y="405"/>
                </a:moveTo>
                <a:lnTo>
                  <a:pt x="260" y="404"/>
                </a:lnTo>
                <a:lnTo>
                  <a:pt x="271" y="400"/>
                </a:lnTo>
                <a:lnTo>
                  <a:pt x="282" y="397"/>
                </a:lnTo>
                <a:lnTo>
                  <a:pt x="305" y="390"/>
                </a:lnTo>
                <a:lnTo>
                  <a:pt x="325" y="381"/>
                </a:lnTo>
                <a:lnTo>
                  <a:pt x="345" y="371"/>
                </a:lnTo>
                <a:lnTo>
                  <a:pt x="364" y="360"/>
                </a:lnTo>
                <a:lnTo>
                  <a:pt x="383" y="349"/>
                </a:lnTo>
                <a:lnTo>
                  <a:pt x="399" y="336"/>
                </a:lnTo>
                <a:lnTo>
                  <a:pt x="416" y="322"/>
                </a:lnTo>
                <a:lnTo>
                  <a:pt x="432" y="308"/>
                </a:lnTo>
                <a:lnTo>
                  <a:pt x="447" y="294"/>
                </a:lnTo>
                <a:lnTo>
                  <a:pt x="462" y="279"/>
                </a:lnTo>
                <a:lnTo>
                  <a:pt x="468" y="271"/>
                </a:lnTo>
                <a:lnTo>
                  <a:pt x="475" y="263"/>
                </a:lnTo>
                <a:lnTo>
                  <a:pt x="487" y="247"/>
                </a:lnTo>
                <a:lnTo>
                  <a:pt x="500" y="231"/>
                </a:lnTo>
                <a:lnTo>
                  <a:pt x="511" y="216"/>
                </a:lnTo>
                <a:lnTo>
                  <a:pt x="521" y="199"/>
                </a:lnTo>
                <a:lnTo>
                  <a:pt x="540" y="168"/>
                </a:lnTo>
                <a:lnTo>
                  <a:pt x="557" y="138"/>
                </a:lnTo>
                <a:lnTo>
                  <a:pt x="570" y="111"/>
                </a:lnTo>
                <a:lnTo>
                  <a:pt x="580" y="87"/>
                </a:lnTo>
                <a:lnTo>
                  <a:pt x="589" y="65"/>
                </a:lnTo>
                <a:lnTo>
                  <a:pt x="595" y="50"/>
                </a:lnTo>
                <a:lnTo>
                  <a:pt x="599" y="35"/>
                </a:lnTo>
                <a:lnTo>
                  <a:pt x="605" y="20"/>
                </a:lnTo>
                <a:lnTo>
                  <a:pt x="843" y="20"/>
                </a:lnTo>
                <a:lnTo>
                  <a:pt x="840" y="42"/>
                </a:lnTo>
                <a:lnTo>
                  <a:pt x="837" y="58"/>
                </a:lnTo>
                <a:lnTo>
                  <a:pt x="833" y="75"/>
                </a:lnTo>
                <a:lnTo>
                  <a:pt x="827" y="99"/>
                </a:lnTo>
                <a:lnTo>
                  <a:pt x="819" y="127"/>
                </a:lnTo>
                <a:lnTo>
                  <a:pt x="809" y="160"/>
                </a:lnTo>
                <a:lnTo>
                  <a:pt x="802" y="178"/>
                </a:lnTo>
                <a:lnTo>
                  <a:pt x="794" y="196"/>
                </a:lnTo>
                <a:lnTo>
                  <a:pt x="786" y="215"/>
                </a:lnTo>
                <a:lnTo>
                  <a:pt x="777" y="235"/>
                </a:lnTo>
                <a:lnTo>
                  <a:pt x="769" y="253"/>
                </a:lnTo>
                <a:lnTo>
                  <a:pt x="760" y="274"/>
                </a:lnTo>
                <a:lnTo>
                  <a:pt x="748" y="292"/>
                </a:lnTo>
                <a:lnTo>
                  <a:pt x="737" y="312"/>
                </a:lnTo>
                <a:lnTo>
                  <a:pt x="725" y="332"/>
                </a:lnTo>
                <a:lnTo>
                  <a:pt x="712" y="353"/>
                </a:lnTo>
                <a:lnTo>
                  <a:pt x="697" y="373"/>
                </a:lnTo>
                <a:lnTo>
                  <a:pt x="682" y="393"/>
                </a:lnTo>
                <a:lnTo>
                  <a:pt x="666" y="413"/>
                </a:lnTo>
                <a:lnTo>
                  <a:pt x="648" y="433"/>
                </a:lnTo>
                <a:lnTo>
                  <a:pt x="630" y="452"/>
                </a:lnTo>
                <a:lnTo>
                  <a:pt x="610" y="471"/>
                </a:lnTo>
                <a:lnTo>
                  <a:pt x="590" y="489"/>
                </a:lnTo>
                <a:lnTo>
                  <a:pt x="579" y="498"/>
                </a:lnTo>
                <a:lnTo>
                  <a:pt x="568" y="507"/>
                </a:lnTo>
                <a:lnTo>
                  <a:pt x="545" y="524"/>
                </a:lnTo>
                <a:lnTo>
                  <a:pt x="521" y="541"/>
                </a:lnTo>
                <a:lnTo>
                  <a:pt x="514" y="545"/>
                </a:lnTo>
                <a:lnTo>
                  <a:pt x="521" y="548"/>
                </a:lnTo>
                <a:lnTo>
                  <a:pt x="545" y="565"/>
                </a:lnTo>
                <a:lnTo>
                  <a:pt x="569" y="584"/>
                </a:lnTo>
                <a:lnTo>
                  <a:pt x="591" y="602"/>
                </a:lnTo>
                <a:lnTo>
                  <a:pt x="612" y="622"/>
                </a:lnTo>
                <a:lnTo>
                  <a:pt x="632" y="641"/>
                </a:lnTo>
                <a:lnTo>
                  <a:pt x="641" y="651"/>
                </a:lnTo>
                <a:lnTo>
                  <a:pt x="651" y="661"/>
                </a:lnTo>
                <a:lnTo>
                  <a:pt x="660" y="672"/>
                </a:lnTo>
                <a:lnTo>
                  <a:pt x="668" y="682"/>
                </a:lnTo>
                <a:lnTo>
                  <a:pt x="685" y="703"/>
                </a:lnTo>
                <a:lnTo>
                  <a:pt x="701" y="724"/>
                </a:lnTo>
                <a:lnTo>
                  <a:pt x="715" y="745"/>
                </a:lnTo>
                <a:lnTo>
                  <a:pt x="728" y="767"/>
                </a:lnTo>
                <a:lnTo>
                  <a:pt x="742" y="788"/>
                </a:lnTo>
                <a:lnTo>
                  <a:pt x="753" y="809"/>
                </a:lnTo>
                <a:lnTo>
                  <a:pt x="764" y="829"/>
                </a:lnTo>
                <a:lnTo>
                  <a:pt x="774" y="850"/>
                </a:lnTo>
                <a:lnTo>
                  <a:pt x="783" y="870"/>
                </a:lnTo>
                <a:lnTo>
                  <a:pt x="792" y="890"/>
                </a:lnTo>
                <a:lnTo>
                  <a:pt x="801" y="911"/>
                </a:lnTo>
                <a:lnTo>
                  <a:pt x="808" y="930"/>
                </a:lnTo>
                <a:lnTo>
                  <a:pt x="814" y="949"/>
                </a:lnTo>
                <a:lnTo>
                  <a:pt x="820" y="967"/>
                </a:lnTo>
                <a:lnTo>
                  <a:pt x="825" y="984"/>
                </a:lnTo>
                <a:lnTo>
                  <a:pt x="833" y="1014"/>
                </a:lnTo>
                <a:lnTo>
                  <a:pt x="839" y="1038"/>
                </a:lnTo>
                <a:lnTo>
                  <a:pt x="843" y="1057"/>
                </a:lnTo>
                <a:lnTo>
                  <a:pt x="846" y="1074"/>
                </a:lnTo>
                <a:lnTo>
                  <a:pt x="849" y="1093"/>
                </a:lnTo>
                <a:lnTo>
                  <a:pt x="609" y="1093"/>
                </a:lnTo>
                <a:lnTo>
                  <a:pt x="607" y="1083"/>
                </a:lnTo>
                <a:lnTo>
                  <a:pt x="601" y="1067"/>
                </a:lnTo>
                <a:lnTo>
                  <a:pt x="596" y="1049"/>
                </a:lnTo>
                <a:lnTo>
                  <a:pt x="587" y="1027"/>
                </a:lnTo>
                <a:lnTo>
                  <a:pt x="576" y="1000"/>
                </a:lnTo>
                <a:lnTo>
                  <a:pt x="562" y="970"/>
                </a:lnTo>
                <a:lnTo>
                  <a:pt x="545" y="938"/>
                </a:lnTo>
                <a:lnTo>
                  <a:pt x="537" y="921"/>
                </a:lnTo>
                <a:lnTo>
                  <a:pt x="527" y="904"/>
                </a:lnTo>
                <a:lnTo>
                  <a:pt x="515" y="887"/>
                </a:lnTo>
                <a:lnTo>
                  <a:pt x="504" y="869"/>
                </a:lnTo>
                <a:lnTo>
                  <a:pt x="492" y="851"/>
                </a:lnTo>
                <a:lnTo>
                  <a:pt x="479" y="835"/>
                </a:lnTo>
                <a:lnTo>
                  <a:pt x="472" y="826"/>
                </a:lnTo>
                <a:lnTo>
                  <a:pt x="465" y="818"/>
                </a:lnTo>
                <a:lnTo>
                  <a:pt x="451" y="801"/>
                </a:lnTo>
                <a:lnTo>
                  <a:pt x="435" y="786"/>
                </a:lnTo>
                <a:lnTo>
                  <a:pt x="419" y="770"/>
                </a:lnTo>
                <a:lnTo>
                  <a:pt x="403" y="755"/>
                </a:lnTo>
                <a:lnTo>
                  <a:pt x="385" y="742"/>
                </a:lnTo>
                <a:lnTo>
                  <a:pt x="375" y="735"/>
                </a:lnTo>
                <a:lnTo>
                  <a:pt x="366" y="730"/>
                </a:lnTo>
                <a:lnTo>
                  <a:pt x="347" y="718"/>
                </a:lnTo>
                <a:lnTo>
                  <a:pt x="326" y="708"/>
                </a:lnTo>
                <a:lnTo>
                  <a:pt x="316" y="703"/>
                </a:lnTo>
                <a:lnTo>
                  <a:pt x="305" y="699"/>
                </a:lnTo>
                <a:lnTo>
                  <a:pt x="294" y="694"/>
                </a:lnTo>
                <a:lnTo>
                  <a:pt x="283" y="691"/>
                </a:lnTo>
                <a:lnTo>
                  <a:pt x="260" y="685"/>
                </a:lnTo>
                <a:lnTo>
                  <a:pt x="254" y="684"/>
                </a:lnTo>
                <a:lnTo>
                  <a:pt x="254" y="1093"/>
                </a:lnTo>
                <a:lnTo>
                  <a:pt x="0" y="1093"/>
                </a:lnTo>
                <a:lnTo>
                  <a:pt x="0" y="556"/>
                </a:lnTo>
                <a:lnTo>
                  <a:pt x="0" y="20"/>
                </a:lnTo>
                <a:lnTo>
                  <a:pt x="254" y="20"/>
                </a:lnTo>
                <a:lnTo>
                  <a:pt x="254" y="405"/>
                </a:lnTo>
                <a:close/>
                <a:moveTo>
                  <a:pt x="3423" y="367"/>
                </a:moveTo>
                <a:lnTo>
                  <a:pt x="3423" y="1093"/>
                </a:lnTo>
                <a:lnTo>
                  <a:pt x="3168" y="1093"/>
                </a:lnTo>
                <a:lnTo>
                  <a:pt x="3168" y="363"/>
                </a:lnTo>
                <a:lnTo>
                  <a:pt x="3168" y="349"/>
                </a:lnTo>
                <a:lnTo>
                  <a:pt x="3166" y="336"/>
                </a:lnTo>
                <a:lnTo>
                  <a:pt x="3162" y="324"/>
                </a:lnTo>
                <a:lnTo>
                  <a:pt x="3161" y="318"/>
                </a:lnTo>
                <a:lnTo>
                  <a:pt x="3159" y="312"/>
                </a:lnTo>
                <a:lnTo>
                  <a:pt x="3153" y="301"/>
                </a:lnTo>
                <a:lnTo>
                  <a:pt x="3147" y="290"/>
                </a:lnTo>
                <a:lnTo>
                  <a:pt x="3140" y="280"/>
                </a:lnTo>
                <a:lnTo>
                  <a:pt x="3132" y="271"/>
                </a:lnTo>
                <a:lnTo>
                  <a:pt x="3123" y="263"/>
                </a:lnTo>
                <a:lnTo>
                  <a:pt x="3114" y="257"/>
                </a:lnTo>
                <a:lnTo>
                  <a:pt x="3109" y="253"/>
                </a:lnTo>
                <a:lnTo>
                  <a:pt x="3104" y="250"/>
                </a:lnTo>
                <a:lnTo>
                  <a:pt x="3093" y="245"/>
                </a:lnTo>
                <a:lnTo>
                  <a:pt x="3088" y="242"/>
                </a:lnTo>
                <a:lnTo>
                  <a:pt x="3082" y="241"/>
                </a:lnTo>
                <a:lnTo>
                  <a:pt x="3070" y="238"/>
                </a:lnTo>
                <a:lnTo>
                  <a:pt x="3058" y="236"/>
                </a:lnTo>
                <a:lnTo>
                  <a:pt x="3045" y="236"/>
                </a:lnTo>
                <a:lnTo>
                  <a:pt x="3033" y="236"/>
                </a:lnTo>
                <a:lnTo>
                  <a:pt x="3021" y="238"/>
                </a:lnTo>
                <a:lnTo>
                  <a:pt x="3008" y="241"/>
                </a:lnTo>
                <a:lnTo>
                  <a:pt x="2997" y="246"/>
                </a:lnTo>
                <a:lnTo>
                  <a:pt x="2992" y="248"/>
                </a:lnTo>
                <a:lnTo>
                  <a:pt x="2986" y="251"/>
                </a:lnTo>
                <a:lnTo>
                  <a:pt x="2976" y="258"/>
                </a:lnTo>
                <a:lnTo>
                  <a:pt x="2972" y="261"/>
                </a:lnTo>
                <a:lnTo>
                  <a:pt x="2967" y="265"/>
                </a:lnTo>
                <a:lnTo>
                  <a:pt x="2958" y="274"/>
                </a:lnTo>
                <a:lnTo>
                  <a:pt x="2950" y="282"/>
                </a:lnTo>
                <a:lnTo>
                  <a:pt x="2946" y="287"/>
                </a:lnTo>
                <a:lnTo>
                  <a:pt x="2943" y="292"/>
                </a:lnTo>
                <a:lnTo>
                  <a:pt x="2937" y="304"/>
                </a:lnTo>
                <a:lnTo>
                  <a:pt x="2931" y="315"/>
                </a:lnTo>
                <a:lnTo>
                  <a:pt x="2929" y="320"/>
                </a:lnTo>
                <a:lnTo>
                  <a:pt x="2927" y="326"/>
                </a:lnTo>
                <a:lnTo>
                  <a:pt x="2924" y="339"/>
                </a:lnTo>
                <a:lnTo>
                  <a:pt x="2923" y="351"/>
                </a:lnTo>
                <a:lnTo>
                  <a:pt x="2921" y="358"/>
                </a:lnTo>
                <a:lnTo>
                  <a:pt x="2921" y="365"/>
                </a:lnTo>
                <a:lnTo>
                  <a:pt x="2921" y="1093"/>
                </a:lnTo>
                <a:lnTo>
                  <a:pt x="2669" y="1093"/>
                </a:lnTo>
                <a:lnTo>
                  <a:pt x="2669" y="365"/>
                </a:lnTo>
                <a:lnTo>
                  <a:pt x="2669" y="351"/>
                </a:lnTo>
                <a:lnTo>
                  <a:pt x="2667" y="339"/>
                </a:lnTo>
                <a:lnTo>
                  <a:pt x="2664" y="326"/>
                </a:lnTo>
                <a:lnTo>
                  <a:pt x="2663" y="320"/>
                </a:lnTo>
                <a:lnTo>
                  <a:pt x="2660" y="315"/>
                </a:lnTo>
                <a:lnTo>
                  <a:pt x="2655" y="304"/>
                </a:lnTo>
                <a:lnTo>
                  <a:pt x="2648" y="292"/>
                </a:lnTo>
                <a:lnTo>
                  <a:pt x="2641" y="282"/>
                </a:lnTo>
                <a:lnTo>
                  <a:pt x="2637" y="278"/>
                </a:lnTo>
                <a:lnTo>
                  <a:pt x="2634" y="274"/>
                </a:lnTo>
                <a:lnTo>
                  <a:pt x="2629" y="269"/>
                </a:lnTo>
                <a:lnTo>
                  <a:pt x="2625" y="265"/>
                </a:lnTo>
                <a:lnTo>
                  <a:pt x="2615" y="258"/>
                </a:lnTo>
                <a:lnTo>
                  <a:pt x="2605" y="251"/>
                </a:lnTo>
                <a:lnTo>
                  <a:pt x="2593" y="246"/>
                </a:lnTo>
                <a:lnTo>
                  <a:pt x="2582" y="241"/>
                </a:lnTo>
                <a:lnTo>
                  <a:pt x="2577" y="239"/>
                </a:lnTo>
                <a:lnTo>
                  <a:pt x="2571" y="238"/>
                </a:lnTo>
                <a:lnTo>
                  <a:pt x="2559" y="236"/>
                </a:lnTo>
                <a:lnTo>
                  <a:pt x="2552" y="236"/>
                </a:lnTo>
                <a:lnTo>
                  <a:pt x="2546" y="236"/>
                </a:lnTo>
                <a:lnTo>
                  <a:pt x="2533" y="236"/>
                </a:lnTo>
                <a:lnTo>
                  <a:pt x="2528" y="237"/>
                </a:lnTo>
                <a:lnTo>
                  <a:pt x="2521" y="238"/>
                </a:lnTo>
                <a:lnTo>
                  <a:pt x="2510" y="241"/>
                </a:lnTo>
                <a:lnTo>
                  <a:pt x="2499" y="245"/>
                </a:lnTo>
                <a:lnTo>
                  <a:pt x="2488" y="250"/>
                </a:lnTo>
                <a:lnTo>
                  <a:pt x="2477" y="257"/>
                </a:lnTo>
                <a:lnTo>
                  <a:pt x="2467" y="263"/>
                </a:lnTo>
                <a:lnTo>
                  <a:pt x="2460" y="271"/>
                </a:lnTo>
                <a:lnTo>
                  <a:pt x="2451" y="280"/>
                </a:lnTo>
                <a:lnTo>
                  <a:pt x="2444" y="290"/>
                </a:lnTo>
                <a:lnTo>
                  <a:pt x="2438" y="301"/>
                </a:lnTo>
                <a:lnTo>
                  <a:pt x="2433" y="312"/>
                </a:lnTo>
                <a:lnTo>
                  <a:pt x="2431" y="318"/>
                </a:lnTo>
                <a:lnTo>
                  <a:pt x="2428" y="324"/>
                </a:lnTo>
                <a:lnTo>
                  <a:pt x="2425" y="336"/>
                </a:lnTo>
                <a:lnTo>
                  <a:pt x="2424" y="349"/>
                </a:lnTo>
                <a:lnTo>
                  <a:pt x="2423" y="356"/>
                </a:lnTo>
                <a:lnTo>
                  <a:pt x="2423" y="363"/>
                </a:lnTo>
                <a:lnTo>
                  <a:pt x="2423" y="1093"/>
                </a:lnTo>
                <a:lnTo>
                  <a:pt x="2168" y="1093"/>
                </a:lnTo>
                <a:lnTo>
                  <a:pt x="2168" y="367"/>
                </a:lnTo>
                <a:lnTo>
                  <a:pt x="2168" y="348"/>
                </a:lnTo>
                <a:lnTo>
                  <a:pt x="2170" y="329"/>
                </a:lnTo>
                <a:lnTo>
                  <a:pt x="2172" y="310"/>
                </a:lnTo>
                <a:lnTo>
                  <a:pt x="2175" y="292"/>
                </a:lnTo>
                <a:lnTo>
                  <a:pt x="2179" y="275"/>
                </a:lnTo>
                <a:lnTo>
                  <a:pt x="2183" y="258"/>
                </a:lnTo>
                <a:lnTo>
                  <a:pt x="2189" y="240"/>
                </a:lnTo>
                <a:lnTo>
                  <a:pt x="2194" y="223"/>
                </a:lnTo>
                <a:lnTo>
                  <a:pt x="2201" y="208"/>
                </a:lnTo>
                <a:lnTo>
                  <a:pt x="2209" y="192"/>
                </a:lnTo>
                <a:lnTo>
                  <a:pt x="2212" y="184"/>
                </a:lnTo>
                <a:lnTo>
                  <a:pt x="2216" y="177"/>
                </a:lnTo>
                <a:lnTo>
                  <a:pt x="2225" y="161"/>
                </a:lnTo>
                <a:lnTo>
                  <a:pt x="2235" y="148"/>
                </a:lnTo>
                <a:lnTo>
                  <a:pt x="2245" y="133"/>
                </a:lnTo>
                <a:lnTo>
                  <a:pt x="2258" y="120"/>
                </a:lnTo>
                <a:lnTo>
                  <a:pt x="2269" y="108"/>
                </a:lnTo>
                <a:lnTo>
                  <a:pt x="2281" y="95"/>
                </a:lnTo>
                <a:lnTo>
                  <a:pt x="2288" y="90"/>
                </a:lnTo>
                <a:lnTo>
                  <a:pt x="2295" y="83"/>
                </a:lnTo>
                <a:lnTo>
                  <a:pt x="2309" y="73"/>
                </a:lnTo>
                <a:lnTo>
                  <a:pt x="2324" y="63"/>
                </a:lnTo>
                <a:lnTo>
                  <a:pt x="2339" y="53"/>
                </a:lnTo>
                <a:lnTo>
                  <a:pt x="2355" y="44"/>
                </a:lnTo>
                <a:lnTo>
                  <a:pt x="2371" y="36"/>
                </a:lnTo>
                <a:lnTo>
                  <a:pt x="2389" y="29"/>
                </a:lnTo>
                <a:lnTo>
                  <a:pt x="2407" y="22"/>
                </a:lnTo>
                <a:lnTo>
                  <a:pt x="2425" y="16"/>
                </a:lnTo>
                <a:lnTo>
                  <a:pt x="2445" y="12"/>
                </a:lnTo>
                <a:lnTo>
                  <a:pt x="2464" y="7"/>
                </a:lnTo>
                <a:lnTo>
                  <a:pt x="2485" y="4"/>
                </a:lnTo>
                <a:lnTo>
                  <a:pt x="2506" y="2"/>
                </a:lnTo>
                <a:lnTo>
                  <a:pt x="2528" y="1"/>
                </a:lnTo>
                <a:lnTo>
                  <a:pt x="2550" y="1"/>
                </a:lnTo>
                <a:lnTo>
                  <a:pt x="2569" y="1"/>
                </a:lnTo>
                <a:lnTo>
                  <a:pt x="2588" y="2"/>
                </a:lnTo>
                <a:lnTo>
                  <a:pt x="2606" y="4"/>
                </a:lnTo>
                <a:lnTo>
                  <a:pt x="2624" y="6"/>
                </a:lnTo>
                <a:lnTo>
                  <a:pt x="2640" y="10"/>
                </a:lnTo>
                <a:lnTo>
                  <a:pt x="2657" y="13"/>
                </a:lnTo>
                <a:lnTo>
                  <a:pt x="2673" y="17"/>
                </a:lnTo>
                <a:lnTo>
                  <a:pt x="2688" y="22"/>
                </a:lnTo>
                <a:lnTo>
                  <a:pt x="2704" y="28"/>
                </a:lnTo>
                <a:lnTo>
                  <a:pt x="2718" y="34"/>
                </a:lnTo>
                <a:lnTo>
                  <a:pt x="2732" y="41"/>
                </a:lnTo>
                <a:lnTo>
                  <a:pt x="2745" y="48"/>
                </a:lnTo>
                <a:lnTo>
                  <a:pt x="2759" y="55"/>
                </a:lnTo>
                <a:lnTo>
                  <a:pt x="2771" y="64"/>
                </a:lnTo>
                <a:lnTo>
                  <a:pt x="2782" y="72"/>
                </a:lnTo>
                <a:lnTo>
                  <a:pt x="2793" y="82"/>
                </a:lnTo>
                <a:lnTo>
                  <a:pt x="2799" y="82"/>
                </a:lnTo>
                <a:lnTo>
                  <a:pt x="2810" y="72"/>
                </a:lnTo>
                <a:lnTo>
                  <a:pt x="2822" y="64"/>
                </a:lnTo>
                <a:lnTo>
                  <a:pt x="2834" y="55"/>
                </a:lnTo>
                <a:lnTo>
                  <a:pt x="2847" y="48"/>
                </a:lnTo>
                <a:lnTo>
                  <a:pt x="2860" y="41"/>
                </a:lnTo>
                <a:lnTo>
                  <a:pt x="2873" y="34"/>
                </a:lnTo>
                <a:lnTo>
                  <a:pt x="2888" y="28"/>
                </a:lnTo>
                <a:lnTo>
                  <a:pt x="2904" y="22"/>
                </a:lnTo>
                <a:lnTo>
                  <a:pt x="2918" y="17"/>
                </a:lnTo>
                <a:lnTo>
                  <a:pt x="2935" y="13"/>
                </a:lnTo>
                <a:lnTo>
                  <a:pt x="2952" y="10"/>
                </a:lnTo>
                <a:lnTo>
                  <a:pt x="2968" y="6"/>
                </a:lnTo>
                <a:lnTo>
                  <a:pt x="2986" y="4"/>
                </a:lnTo>
                <a:lnTo>
                  <a:pt x="3004" y="2"/>
                </a:lnTo>
                <a:lnTo>
                  <a:pt x="3023" y="1"/>
                </a:lnTo>
                <a:lnTo>
                  <a:pt x="3042" y="1"/>
                </a:lnTo>
                <a:lnTo>
                  <a:pt x="3064" y="1"/>
                </a:lnTo>
                <a:lnTo>
                  <a:pt x="3085" y="2"/>
                </a:lnTo>
                <a:lnTo>
                  <a:pt x="3107" y="4"/>
                </a:lnTo>
                <a:lnTo>
                  <a:pt x="3127" y="7"/>
                </a:lnTo>
                <a:lnTo>
                  <a:pt x="3147" y="12"/>
                </a:lnTo>
                <a:lnTo>
                  <a:pt x="3166" y="16"/>
                </a:lnTo>
                <a:lnTo>
                  <a:pt x="3175" y="20"/>
                </a:lnTo>
                <a:lnTo>
                  <a:pt x="3185" y="22"/>
                </a:lnTo>
                <a:lnTo>
                  <a:pt x="3203" y="29"/>
                </a:lnTo>
                <a:lnTo>
                  <a:pt x="3219" y="36"/>
                </a:lnTo>
                <a:lnTo>
                  <a:pt x="3236" y="44"/>
                </a:lnTo>
                <a:lnTo>
                  <a:pt x="3253" y="53"/>
                </a:lnTo>
                <a:lnTo>
                  <a:pt x="3267" y="63"/>
                </a:lnTo>
                <a:lnTo>
                  <a:pt x="3283" y="73"/>
                </a:lnTo>
                <a:lnTo>
                  <a:pt x="3296" y="83"/>
                </a:lnTo>
                <a:lnTo>
                  <a:pt x="3310" y="95"/>
                </a:lnTo>
                <a:lnTo>
                  <a:pt x="3322" y="108"/>
                </a:lnTo>
                <a:lnTo>
                  <a:pt x="3334" y="120"/>
                </a:lnTo>
                <a:lnTo>
                  <a:pt x="3345" y="133"/>
                </a:lnTo>
                <a:lnTo>
                  <a:pt x="3355" y="148"/>
                </a:lnTo>
                <a:lnTo>
                  <a:pt x="3365" y="161"/>
                </a:lnTo>
                <a:lnTo>
                  <a:pt x="3374" y="177"/>
                </a:lnTo>
                <a:lnTo>
                  <a:pt x="3383" y="192"/>
                </a:lnTo>
                <a:lnTo>
                  <a:pt x="3390" y="208"/>
                </a:lnTo>
                <a:lnTo>
                  <a:pt x="3397" y="223"/>
                </a:lnTo>
                <a:lnTo>
                  <a:pt x="3403" y="240"/>
                </a:lnTo>
                <a:lnTo>
                  <a:pt x="3408" y="258"/>
                </a:lnTo>
                <a:lnTo>
                  <a:pt x="3412" y="275"/>
                </a:lnTo>
                <a:lnTo>
                  <a:pt x="3417" y="292"/>
                </a:lnTo>
                <a:lnTo>
                  <a:pt x="3419" y="310"/>
                </a:lnTo>
                <a:lnTo>
                  <a:pt x="3421" y="329"/>
                </a:lnTo>
                <a:lnTo>
                  <a:pt x="3422" y="348"/>
                </a:lnTo>
                <a:lnTo>
                  <a:pt x="3423" y="367"/>
                </a:lnTo>
                <a:close/>
                <a:moveTo>
                  <a:pt x="4521" y="364"/>
                </a:moveTo>
                <a:lnTo>
                  <a:pt x="4521" y="1093"/>
                </a:lnTo>
                <a:lnTo>
                  <a:pt x="4264" y="1093"/>
                </a:lnTo>
                <a:lnTo>
                  <a:pt x="4264" y="360"/>
                </a:lnTo>
                <a:lnTo>
                  <a:pt x="4264" y="343"/>
                </a:lnTo>
                <a:lnTo>
                  <a:pt x="4266" y="324"/>
                </a:lnTo>
                <a:lnTo>
                  <a:pt x="4268" y="306"/>
                </a:lnTo>
                <a:lnTo>
                  <a:pt x="4270" y="288"/>
                </a:lnTo>
                <a:lnTo>
                  <a:pt x="4274" y="270"/>
                </a:lnTo>
                <a:lnTo>
                  <a:pt x="4279" y="253"/>
                </a:lnTo>
                <a:lnTo>
                  <a:pt x="4283" y="237"/>
                </a:lnTo>
                <a:lnTo>
                  <a:pt x="4290" y="220"/>
                </a:lnTo>
                <a:lnTo>
                  <a:pt x="4297" y="204"/>
                </a:lnTo>
                <a:lnTo>
                  <a:pt x="4300" y="196"/>
                </a:lnTo>
                <a:lnTo>
                  <a:pt x="4303" y="189"/>
                </a:lnTo>
                <a:lnTo>
                  <a:pt x="4312" y="173"/>
                </a:lnTo>
                <a:lnTo>
                  <a:pt x="4321" y="159"/>
                </a:lnTo>
                <a:lnTo>
                  <a:pt x="4330" y="144"/>
                </a:lnTo>
                <a:lnTo>
                  <a:pt x="4341" y="131"/>
                </a:lnTo>
                <a:lnTo>
                  <a:pt x="4353" y="118"/>
                </a:lnTo>
                <a:lnTo>
                  <a:pt x="4364" y="105"/>
                </a:lnTo>
                <a:lnTo>
                  <a:pt x="4377" y="93"/>
                </a:lnTo>
                <a:lnTo>
                  <a:pt x="4389" y="82"/>
                </a:lnTo>
                <a:lnTo>
                  <a:pt x="4404" y="71"/>
                </a:lnTo>
                <a:lnTo>
                  <a:pt x="4418" y="61"/>
                </a:lnTo>
                <a:lnTo>
                  <a:pt x="4434" y="52"/>
                </a:lnTo>
                <a:lnTo>
                  <a:pt x="4450" y="43"/>
                </a:lnTo>
                <a:lnTo>
                  <a:pt x="4466" y="35"/>
                </a:lnTo>
                <a:lnTo>
                  <a:pt x="4483" y="29"/>
                </a:lnTo>
                <a:lnTo>
                  <a:pt x="4502" y="22"/>
                </a:lnTo>
                <a:lnTo>
                  <a:pt x="4520" y="16"/>
                </a:lnTo>
                <a:lnTo>
                  <a:pt x="4539" y="12"/>
                </a:lnTo>
                <a:lnTo>
                  <a:pt x="4559" y="7"/>
                </a:lnTo>
                <a:lnTo>
                  <a:pt x="4579" y="4"/>
                </a:lnTo>
                <a:lnTo>
                  <a:pt x="4600" y="2"/>
                </a:lnTo>
                <a:lnTo>
                  <a:pt x="4621" y="1"/>
                </a:lnTo>
                <a:lnTo>
                  <a:pt x="4644" y="1"/>
                </a:lnTo>
                <a:lnTo>
                  <a:pt x="4667" y="1"/>
                </a:lnTo>
                <a:lnTo>
                  <a:pt x="4689" y="3"/>
                </a:lnTo>
                <a:lnTo>
                  <a:pt x="4711" y="5"/>
                </a:lnTo>
                <a:lnTo>
                  <a:pt x="4732" y="7"/>
                </a:lnTo>
                <a:lnTo>
                  <a:pt x="4752" y="12"/>
                </a:lnTo>
                <a:lnTo>
                  <a:pt x="4771" y="16"/>
                </a:lnTo>
                <a:lnTo>
                  <a:pt x="4789" y="22"/>
                </a:lnTo>
                <a:lnTo>
                  <a:pt x="4807" y="28"/>
                </a:lnTo>
                <a:lnTo>
                  <a:pt x="4823" y="34"/>
                </a:lnTo>
                <a:lnTo>
                  <a:pt x="4839" y="41"/>
                </a:lnTo>
                <a:lnTo>
                  <a:pt x="4855" y="49"/>
                </a:lnTo>
                <a:lnTo>
                  <a:pt x="4869" y="58"/>
                </a:lnTo>
                <a:lnTo>
                  <a:pt x="4882" y="66"/>
                </a:lnTo>
                <a:lnTo>
                  <a:pt x="4895" y="76"/>
                </a:lnTo>
                <a:lnTo>
                  <a:pt x="4907" y="87"/>
                </a:lnTo>
                <a:lnTo>
                  <a:pt x="4919" y="98"/>
                </a:lnTo>
                <a:lnTo>
                  <a:pt x="4930" y="109"/>
                </a:lnTo>
                <a:lnTo>
                  <a:pt x="4940" y="120"/>
                </a:lnTo>
                <a:lnTo>
                  <a:pt x="4949" y="132"/>
                </a:lnTo>
                <a:lnTo>
                  <a:pt x="4958" y="145"/>
                </a:lnTo>
                <a:lnTo>
                  <a:pt x="4967" y="158"/>
                </a:lnTo>
                <a:lnTo>
                  <a:pt x="4975" y="171"/>
                </a:lnTo>
                <a:lnTo>
                  <a:pt x="4982" y="186"/>
                </a:lnTo>
                <a:lnTo>
                  <a:pt x="4988" y="199"/>
                </a:lnTo>
                <a:lnTo>
                  <a:pt x="4994" y="213"/>
                </a:lnTo>
                <a:lnTo>
                  <a:pt x="5000" y="228"/>
                </a:lnTo>
                <a:lnTo>
                  <a:pt x="5004" y="243"/>
                </a:lnTo>
                <a:lnTo>
                  <a:pt x="5007" y="258"/>
                </a:lnTo>
                <a:lnTo>
                  <a:pt x="5012" y="274"/>
                </a:lnTo>
                <a:lnTo>
                  <a:pt x="5014" y="289"/>
                </a:lnTo>
                <a:lnTo>
                  <a:pt x="5016" y="305"/>
                </a:lnTo>
                <a:lnTo>
                  <a:pt x="5019" y="321"/>
                </a:lnTo>
                <a:lnTo>
                  <a:pt x="5020" y="336"/>
                </a:lnTo>
                <a:lnTo>
                  <a:pt x="4764" y="336"/>
                </a:lnTo>
                <a:lnTo>
                  <a:pt x="4762" y="325"/>
                </a:lnTo>
                <a:lnTo>
                  <a:pt x="4760" y="316"/>
                </a:lnTo>
                <a:lnTo>
                  <a:pt x="4756" y="307"/>
                </a:lnTo>
                <a:lnTo>
                  <a:pt x="4753" y="299"/>
                </a:lnTo>
                <a:lnTo>
                  <a:pt x="4749" y="291"/>
                </a:lnTo>
                <a:lnTo>
                  <a:pt x="4743" y="284"/>
                </a:lnTo>
                <a:lnTo>
                  <a:pt x="4737" y="276"/>
                </a:lnTo>
                <a:lnTo>
                  <a:pt x="4734" y="272"/>
                </a:lnTo>
                <a:lnTo>
                  <a:pt x="4731" y="269"/>
                </a:lnTo>
                <a:lnTo>
                  <a:pt x="4723" y="262"/>
                </a:lnTo>
                <a:lnTo>
                  <a:pt x="4715" y="257"/>
                </a:lnTo>
                <a:lnTo>
                  <a:pt x="4707" y="251"/>
                </a:lnTo>
                <a:lnTo>
                  <a:pt x="4698" y="247"/>
                </a:lnTo>
                <a:lnTo>
                  <a:pt x="4688" y="242"/>
                </a:lnTo>
                <a:lnTo>
                  <a:pt x="4678" y="240"/>
                </a:lnTo>
                <a:lnTo>
                  <a:pt x="4667" y="238"/>
                </a:lnTo>
                <a:lnTo>
                  <a:pt x="4656" y="236"/>
                </a:lnTo>
                <a:lnTo>
                  <a:pt x="4644" y="236"/>
                </a:lnTo>
                <a:lnTo>
                  <a:pt x="4629" y="236"/>
                </a:lnTo>
                <a:lnTo>
                  <a:pt x="4616" y="238"/>
                </a:lnTo>
                <a:lnTo>
                  <a:pt x="4602" y="241"/>
                </a:lnTo>
                <a:lnTo>
                  <a:pt x="4597" y="243"/>
                </a:lnTo>
                <a:lnTo>
                  <a:pt x="4590" y="246"/>
                </a:lnTo>
                <a:lnTo>
                  <a:pt x="4579" y="250"/>
                </a:lnTo>
                <a:lnTo>
                  <a:pt x="4575" y="253"/>
                </a:lnTo>
                <a:lnTo>
                  <a:pt x="4569" y="257"/>
                </a:lnTo>
                <a:lnTo>
                  <a:pt x="4565" y="260"/>
                </a:lnTo>
                <a:lnTo>
                  <a:pt x="4560" y="265"/>
                </a:lnTo>
                <a:lnTo>
                  <a:pt x="4552" y="272"/>
                </a:lnTo>
                <a:lnTo>
                  <a:pt x="4544" y="281"/>
                </a:lnTo>
                <a:lnTo>
                  <a:pt x="4539" y="291"/>
                </a:lnTo>
                <a:lnTo>
                  <a:pt x="4533" y="301"/>
                </a:lnTo>
                <a:lnTo>
                  <a:pt x="4529" y="312"/>
                </a:lnTo>
                <a:lnTo>
                  <a:pt x="4527" y="319"/>
                </a:lnTo>
                <a:lnTo>
                  <a:pt x="4525" y="325"/>
                </a:lnTo>
                <a:lnTo>
                  <a:pt x="4523" y="337"/>
                </a:lnTo>
                <a:lnTo>
                  <a:pt x="4521" y="350"/>
                </a:lnTo>
                <a:lnTo>
                  <a:pt x="4521" y="364"/>
                </a:lnTo>
                <a:close/>
                <a:moveTo>
                  <a:pt x="3716" y="20"/>
                </a:moveTo>
                <a:lnTo>
                  <a:pt x="3972" y="20"/>
                </a:lnTo>
                <a:lnTo>
                  <a:pt x="3972" y="556"/>
                </a:lnTo>
                <a:lnTo>
                  <a:pt x="3972" y="1093"/>
                </a:lnTo>
                <a:lnTo>
                  <a:pt x="3716" y="1093"/>
                </a:lnTo>
                <a:lnTo>
                  <a:pt x="3716" y="556"/>
                </a:lnTo>
                <a:lnTo>
                  <a:pt x="37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(c)" hidden="1"/>
          <p:cNvSpPr txBox="1"/>
          <p:nvPr/>
        </p:nvSpPr>
        <p:spPr>
          <a:xfrm>
            <a:off x="11984915" y="6891795"/>
            <a:ext cx="200375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kemira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1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6" r:id="rId3"/>
    <p:sldLayoutId id="2147483650" r:id="rId4"/>
    <p:sldLayoutId id="2147483658" r:id="rId5"/>
    <p:sldLayoutId id="2147483651" r:id="rId6"/>
    <p:sldLayoutId id="2147483661" r:id="rId7"/>
    <p:sldLayoutId id="2147483662" r:id="rId8"/>
    <p:sldLayoutId id="2147483664" r:id="rId9"/>
    <p:sldLayoutId id="2147483663" r:id="rId10"/>
    <p:sldLayoutId id="2147483652" r:id="rId11"/>
    <p:sldLayoutId id="2147483659" r:id="rId12"/>
    <p:sldLayoutId id="2147483653" r:id="rId13"/>
    <p:sldLayoutId id="2147483660" r:id="rId14"/>
    <p:sldLayoutId id="2147483665" r:id="rId15"/>
    <p:sldLayoutId id="2147483668" r:id="rId16"/>
    <p:sldLayoutId id="2147483669" r:id="rId17"/>
    <p:sldLayoutId id="2147483670" r:id="rId18"/>
    <p:sldLayoutId id="2147483671" r:id="rId19"/>
    <p:sldLayoutId id="2147483666" r:id="rId20"/>
    <p:sldLayoutId id="2147483667" r:id="rId21"/>
    <p:sldLayoutId id="2147483729" r:id="rId22"/>
    <p:sldLayoutId id="2147483654" r:id="rId23"/>
    <p:sldLayoutId id="2147483655" r:id="rId24"/>
    <p:sldLayoutId id="2147483726" r:id="rId25"/>
    <p:sldLayoutId id="2147483673" r:id="rId26"/>
    <p:sldLayoutId id="2147483674" r:id="rId27"/>
    <p:sldLayoutId id="2147483728" r:id="rId28"/>
    <p:sldLayoutId id="2147483727" r:id="rId29"/>
    <p:sldLayoutId id="2147483795" r:id="rId30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tabLst>
          <a:tab pos="5397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0213"/>
            <a:ext cx="1051560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8397" y="6453188"/>
            <a:ext cx="1224853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fld id="{80F1A0C2-D050-4264-B676-52D2CF8BA82B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3249" y="6453188"/>
            <a:ext cx="8208963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2212" y="6453188"/>
            <a:ext cx="504825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6"/>
          <p:cNvSpPr>
            <a:spLocks noChangeAspect="1" noEditPoints="1"/>
          </p:cNvSpPr>
          <p:nvPr/>
        </p:nvSpPr>
        <p:spPr bwMode="auto">
          <a:xfrm>
            <a:off x="836598" y="6463057"/>
            <a:ext cx="720000" cy="134593"/>
          </a:xfrm>
          <a:custGeom>
            <a:avLst/>
            <a:gdLst>
              <a:gd name="T0" fmla="*/ 1828 w 5971"/>
              <a:gd name="T1" fmla="*/ 967 h 1115"/>
              <a:gd name="T2" fmla="*/ 1577 w 5971"/>
              <a:gd name="T3" fmla="*/ 1104 h 1115"/>
              <a:gd name="T4" fmla="*/ 1259 w 5971"/>
              <a:gd name="T5" fmla="*/ 1080 h 1115"/>
              <a:gd name="T6" fmla="*/ 1071 w 5971"/>
              <a:gd name="T7" fmla="*/ 932 h 1115"/>
              <a:gd name="T8" fmla="*/ 982 w 5971"/>
              <a:gd name="T9" fmla="*/ 665 h 1115"/>
              <a:gd name="T10" fmla="*/ 1023 w 5971"/>
              <a:gd name="T11" fmla="*/ 275 h 1115"/>
              <a:gd name="T12" fmla="*/ 1229 w 5971"/>
              <a:gd name="T13" fmla="*/ 49 h 1115"/>
              <a:gd name="T14" fmla="*/ 1509 w 5971"/>
              <a:gd name="T15" fmla="*/ 2 h 1115"/>
              <a:gd name="T16" fmla="*/ 1768 w 5971"/>
              <a:gd name="T17" fmla="*/ 97 h 1115"/>
              <a:gd name="T18" fmla="*/ 1906 w 5971"/>
              <a:gd name="T19" fmla="*/ 301 h 1115"/>
              <a:gd name="T20" fmla="*/ 1244 w 5971"/>
              <a:gd name="T21" fmla="*/ 631 h 1115"/>
              <a:gd name="T22" fmla="*/ 1303 w 5971"/>
              <a:gd name="T23" fmla="*/ 811 h 1115"/>
              <a:gd name="T24" fmla="*/ 1447 w 5971"/>
              <a:gd name="T25" fmla="*/ 878 h 1115"/>
              <a:gd name="T26" fmla="*/ 1604 w 5971"/>
              <a:gd name="T27" fmla="*/ 831 h 1115"/>
              <a:gd name="T28" fmla="*/ 1414 w 5971"/>
              <a:gd name="T29" fmla="*/ 221 h 1115"/>
              <a:gd name="T30" fmla="*/ 1286 w 5971"/>
              <a:gd name="T31" fmla="*/ 320 h 1115"/>
              <a:gd name="T32" fmla="*/ 1617 w 5971"/>
              <a:gd name="T33" fmla="*/ 291 h 1115"/>
              <a:gd name="T34" fmla="*/ 1485 w 5971"/>
              <a:gd name="T35" fmla="*/ 218 h 1115"/>
              <a:gd name="T36" fmla="*/ 5660 w 5971"/>
              <a:gd name="T37" fmla="*/ 267 h 1115"/>
              <a:gd name="T38" fmla="*/ 5465 w 5971"/>
              <a:gd name="T39" fmla="*/ 238 h 1115"/>
              <a:gd name="T40" fmla="*/ 5360 w 5971"/>
              <a:gd name="T41" fmla="*/ 336 h 1115"/>
              <a:gd name="T42" fmla="*/ 5199 w 5971"/>
              <a:gd name="T43" fmla="*/ 121 h 1115"/>
              <a:gd name="T44" fmla="*/ 5408 w 5971"/>
              <a:gd name="T45" fmla="*/ 12 h 1115"/>
              <a:gd name="T46" fmla="*/ 5710 w 5971"/>
              <a:gd name="T47" fmla="*/ 28 h 1115"/>
              <a:gd name="T48" fmla="*/ 5929 w 5971"/>
              <a:gd name="T49" fmla="*/ 203 h 1115"/>
              <a:gd name="T50" fmla="*/ 5970 w 5971"/>
              <a:gd name="T51" fmla="*/ 1093 h 1115"/>
              <a:gd name="T52" fmla="*/ 5218 w 5971"/>
              <a:gd name="T53" fmla="*/ 1049 h 1115"/>
              <a:gd name="T54" fmla="*/ 5061 w 5971"/>
              <a:gd name="T55" fmla="*/ 867 h 1115"/>
              <a:gd name="T56" fmla="*/ 5080 w 5971"/>
              <a:gd name="T57" fmla="*/ 611 h 1115"/>
              <a:gd name="T58" fmla="*/ 5265 w 5971"/>
              <a:gd name="T59" fmla="*/ 438 h 1115"/>
              <a:gd name="T60" fmla="*/ 5400 w 5971"/>
              <a:gd name="T61" fmla="*/ 636 h 1115"/>
              <a:gd name="T62" fmla="*/ 5304 w 5971"/>
              <a:gd name="T63" fmla="*/ 739 h 1115"/>
              <a:gd name="T64" fmla="*/ 5388 w 5971"/>
              <a:gd name="T65" fmla="*/ 861 h 1115"/>
              <a:gd name="T66" fmla="*/ 383 w 5971"/>
              <a:gd name="T67" fmla="*/ 349 h 1115"/>
              <a:gd name="T68" fmla="*/ 580 w 5971"/>
              <a:gd name="T69" fmla="*/ 87 h 1115"/>
              <a:gd name="T70" fmla="*/ 777 w 5971"/>
              <a:gd name="T71" fmla="*/ 235 h 1115"/>
              <a:gd name="T72" fmla="*/ 568 w 5971"/>
              <a:gd name="T73" fmla="*/ 507 h 1115"/>
              <a:gd name="T74" fmla="*/ 701 w 5971"/>
              <a:gd name="T75" fmla="*/ 724 h 1115"/>
              <a:gd name="T76" fmla="*/ 839 w 5971"/>
              <a:gd name="T77" fmla="*/ 1038 h 1115"/>
              <a:gd name="T78" fmla="*/ 504 w 5971"/>
              <a:gd name="T79" fmla="*/ 869 h 1115"/>
              <a:gd name="T80" fmla="*/ 305 w 5971"/>
              <a:gd name="T81" fmla="*/ 699 h 1115"/>
              <a:gd name="T82" fmla="*/ 3168 w 5971"/>
              <a:gd name="T83" fmla="*/ 349 h 1115"/>
              <a:gd name="T84" fmla="*/ 3082 w 5971"/>
              <a:gd name="T85" fmla="*/ 241 h 1115"/>
              <a:gd name="T86" fmla="*/ 2946 w 5971"/>
              <a:gd name="T87" fmla="*/ 287 h 1115"/>
              <a:gd name="T88" fmla="*/ 2664 w 5971"/>
              <a:gd name="T89" fmla="*/ 326 h 1115"/>
              <a:gd name="T90" fmla="*/ 2571 w 5971"/>
              <a:gd name="T91" fmla="*/ 238 h 1115"/>
              <a:gd name="T92" fmla="*/ 2438 w 5971"/>
              <a:gd name="T93" fmla="*/ 301 h 1115"/>
              <a:gd name="T94" fmla="*/ 2179 w 5971"/>
              <a:gd name="T95" fmla="*/ 275 h 1115"/>
              <a:gd name="T96" fmla="*/ 2295 w 5971"/>
              <a:gd name="T97" fmla="*/ 83 h 1115"/>
              <a:gd name="T98" fmla="*/ 2569 w 5971"/>
              <a:gd name="T99" fmla="*/ 1 h 1115"/>
              <a:gd name="T100" fmla="*/ 2793 w 5971"/>
              <a:gd name="T101" fmla="*/ 82 h 1115"/>
              <a:gd name="T102" fmla="*/ 3004 w 5971"/>
              <a:gd name="T103" fmla="*/ 2 h 1115"/>
              <a:gd name="T104" fmla="*/ 3267 w 5971"/>
              <a:gd name="T105" fmla="*/ 63 h 1115"/>
              <a:gd name="T106" fmla="*/ 3412 w 5971"/>
              <a:gd name="T107" fmla="*/ 275 h 1115"/>
              <a:gd name="T108" fmla="*/ 4279 w 5971"/>
              <a:gd name="T109" fmla="*/ 253 h 1115"/>
              <a:gd name="T110" fmla="*/ 4418 w 5971"/>
              <a:gd name="T111" fmla="*/ 61 h 1115"/>
              <a:gd name="T112" fmla="*/ 4711 w 5971"/>
              <a:gd name="T113" fmla="*/ 5 h 1115"/>
              <a:gd name="T114" fmla="*/ 4940 w 5971"/>
              <a:gd name="T115" fmla="*/ 120 h 1115"/>
              <a:gd name="T116" fmla="*/ 5020 w 5971"/>
              <a:gd name="T117" fmla="*/ 336 h 1115"/>
              <a:gd name="T118" fmla="*/ 4688 w 5971"/>
              <a:gd name="T119" fmla="*/ 242 h 1115"/>
              <a:gd name="T120" fmla="*/ 4552 w 5971"/>
              <a:gd name="T121" fmla="*/ 272 h 1115"/>
              <a:gd name="T122" fmla="*/ 3716 w 5971"/>
              <a:gd name="T123" fmla="*/ 556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71" h="1115">
                <a:moveTo>
                  <a:pt x="1929" y="765"/>
                </a:moveTo>
                <a:lnTo>
                  <a:pt x="1926" y="777"/>
                </a:lnTo>
                <a:lnTo>
                  <a:pt x="1923" y="788"/>
                </a:lnTo>
                <a:lnTo>
                  <a:pt x="1921" y="798"/>
                </a:lnTo>
                <a:lnTo>
                  <a:pt x="1917" y="809"/>
                </a:lnTo>
                <a:lnTo>
                  <a:pt x="1911" y="829"/>
                </a:lnTo>
                <a:lnTo>
                  <a:pt x="1903" y="849"/>
                </a:lnTo>
                <a:lnTo>
                  <a:pt x="1895" y="868"/>
                </a:lnTo>
                <a:lnTo>
                  <a:pt x="1886" y="887"/>
                </a:lnTo>
                <a:lnTo>
                  <a:pt x="1881" y="896"/>
                </a:lnTo>
                <a:lnTo>
                  <a:pt x="1876" y="905"/>
                </a:lnTo>
                <a:lnTo>
                  <a:pt x="1865" y="921"/>
                </a:lnTo>
                <a:lnTo>
                  <a:pt x="1854" y="937"/>
                </a:lnTo>
                <a:lnTo>
                  <a:pt x="1842" y="952"/>
                </a:lnTo>
                <a:lnTo>
                  <a:pt x="1828" y="967"/>
                </a:lnTo>
                <a:lnTo>
                  <a:pt x="1815" y="981"/>
                </a:lnTo>
                <a:lnTo>
                  <a:pt x="1801" y="995"/>
                </a:lnTo>
                <a:lnTo>
                  <a:pt x="1787" y="1007"/>
                </a:lnTo>
                <a:lnTo>
                  <a:pt x="1771" y="1019"/>
                </a:lnTo>
                <a:lnTo>
                  <a:pt x="1756" y="1030"/>
                </a:lnTo>
                <a:lnTo>
                  <a:pt x="1740" y="1040"/>
                </a:lnTo>
                <a:lnTo>
                  <a:pt x="1723" y="1050"/>
                </a:lnTo>
                <a:lnTo>
                  <a:pt x="1707" y="1059"/>
                </a:lnTo>
                <a:lnTo>
                  <a:pt x="1689" y="1067"/>
                </a:lnTo>
                <a:lnTo>
                  <a:pt x="1671" y="1075"/>
                </a:lnTo>
                <a:lnTo>
                  <a:pt x="1653" y="1083"/>
                </a:lnTo>
                <a:lnTo>
                  <a:pt x="1634" y="1088"/>
                </a:lnTo>
                <a:lnTo>
                  <a:pt x="1616" y="1094"/>
                </a:lnTo>
                <a:lnTo>
                  <a:pt x="1597" y="1099"/>
                </a:lnTo>
                <a:lnTo>
                  <a:pt x="1577" y="1104"/>
                </a:lnTo>
                <a:lnTo>
                  <a:pt x="1558" y="1107"/>
                </a:lnTo>
                <a:lnTo>
                  <a:pt x="1538" y="1109"/>
                </a:lnTo>
                <a:lnTo>
                  <a:pt x="1519" y="1112"/>
                </a:lnTo>
                <a:lnTo>
                  <a:pt x="1499" y="1114"/>
                </a:lnTo>
                <a:lnTo>
                  <a:pt x="1479" y="1115"/>
                </a:lnTo>
                <a:lnTo>
                  <a:pt x="1459" y="1115"/>
                </a:lnTo>
                <a:lnTo>
                  <a:pt x="1434" y="1115"/>
                </a:lnTo>
                <a:lnTo>
                  <a:pt x="1409" y="1113"/>
                </a:lnTo>
                <a:lnTo>
                  <a:pt x="1385" y="1111"/>
                </a:lnTo>
                <a:lnTo>
                  <a:pt x="1361" y="1107"/>
                </a:lnTo>
                <a:lnTo>
                  <a:pt x="1337" y="1104"/>
                </a:lnTo>
                <a:lnTo>
                  <a:pt x="1315" y="1098"/>
                </a:lnTo>
                <a:lnTo>
                  <a:pt x="1292" y="1092"/>
                </a:lnTo>
                <a:lnTo>
                  <a:pt x="1271" y="1085"/>
                </a:lnTo>
                <a:lnTo>
                  <a:pt x="1259" y="1080"/>
                </a:lnTo>
                <a:lnTo>
                  <a:pt x="1249" y="1076"/>
                </a:lnTo>
                <a:lnTo>
                  <a:pt x="1228" y="1067"/>
                </a:lnTo>
                <a:lnTo>
                  <a:pt x="1208" y="1057"/>
                </a:lnTo>
                <a:lnTo>
                  <a:pt x="1188" y="1045"/>
                </a:lnTo>
                <a:lnTo>
                  <a:pt x="1169" y="1033"/>
                </a:lnTo>
                <a:lnTo>
                  <a:pt x="1151" y="1019"/>
                </a:lnTo>
                <a:lnTo>
                  <a:pt x="1133" y="1004"/>
                </a:lnTo>
                <a:lnTo>
                  <a:pt x="1124" y="996"/>
                </a:lnTo>
                <a:lnTo>
                  <a:pt x="1117" y="988"/>
                </a:lnTo>
                <a:lnTo>
                  <a:pt x="1109" y="979"/>
                </a:lnTo>
                <a:lnTo>
                  <a:pt x="1101" y="970"/>
                </a:lnTo>
                <a:lnTo>
                  <a:pt x="1093" y="961"/>
                </a:lnTo>
                <a:lnTo>
                  <a:pt x="1085" y="952"/>
                </a:lnTo>
                <a:lnTo>
                  <a:pt x="1079" y="942"/>
                </a:lnTo>
                <a:lnTo>
                  <a:pt x="1071" y="932"/>
                </a:lnTo>
                <a:lnTo>
                  <a:pt x="1064" y="922"/>
                </a:lnTo>
                <a:lnTo>
                  <a:pt x="1057" y="911"/>
                </a:lnTo>
                <a:lnTo>
                  <a:pt x="1045" y="889"/>
                </a:lnTo>
                <a:lnTo>
                  <a:pt x="1034" y="866"/>
                </a:lnTo>
                <a:lnTo>
                  <a:pt x="1028" y="853"/>
                </a:lnTo>
                <a:lnTo>
                  <a:pt x="1023" y="841"/>
                </a:lnTo>
                <a:lnTo>
                  <a:pt x="1013" y="816"/>
                </a:lnTo>
                <a:lnTo>
                  <a:pt x="1005" y="788"/>
                </a:lnTo>
                <a:lnTo>
                  <a:pt x="1001" y="774"/>
                </a:lnTo>
                <a:lnTo>
                  <a:pt x="997" y="760"/>
                </a:lnTo>
                <a:lnTo>
                  <a:pt x="991" y="730"/>
                </a:lnTo>
                <a:lnTo>
                  <a:pt x="988" y="714"/>
                </a:lnTo>
                <a:lnTo>
                  <a:pt x="985" y="699"/>
                </a:lnTo>
                <a:lnTo>
                  <a:pt x="983" y="682"/>
                </a:lnTo>
                <a:lnTo>
                  <a:pt x="982" y="665"/>
                </a:lnTo>
                <a:lnTo>
                  <a:pt x="978" y="632"/>
                </a:lnTo>
                <a:lnTo>
                  <a:pt x="976" y="596"/>
                </a:lnTo>
                <a:lnTo>
                  <a:pt x="976" y="560"/>
                </a:lnTo>
                <a:lnTo>
                  <a:pt x="976" y="522"/>
                </a:lnTo>
                <a:lnTo>
                  <a:pt x="977" y="504"/>
                </a:lnTo>
                <a:lnTo>
                  <a:pt x="978" y="486"/>
                </a:lnTo>
                <a:lnTo>
                  <a:pt x="982" y="452"/>
                </a:lnTo>
                <a:lnTo>
                  <a:pt x="983" y="435"/>
                </a:lnTo>
                <a:lnTo>
                  <a:pt x="985" y="419"/>
                </a:lnTo>
                <a:lnTo>
                  <a:pt x="991" y="387"/>
                </a:lnTo>
                <a:lnTo>
                  <a:pt x="997" y="357"/>
                </a:lnTo>
                <a:lnTo>
                  <a:pt x="1001" y="343"/>
                </a:lnTo>
                <a:lnTo>
                  <a:pt x="1005" y="328"/>
                </a:lnTo>
                <a:lnTo>
                  <a:pt x="1014" y="301"/>
                </a:lnTo>
                <a:lnTo>
                  <a:pt x="1023" y="275"/>
                </a:lnTo>
                <a:lnTo>
                  <a:pt x="1034" y="250"/>
                </a:lnTo>
                <a:lnTo>
                  <a:pt x="1040" y="238"/>
                </a:lnTo>
                <a:lnTo>
                  <a:pt x="1045" y="227"/>
                </a:lnTo>
                <a:lnTo>
                  <a:pt x="1059" y="204"/>
                </a:lnTo>
                <a:lnTo>
                  <a:pt x="1072" y="183"/>
                </a:lnTo>
                <a:lnTo>
                  <a:pt x="1086" y="163"/>
                </a:lnTo>
                <a:lnTo>
                  <a:pt x="1101" y="145"/>
                </a:lnTo>
                <a:lnTo>
                  <a:pt x="1118" y="128"/>
                </a:lnTo>
                <a:lnTo>
                  <a:pt x="1134" y="112"/>
                </a:lnTo>
                <a:lnTo>
                  <a:pt x="1151" y="97"/>
                </a:lnTo>
                <a:lnTo>
                  <a:pt x="1161" y="90"/>
                </a:lnTo>
                <a:lnTo>
                  <a:pt x="1170" y="83"/>
                </a:lnTo>
                <a:lnTo>
                  <a:pt x="1189" y="70"/>
                </a:lnTo>
                <a:lnTo>
                  <a:pt x="1208" y="59"/>
                </a:lnTo>
                <a:lnTo>
                  <a:pt x="1229" y="49"/>
                </a:lnTo>
                <a:lnTo>
                  <a:pt x="1249" y="39"/>
                </a:lnTo>
                <a:lnTo>
                  <a:pt x="1260" y="34"/>
                </a:lnTo>
                <a:lnTo>
                  <a:pt x="1272" y="31"/>
                </a:lnTo>
                <a:lnTo>
                  <a:pt x="1293" y="23"/>
                </a:lnTo>
                <a:lnTo>
                  <a:pt x="1304" y="20"/>
                </a:lnTo>
                <a:lnTo>
                  <a:pt x="1315" y="17"/>
                </a:lnTo>
                <a:lnTo>
                  <a:pt x="1339" y="12"/>
                </a:lnTo>
                <a:lnTo>
                  <a:pt x="1362" y="7"/>
                </a:lnTo>
                <a:lnTo>
                  <a:pt x="1374" y="5"/>
                </a:lnTo>
                <a:lnTo>
                  <a:pt x="1385" y="4"/>
                </a:lnTo>
                <a:lnTo>
                  <a:pt x="1410" y="2"/>
                </a:lnTo>
                <a:lnTo>
                  <a:pt x="1434" y="1"/>
                </a:lnTo>
                <a:lnTo>
                  <a:pt x="1460" y="0"/>
                </a:lnTo>
                <a:lnTo>
                  <a:pt x="1485" y="1"/>
                </a:lnTo>
                <a:lnTo>
                  <a:pt x="1509" y="2"/>
                </a:lnTo>
                <a:lnTo>
                  <a:pt x="1534" y="4"/>
                </a:lnTo>
                <a:lnTo>
                  <a:pt x="1557" y="7"/>
                </a:lnTo>
                <a:lnTo>
                  <a:pt x="1581" y="12"/>
                </a:lnTo>
                <a:lnTo>
                  <a:pt x="1604" y="17"/>
                </a:lnTo>
                <a:lnTo>
                  <a:pt x="1626" y="23"/>
                </a:lnTo>
                <a:lnTo>
                  <a:pt x="1649" y="31"/>
                </a:lnTo>
                <a:lnTo>
                  <a:pt x="1659" y="34"/>
                </a:lnTo>
                <a:lnTo>
                  <a:pt x="1670" y="39"/>
                </a:lnTo>
                <a:lnTo>
                  <a:pt x="1691" y="49"/>
                </a:lnTo>
                <a:lnTo>
                  <a:pt x="1701" y="53"/>
                </a:lnTo>
                <a:lnTo>
                  <a:pt x="1711" y="59"/>
                </a:lnTo>
                <a:lnTo>
                  <a:pt x="1721" y="64"/>
                </a:lnTo>
                <a:lnTo>
                  <a:pt x="1730" y="70"/>
                </a:lnTo>
                <a:lnTo>
                  <a:pt x="1749" y="83"/>
                </a:lnTo>
                <a:lnTo>
                  <a:pt x="1768" y="97"/>
                </a:lnTo>
                <a:lnTo>
                  <a:pt x="1786" y="112"/>
                </a:lnTo>
                <a:lnTo>
                  <a:pt x="1794" y="120"/>
                </a:lnTo>
                <a:lnTo>
                  <a:pt x="1803" y="128"/>
                </a:lnTo>
                <a:lnTo>
                  <a:pt x="1810" y="137"/>
                </a:lnTo>
                <a:lnTo>
                  <a:pt x="1818" y="145"/>
                </a:lnTo>
                <a:lnTo>
                  <a:pt x="1826" y="154"/>
                </a:lnTo>
                <a:lnTo>
                  <a:pt x="1834" y="163"/>
                </a:lnTo>
                <a:lnTo>
                  <a:pt x="1848" y="183"/>
                </a:lnTo>
                <a:lnTo>
                  <a:pt x="1855" y="193"/>
                </a:lnTo>
                <a:lnTo>
                  <a:pt x="1862" y="204"/>
                </a:lnTo>
                <a:lnTo>
                  <a:pt x="1867" y="216"/>
                </a:lnTo>
                <a:lnTo>
                  <a:pt x="1874" y="227"/>
                </a:lnTo>
                <a:lnTo>
                  <a:pt x="1885" y="250"/>
                </a:lnTo>
                <a:lnTo>
                  <a:pt x="1896" y="275"/>
                </a:lnTo>
                <a:lnTo>
                  <a:pt x="1906" y="301"/>
                </a:lnTo>
                <a:lnTo>
                  <a:pt x="1914" y="328"/>
                </a:lnTo>
                <a:lnTo>
                  <a:pt x="1919" y="343"/>
                </a:lnTo>
                <a:lnTo>
                  <a:pt x="1922" y="357"/>
                </a:lnTo>
                <a:lnTo>
                  <a:pt x="1929" y="387"/>
                </a:lnTo>
                <a:lnTo>
                  <a:pt x="1932" y="403"/>
                </a:lnTo>
                <a:lnTo>
                  <a:pt x="1934" y="419"/>
                </a:lnTo>
                <a:lnTo>
                  <a:pt x="1936" y="435"/>
                </a:lnTo>
                <a:lnTo>
                  <a:pt x="1939" y="452"/>
                </a:lnTo>
                <a:lnTo>
                  <a:pt x="1941" y="486"/>
                </a:lnTo>
                <a:lnTo>
                  <a:pt x="1943" y="522"/>
                </a:lnTo>
                <a:lnTo>
                  <a:pt x="1944" y="560"/>
                </a:lnTo>
                <a:lnTo>
                  <a:pt x="1943" y="589"/>
                </a:lnTo>
                <a:lnTo>
                  <a:pt x="1942" y="617"/>
                </a:lnTo>
                <a:lnTo>
                  <a:pt x="1942" y="631"/>
                </a:lnTo>
                <a:lnTo>
                  <a:pt x="1244" y="631"/>
                </a:lnTo>
                <a:lnTo>
                  <a:pt x="1245" y="644"/>
                </a:lnTo>
                <a:lnTo>
                  <a:pt x="1246" y="659"/>
                </a:lnTo>
                <a:lnTo>
                  <a:pt x="1247" y="671"/>
                </a:lnTo>
                <a:lnTo>
                  <a:pt x="1249" y="684"/>
                </a:lnTo>
                <a:lnTo>
                  <a:pt x="1252" y="696"/>
                </a:lnTo>
                <a:lnTo>
                  <a:pt x="1254" y="709"/>
                </a:lnTo>
                <a:lnTo>
                  <a:pt x="1260" y="732"/>
                </a:lnTo>
                <a:lnTo>
                  <a:pt x="1265" y="743"/>
                </a:lnTo>
                <a:lnTo>
                  <a:pt x="1269" y="754"/>
                </a:lnTo>
                <a:lnTo>
                  <a:pt x="1274" y="764"/>
                </a:lnTo>
                <a:lnTo>
                  <a:pt x="1278" y="774"/>
                </a:lnTo>
                <a:lnTo>
                  <a:pt x="1284" y="784"/>
                </a:lnTo>
                <a:lnTo>
                  <a:pt x="1289" y="793"/>
                </a:lnTo>
                <a:lnTo>
                  <a:pt x="1296" y="802"/>
                </a:lnTo>
                <a:lnTo>
                  <a:pt x="1303" y="811"/>
                </a:lnTo>
                <a:lnTo>
                  <a:pt x="1310" y="819"/>
                </a:lnTo>
                <a:lnTo>
                  <a:pt x="1316" y="827"/>
                </a:lnTo>
                <a:lnTo>
                  <a:pt x="1324" y="833"/>
                </a:lnTo>
                <a:lnTo>
                  <a:pt x="1332" y="840"/>
                </a:lnTo>
                <a:lnTo>
                  <a:pt x="1341" y="846"/>
                </a:lnTo>
                <a:lnTo>
                  <a:pt x="1350" y="851"/>
                </a:lnTo>
                <a:lnTo>
                  <a:pt x="1359" y="857"/>
                </a:lnTo>
                <a:lnTo>
                  <a:pt x="1369" y="861"/>
                </a:lnTo>
                <a:lnTo>
                  <a:pt x="1379" y="865"/>
                </a:lnTo>
                <a:lnTo>
                  <a:pt x="1389" y="869"/>
                </a:lnTo>
                <a:lnTo>
                  <a:pt x="1400" y="871"/>
                </a:lnTo>
                <a:lnTo>
                  <a:pt x="1411" y="875"/>
                </a:lnTo>
                <a:lnTo>
                  <a:pt x="1422" y="876"/>
                </a:lnTo>
                <a:lnTo>
                  <a:pt x="1434" y="878"/>
                </a:lnTo>
                <a:lnTo>
                  <a:pt x="1447" y="878"/>
                </a:lnTo>
                <a:lnTo>
                  <a:pt x="1459" y="879"/>
                </a:lnTo>
                <a:lnTo>
                  <a:pt x="1469" y="879"/>
                </a:lnTo>
                <a:lnTo>
                  <a:pt x="1479" y="878"/>
                </a:lnTo>
                <a:lnTo>
                  <a:pt x="1489" y="877"/>
                </a:lnTo>
                <a:lnTo>
                  <a:pt x="1498" y="876"/>
                </a:lnTo>
                <a:lnTo>
                  <a:pt x="1507" y="875"/>
                </a:lnTo>
                <a:lnTo>
                  <a:pt x="1516" y="872"/>
                </a:lnTo>
                <a:lnTo>
                  <a:pt x="1534" y="868"/>
                </a:lnTo>
                <a:lnTo>
                  <a:pt x="1549" y="862"/>
                </a:lnTo>
                <a:lnTo>
                  <a:pt x="1557" y="859"/>
                </a:lnTo>
                <a:lnTo>
                  <a:pt x="1565" y="856"/>
                </a:lnTo>
                <a:lnTo>
                  <a:pt x="1578" y="848"/>
                </a:lnTo>
                <a:lnTo>
                  <a:pt x="1585" y="845"/>
                </a:lnTo>
                <a:lnTo>
                  <a:pt x="1592" y="840"/>
                </a:lnTo>
                <a:lnTo>
                  <a:pt x="1604" y="831"/>
                </a:lnTo>
                <a:lnTo>
                  <a:pt x="1615" y="821"/>
                </a:lnTo>
                <a:lnTo>
                  <a:pt x="1625" y="811"/>
                </a:lnTo>
                <a:lnTo>
                  <a:pt x="1634" y="801"/>
                </a:lnTo>
                <a:lnTo>
                  <a:pt x="1642" y="790"/>
                </a:lnTo>
                <a:lnTo>
                  <a:pt x="1649" y="779"/>
                </a:lnTo>
                <a:lnTo>
                  <a:pt x="1652" y="773"/>
                </a:lnTo>
                <a:lnTo>
                  <a:pt x="1654" y="768"/>
                </a:lnTo>
                <a:lnTo>
                  <a:pt x="1660" y="757"/>
                </a:lnTo>
                <a:lnTo>
                  <a:pt x="1931" y="752"/>
                </a:lnTo>
                <a:lnTo>
                  <a:pt x="1929" y="765"/>
                </a:lnTo>
                <a:close/>
                <a:moveTo>
                  <a:pt x="1460" y="216"/>
                </a:moveTo>
                <a:lnTo>
                  <a:pt x="1449" y="217"/>
                </a:lnTo>
                <a:lnTo>
                  <a:pt x="1437" y="218"/>
                </a:lnTo>
                <a:lnTo>
                  <a:pt x="1426" y="219"/>
                </a:lnTo>
                <a:lnTo>
                  <a:pt x="1414" y="221"/>
                </a:lnTo>
                <a:lnTo>
                  <a:pt x="1404" y="223"/>
                </a:lnTo>
                <a:lnTo>
                  <a:pt x="1394" y="227"/>
                </a:lnTo>
                <a:lnTo>
                  <a:pt x="1384" y="230"/>
                </a:lnTo>
                <a:lnTo>
                  <a:pt x="1375" y="233"/>
                </a:lnTo>
                <a:lnTo>
                  <a:pt x="1366" y="238"/>
                </a:lnTo>
                <a:lnTo>
                  <a:pt x="1359" y="243"/>
                </a:lnTo>
                <a:lnTo>
                  <a:pt x="1351" y="248"/>
                </a:lnTo>
                <a:lnTo>
                  <a:pt x="1343" y="253"/>
                </a:lnTo>
                <a:lnTo>
                  <a:pt x="1335" y="259"/>
                </a:lnTo>
                <a:lnTo>
                  <a:pt x="1329" y="266"/>
                </a:lnTo>
                <a:lnTo>
                  <a:pt x="1316" y="278"/>
                </a:lnTo>
                <a:lnTo>
                  <a:pt x="1310" y="285"/>
                </a:lnTo>
                <a:lnTo>
                  <a:pt x="1305" y="291"/>
                </a:lnTo>
                <a:lnTo>
                  <a:pt x="1295" y="306"/>
                </a:lnTo>
                <a:lnTo>
                  <a:pt x="1286" y="320"/>
                </a:lnTo>
                <a:lnTo>
                  <a:pt x="1279" y="335"/>
                </a:lnTo>
                <a:lnTo>
                  <a:pt x="1273" y="349"/>
                </a:lnTo>
                <a:lnTo>
                  <a:pt x="1268" y="364"/>
                </a:lnTo>
                <a:lnTo>
                  <a:pt x="1265" y="377"/>
                </a:lnTo>
                <a:lnTo>
                  <a:pt x="1263" y="390"/>
                </a:lnTo>
                <a:lnTo>
                  <a:pt x="1262" y="412"/>
                </a:lnTo>
                <a:lnTo>
                  <a:pt x="1661" y="412"/>
                </a:lnTo>
                <a:lnTo>
                  <a:pt x="1661" y="390"/>
                </a:lnTo>
                <a:lnTo>
                  <a:pt x="1658" y="377"/>
                </a:lnTo>
                <a:lnTo>
                  <a:pt x="1654" y="364"/>
                </a:lnTo>
                <a:lnTo>
                  <a:pt x="1650" y="349"/>
                </a:lnTo>
                <a:lnTo>
                  <a:pt x="1643" y="335"/>
                </a:lnTo>
                <a:lnTo>
                  <a:pt x="1636" y="320"/>
                </a:lnTo>
                <a:lnTo>
                  <a:pt x="1627" y="306"/>
                </a:lnTo>
                <a:lnTo>
                  <a:pt x="1617" y="291"/>
                </a:lnTo>
                <a:lnTo>
                  <a:pt x="1612" y="285"/>
                </a:lnTo>
                <a:lnTo>
                  <a:pt x="1606" y="278"/>
                </a:lnTo>
                <a:lnTo>
                  <a:pt x="1600" y="271"/>
                </a:lnTo>
                <a:lnTo>
                  <a:pt x="1593" y="266"/>
                </a:lnTo>
                <a:lnTo>
                  <a:pt x="1586" y="259"/>
                </a:lnTo>
                <a:lnTo>
                  <a:pt x="1578" y="253"/>
                </a:lnTo>
                <a:lnTo>
                  <a:pt x="1563" y="243"/>
                </a:lnTo>
                <a:lnTo>
                  <a:pt x="1555" y="238"/>
                </a:lnTo>
                <a:lnTo>
                  <a:pt x="1546" y="233"/>
                </a:lnTo>
                <a:lnTo>
                  <a:pt x="1537" y="230"/>
                </a:lnTo>
                <a:lnTo>
                  <a:pt x="1527" y="227"/>
                </a:lnTo>
                <a:lnTo>
                  <a:pt x="1517" y="223"/>
                </a:lnTo>
                <a:lnTo>
                  <a:pt x="1507" y="221"/>
                </a:lnTo>
                <a:lnTo>
                  <a:pt x="1496" y="219"/>
                </a:lnTo>
                <a:lnTo>
                  <a:pt x="1485" y="218"/>
                </a:lnTo>
                <a:lnTo>
                  <a:pt x="1472" y="217"/>
                </a:lnTo>
                <a:lnTo>
                  <a:pt x="1460" y="216"/>
                </a:lnTo>
                <a:close/>
                <a:moveTo>
                  <a:pt x="5407" y="410"/>
                </a:moveTo>
                <a:lnTo>
                  <a:pt x="5713" y="410"/>
                </a:lnTo>
                <a:lnTo>
                  <a:pt x="5713" y="368"/>
                </a:lnTo>
                <a:lnTo>
                  <a:pt x="5712" y="356"/>
                </a:lnTo>
                <a:lnTo>
                  <a:pt x="5710" y="344"/>
                </a:lnTo>
                <a:lnTo>
                  <a:pt x="5707" y="331"/>
                </a:lnTo>
                <a:lnTo>
                  <a:pt x="5702" y="320"/>
                </a:lnTo>
                <a:lnTo>
                  <a:pt x="5697" y="308"/>
                </a:lnTo>
                <a:lnTo>
                  <a:pt x="5693" y="302"/>
                </a:lnTo>
                <a:lnTo>
                  <a:pt x="5690" y="297"/>
                </a:lnTo>
                <a:lnTo>
                  <a:pt x="5681" y="286"/>
                </a:lnTo>
                <a:lnTo>
                  <a:pt x="5671" y="276"/>
                </a:lnTo>
                <a:lnTo>
                  <a:pt x="5660" y="267"/>
                </a:lnTo>
                <a:lnTo>
                  <a:pt x="5654" y="262"/>
                </a:lnTo>
                <a:lnTo>
                  <a:pt x="5648" y="258"/>
                </a:lnTo>
                <a:lnTo>
                  <a:pt x="5641" y="255"/>
                </a:lnTo>
                <a:lnTo>
                  <a:pt x="5633" y="251"/>
                </a:lnTo>
                <a:lnTo>
                  <a:pt x="5619" y="245"/>
                </a:lnTo>
                <a:lnTo>
                  <a:pt x="5602" y="239"/>
                </a:lnTo>
                <a:lnTo>
                  <a:pt x="5583" y="236"/>
                </a:lnTo>
                <a:lnTo>
                  <a:pt x="5574" y="233"/>
                </a:lnTo>
                <a:lnTo>
                  <a:pt x="5564" y="233"/>
                </a:lnTo>
                <a:lnTo>
                  <a:pt x="5553" y="232"/>
                </a:lnTo>
                <a:lnTo>
                  <a:pt x="5543" y="232"/>
                </a:lnTo>
                <a:lnTo>
                  <a:pt x="5520" y="232"/>
                </a:lnTo>
                <a:lnTo>
                  <a:pt x="5499" y="233"/>
                </a:lnTo>
                <a:lnTo>
                  <a:pt x="5481" y="236"/>
                </a:lnTo>
                <a:lnTo>
                  <a:pt x="5465" y="238"/>
                </a:lnTo>
                <a:lnTo>
                  <a:pt x="5449" y="241"/>
                </a:lnTo>
                <a:lnTo>
                  <a:pt x="5436" y="246"/>
                </a:lnTo>
                <a:lnTo>
                  <a:pt x="5423" y="251"/>
                </a:lnTo>
                <a:lnTo>
                  <a:pt x="5419" y="253"/>
                </a:lnTo>
                <a:lnTo>
                  <a:pt x="5413" y="257"/>
                </a:lnTo>
                <a:lnTo>
                  <a:pt x="5403" y="263"/>
                </a:lnTo>
                <a:lnTo>
                  <a:pt x="5399" y="267"/>
                </a:lnTo>
                <a:lnTo>
                  <a:pt x="5396" y="270"/>
                </a:lnTo>
                <a:lnTo>
                  <a:pt x="5388" y="278"/>
                </a:lnTo>
                <a:lnTo>
                  <a:pt x="5381" y="287"/>
                </a:lnTo>
                <a:lnTo>
                  <a:pt x="5375" y="296"/>
                </a:lnTo>
                <a:lnTo>
                  <a:pt x="5371" y="306"/>
                </a:lnTo>
                <a:lnTo>
                  <a:pt x="5367" y="317"/>
                </a:lnTo>
                <a:lnTo>
                  <a:pt x="5362" y="328"/>
                </a:lnTo>
                <a:lnTo>
                  <a:pt x="5360" y="336"/>
                </a:lnTo>
                <a:lnTo>
                  <a:pt x="5100" y="336"/>
                </a:lnTo>
                <a:lnTo>
                  <a:pt x="5103" y="320"/>
                </a:lnTo>
                <a:lnTo>
                  <a:pt x="5109" y="298"/>
                </a:lnTo>
                <a:lnTo>
                  <a:pt x="5116" y="276"/>
                </a:lnTo>
                <a:lnTo>
                  <a:pt x="5123" y="255"/>
                </a:lnTo>
                <a:lnTo>
                  <a:pt x="5131" y="235"/>
                </a:lnTo>
                <a:lnTo>
                  <a:pt x="5135" y="225"/>
                </a:lnTo>
                <a:lnTo>
                  <a:pt x="5139" y="216"/>
                </a:lnTo>
                <a:lnTo>
                  <a:pt x="5148" y="198"/>
                </a:lnTo>
                <a:lnTo>
                  <a:pt x="5157" y="181"/>
                </a:lnTo>
                <a:lnTo>
                  <a:pt x="5167" y="164"/>
                </a:lnTo>
                <a:lnTo>
                  <a:pt x="5177" y="149"/>
                </a:lnTo>
                <a:lnTo>
                  <a:pt x="5188" y="134"/>
                </a:lnTo>
                <a:lnTo>
                  <a:pt x="5194" y="128"/>
                </a:lnTo>
                <a:lnTo>
                  <a:pt x="5199" y="121"/>
                </a:lnTo>
                <a:lnTo>
                  <a:pt x="5206" y="115"/>
                </a:lnTo>
                <a:lnTo>
                  <a:pt x="5211" y="109"/>
                </a:lnTo>
                <a:lnTo>
                  <a:pt x="5224" y="97"/>
                </a:lnTo>
                <a:lnTo>
                  <a:pt x="5237" y="87"/>
                </a:lnTo>
                <a:lnTo>
                  <a:pt x="5251" y="75"/>
                </a:lnTo>
                <a:lnTo>
                  <a:pt x="5264" y="66"/>
                </a:lnTo>
                <a:lnTo>
                  <a:pt x="5278" y="58"/>
                </a:lnTo>
                <a:lnTo>
                  <a:pt x="5293" y="50"/>
                </a:lnTo>
                <a:lnTo>
                  <a:pt x="5309" y="42"/>
                </a:lnTo>
                <a:lnTo>
                  <a:pt x="5324" y="35"/>
                </a:lnTo>
                <a:lnTo>
                  <a:pt x="5340" y="30"/>
                </a:lnTo>
                <a:lnTo>
                  <a:pt x="5356" y="24"/>
                </a:lnTo>
                <a:lnTo>
                  <a:pt x="5373" y="20"/>
                </a:lnTo>
                <a:lnTo>
                  <a:pt x="5390" y="15"/>
                </a:lnTo>
                <a:lnTo>
                  <a:pt x="5408" y="12"/>
                </a:lnTo>
                <a:lnTo>
                  <a:pt x="5427" y="9"/>
                </a:lnTo>
                <a:lnTo>
                  <a:pt x="5445" y="6"/>
                </a:lnTo>
                <a:lnTo>
                  <a:pt x="5464" y="4"/>
                </a:lnTo>
                <a:lnTo>
                  <a:pt x="5483" y="3"/>
                </a:lnTo>
                <a:lnTo>
                  <a:pt x="5503" y="2"/>
                </a:lnTo>
                <a:lnTo>
                  <a:pt x="5523" y="1"/>
                </a:lnTo>
                <a:lnTo>
                  <a:pt x="5543" y="1"/>
                </a:lnTo>
                <a:lnTo>
                  <a:pt x="5565" y="1"/>
                </a:lnTo>
                <a:lnTo>
                  <a:pt x="5586" y="2"/>
                </a:lnTo>
                <a:lnTo>
                  <a:pt x="5609" y="4"/>
                </a:lnTo>
                <a:lnTo>
                  <a:pt x="5630" y="7"/>
                </a:lnTo>
                <a:lnTo>
                  <a:pt x="5650" y="12"/>
                </a:lnTo>
                <a:lnTo>
                  <a:pt x="5670" y="16"/>
                </a:lnTo>
                <a:lnTo>
                  <a:pt x="5690" y="22"/>
                </a:lnTo>
                <a:lnTo>
                  <a:pt x="5710" y="28"/>
                </a:lnTo>
                <a:lnTo>
                  <a:pt x="5729" y="35"/>
                </a:lnTo>
                <a:lnTo>
                  <a:pt x="5747" y="43"/>
                </a:lnTo>
                <a:lnTo>
                  <a:pt x="5765" y="51"/>
                </a:lnTo>
                <a:lnTo>
                  <a:pt x="5783" y="60"/>
                </a:lnTo>
                <a:lnTo>
                  <a:pt x="5799" y="70"/>
                </a:lnTo>
                <a:lnTo>
                  <a:pt x="5815" y="81"/>
                </a:lnTo>
                <a:lnTo>
                  <a:pt x="5831" y="92"/>
                </a:lnTo>
                <a:lnTo>
                  <a:pt x="5846" y="104"/>
                </a:lnTo>
                <a:lnTo>
                  <a:pt x="5860" y="117"/>
                </a:lnTo>
                <a:lnTo>
                  <a:pt x="5873" y="130"/>
                </a:lnTo>
                <a:lnTo>
                  <a:pt x="5886" y="143"/>
                </a:lnTo>
                <a:lnTo>
                  <a:pt x="5897" y="158"/>
                </a:lnTo>
                <a:lnTo>
                  <a:pt x="5909" y="172"/>
                </a:lnTo>
                <a:lnTo>
                  <a:pt x="5919" y="188"/>
                </a:lnTo>
                <a:lnTo>
                  <a:pt x="5929" y="203"/>
                </a:lnTo>
                <a:lnTo>
                  <a:pt x="5937" y="220"/>
                </a:lnTo>
                <a:lnTo>
                  <a:pt x="5941" y="229"/>
                </a:lnTo>
                <a:lnTo>
                  <a:pt x="5944" y="237"/>
                </a:lnTo>
                <a:lnTo>
                  <a:pt x="5948" y="246"/>
                </a:lnTo>
                <a:lnTo>
                  <a:pt x="5951" y="255"/>
                </a:lnTo>
                <a:lnTo>
                  <a:pt x="5957" y="272"/>
                </a:lnTo>
                <a:lnTo>
                  <a:pt x="5962" y="290"/>
                </a:lnTo>
                <a:lnTo>
                  <a:pt x="5963" y="300"/>
                </a:lnTo>
                <a:lnTo>
                  <a:pt x="5966" y="309"/>
                </a:lnTo>
                <a:lnTo>
                  <a:pt x="5968" y="329"/>
                </a:lnTo>
                <a:lnTo>
                  <a:pt x="5970" y="348"/>
                </a:lnTo>
                <a:lnTo>
                  <a:pt x="5970" y="368"/>
                </a:lnTo>
                <a:lnTo>
                  <a:pt x="5971" y="492"/>
                </a:lnTo>
                <a:lnTo>
                  <a:pt x="5970" y="616"/>
                </a:lnTo>
                <a:lnTo>
                  <a:pt x="5970" y="1093"/>
                </a:lnTo>
                <a:lnTo>
                  <a:pt x="5728" y="1093"/>
                </a:lnTo>
                <a:lnTo>
                  <a:pt x="5628" y="1093"/>
                </a:lnTo>
                <a:lnTo>
                  <a:pt x="5525" y="1093"/>
                </a:lnTo>
                <a:lnTo>
                  <a:pt x="5407" y="1093"/>
                </a:lnTo>
                <a:lnTo>
                  <a:pt x="5388" y="1093"/>
                </a:lnTo>
                <a:lnTo>
                  <a:pt x="5369" y="1092"/>
                </a:lnTo>
                <a:lnTo>
                  <a:pt x="5351" y="1089"/>
                </a:lnTo>
                <a:lnTo>
                  <a:pt x="5333" y="1087"/>
                </a:lnTo>
                <a:lnTo>
                  <a:pt x="5315" y="1084"/>
                </a:lnTo>
                <a:lnTo>
                  <a:pt x="5298" y="1079"/>
                </a:lnTo>
                <a:lnTo>
                  <a:pt x="5282" y="1075"/>
                </a:lnTo>
                <a:lnTo>
                  <a:pt x="5265" y="1069"/>
                </a:lnTo>
                <a:lnTo>
                  <a:pt x="5249" y="1064"/>
                </a:lnTo>
                <a:lnTo>
                  <a:pt x="5234" y="1056"/>
                </a:lnTo>
                <a:lnTo>
                  <a:pt x="5218" y="1049"/>
                </a:lnTo>
                <a:lnTo>
                  <a:pt x="5204" y="1040"/>
                </a:lnTo>
                <a:lnTo>
                  <a:pt x="5189" y="1032"/>
                </a:lnTo>
                <a:lnTo>
                  <a:pt x="5176" y="1023"/>
                </a:lnTo>
                <a:lnTo>
                  <a:pt x="5162" y="1013"/>
                </a:lnTo>
                <a:lnTo>
                  <a:pt x="5150" y="1001"/>
                </a:lnTo>
                <a:lnTo>
                  <a:pt x="5138" y="990"/>
                </a:lnTo>
                <a:lnTo>
                  <a:pt x="5127" y="979"/>
                </a:lnTo>
                <a:lnTo>
                  <a:pt x="5117" y="967"/>
                </a:lnTo>
                <a:lnTo>
                  <a:pt x="5107" y="954"/>
                </a:lnTo>
                <a:lnTo>
                  <a:pt x="5097" y="940"/>
                </a:lnTo>
                <a:lnTo>
                  <a:pt x="5089" y="927"/>
                </a:lnTo>
                <a:lnTo>
                  <a:pt x="5080" y="912"/>
                </a:lnTo>
                <a:lnTo>
                  <a:pt x="5073" y="898"/>
                </a:lnTo>
                <a:lnTo>
                  <a:pt x="5066" y="882"/>
                </a:lnTo>
                <a:lnTo>
                  <a:pt x="5061" y="867"/>
                </a:lnTo>
                <a:lnTo>
                  <a:pt x="5056" y="850"/>
                </a:lnTo>
                <a:lnTo>
                  <a:pt x="5052" y="833"/>
                </a:lnTo>
                <a:lnTo>
                  <a:pt x="5049" y="817"/>
                </a:lnTo>
                <a:lnTo>
                  <a:pt x="5046" y="800"/>
                </a:lnTo>
                <a:lnTo>
                  <a:pt x="5045" y="782"/>
                </a:lnTo>
                <a:lnTo>
                  <a:pt x="5045" y="763"/>
                </a:lnTo>
                <a:lnTo>
                  <a:pt x="5045" y="745"/>
                </a:lnTo>
                <a:lnTo>
                  <a:pt x="5046" y="728"/>
                </a:lnTo>
                <a:lnTo>
                  <a:pt x="5049" y="710"/>
                </a:lnTo>
                <a:lnTo>
                  <a:pt x="5052" y="693"/>
                </a:lnTo>
                <a:lnTo>
                  <a:pt x="5056" y="675"/>
                </a:lnTo>
                <a:lnTo>
                  <a:pt x="5061" y="659"/>
                </a:lnTo>
                <a:lnTo>
                  <a:pt x="5066" y="642"/>
                </a:lnTo>
                <a:lnTo>
                  <a:pt x="5073" y="626"/>
                </a:lnTo>
                <a:lnTo>
                  <a:pt x="5080" y="611"/>
                </a:lnTo>
                <a:lnTo>
                  <a:pt x="5088" y="595"/>
                </a:lnTo>
                <a:lnTo>
                  <a:pt x="5097" y="581"/>
                </a:lnTo>
                <a:lnTo>
                  <a:pt x="5106" y="566"/>
                </a:lnTo>
                <a:lnTo>
                  <a:pt x="5116" y="553"/>
                </a:lnTo>
                <a:lnTo>
                  <a:pt x="5127" y="540"/>
                </a:lnTo>
                <a:lnTo>
                  <a:pt x="5138" y="526"/>
                </a:lnTo>
                <a:lnTo>
                  <a:pt x="5150" y="514"/>
                </a:lnTo>
                <a:lnTo>
                  <a:pt x="5162" y="503"/>
                </a:lnTo>
                <a:lnTo>
                  <a:pt x="5176" y="492"/>
                </a:lnTo>
                <a:lnTo>
                  <a:pt x="5189" y="481"/>
                </a:lnTo>
                <a:lnTo>
                  <a:pt x="5203" y="472"/>
                </a:lnTo>
                <a:lnTo>
                  <a:pt x="5218" y="462"/>
                </a:lnTo>
                <a:lnTo>
                  <a:pt x="5233" y="454"/>
                </a:lnTo>
                <a:lnTo>
                  <a:pt x="5248" y="446"/>
                </a:lnTo>
                <a:lnTo>
                  <a:pt x="5265" y="438"/>
                </a:lnTo>
                <a:lnTo>
                  <a:pt x="5281" y="433"/>
                </a:lnTo>
                <a:lnTo>
                  <a:pt x="5298" y="427"/>
                </a:lnTo>
                <a:lnTo>
                  <a:pt x="5315" y="422"/>
                </a:lnTo>
                <a:lnTo>
                  <a:pt x="5333" y="418"/>
                </a:lnTo>
                <a:lnTo>
                  <a:pt x="5351" y="415"/>
                </a:lnTo>
                <a:lnTo>
                  <a:pt x="5369" y="413"/>
                </a:lnTo>
                <a:lnTo>
                  <a:pt x="5388" y="412"/>
                </a:lnTo>
                <a:lnTo>
                  <a:pt x="5407" y="410"/>
                </a:lnTo>
                <a:close/>
                <a:moveTo>
                  <a:pt x="5713" y="835"/>
                </a:moveTo>
                <a:lnTo>
                  <a:pt x="5712" y="750"/>
                </a:lnTo>
                <a:lnTo>
                  <a:pt x="5712" y="634"/>
                </a:lnTo>
                <a:lnTo>
                  <a:pt x="5428" y="634"/>
                </a:lnTo>
                <a:lnTo>
                  <a:pt x="5413" y="634"/>
                </a:lnTo>
                <a:lnTo>
                  <a:pt x="5407" y="635"/>
                </a:lnTo>
                <a:lnTo>
                  <a:pt x="5400" y="636"/>
                </a:lnTo>
                <a:lnTo>
                  <a:pt x="5388" y="640"/>
                </a:lnTo>
                <a:lnTo>
                  <a:pt x="5382" y="641"/>
                </a:lnTo>
                <a:lnTo>
                  <a:pt x="5375" y="643"/>
                </a:lnTo>
                <a:lnTo>
                  <a:pt x="5365" y="649"/>
                </a:lnTo>
                <a:lnTo>
                  <a:pt x="5354" y="655"/>
                </a:lnTo>
                <a:lnTo>
                  <a:pt x="5345" y="662"/>
                </a:lnTo>
                <a:lnTo>
                  <a:pt x="5336" y="670"/>
                </a:lnTo>
                <a:lnTo>
                  <a:pt x="5333" y="674"/>
                </a:lnTo>
                <a:lnTo>
                  <a:pt x="5329" y="679"/>
                </a:lnTo>
                <a:lnTo>
                  <a:pt x="5322" y="688"/>
                </a:lnTo>
                <a:lnTo>
                  <a:pt x="5316" y="696"/>
                </a:lnTo>
                <a:lnTo>
                  <a:pt x="5312" y="708"/>
                </a:lnTo>
                <a:lnTo>
                  <a:pt x="5309" y="718"/>
                </a:lnTo>
                <a:lnTo>
                  <a:pt x="5305" y="729"/>
                </a:lnTo>
                <a:lnTo>
                  <a:pt x="5304" y="739"/>
                </a:lnTo>
                <a:lnTo>
                  <a:pt x="5303" y="750"/>
                </a:lnTo>
                <a:lnTo>
                  <a:pt x="5304" y="761"/>
                </a:lnTo>
                <a:lnTo>
                  <a:pt x="5305" y="772"/>
                </a:lnTo>
                <a:lnTo>
                  <a:pt x="5309" y="783"/>
                </a:lnTo>
                <a:lnTo>
                  <a:pt x="5312" y="793"/>
                </a:lnTo>
                <a:lnTo>
                  <a:pt x="5316" y="803"/>
                </a:lnTo>
                <a:lnTo>
                  <a:pt x="5320" y="808"/>
                </a:lnTo>
                <a:lnTo>
                  <a:pt x="5322" y="812"/>
                </a:lnTo>
                <a:lnTo>
                  <a:pt x="5329" y="822"/>
                </a:lnTo>
                <a:lnTo>
                  <a:pt x="5336" y="830"/>
                </a:lnTo>
                <a:lnTo>
                  <a:pt x="5345" y="838"/>
                </a:lnTo>
                <a:lnTo>
                  <a:pt x="5354" y="845"/>
                </a:lnTo>
                <a:lnTo>
                  <a:pt x="5364" y="851"/>
                </a:lnTo>
                <a:lnTo>
                  <a:pt x="5375" y="857"/>
                </a:lnTo>
                <a:lnTo>
                  <a:pt x="5388" y="861"/>
                </a:lnTo>
                <a:lnTo>
                  <a:pt x="5400" y="863"/>
                </a:lnTo>
                <a:lnTo>
                  <a:pt x="5407" y="865"/>
                </a:lnTo>
                <a:lnTo>
                  <a:pt x="5413" y="866"/>
                </a:lnTo>
                <a:lnTo>
                  <a:pt x="5428" y="867"/>
                </a:lnTo>
                <a:lnTo>
                  <a:pt x="5713" y="867"/>
                </a:lnTo>
                <a:lnTo>
                  <a:pt x="5713" y="835"/>
                </a:lnTo>
                <a:close/>
                <a:moveTo>
                  <a:pt x="254" y="405"/>
                </a:moveTo>
                <a:lnTo>
                  <a:pt x="260" y="404"/>
                </a:lnTo>
                <a:lnTo>
                  <a:pt x="271" y="400"/>
                </a:lnTo>
                <a:lnTo>
                  <a:pt x="282" y="397"/>
                </a:lnTo>
                <a:lnTo>
                  <a:pt x="305" y="390"/>
                </a:lnTo>
                <a:lnTo>
                  <a:pt x="325" y="381"/>
                </a:lnTo>
                <a:lnTo>
                  <a:pt x="345" y="371"/>
                </a:lnTo>
                <a:lnTo>
                  <a:pt x="364" y="360"/>
                </a:lnTo>
                <a:lnTo>
                  <a:pt x="383" y="349"/>
                </a:lnTo>
                <a:lnTo>
                  <a:pt x="399" y="336"/>
                </a:lnTo>
                <a:lnTo>
                  <a:pt x="416" y="322"/>
                </a:lnTo>
                <a:lnTo>
                  <a:pt x="432" y="308"/>
                </a:lnTo>
                <a:lnTo>
                  <a:pt x="447" y="294"/>
                </a:lnTo>
                <a:lnTo>
                  <a:pt x="462" y="279"/>
                </a:lnTo>
                <a:lnTo>
                  <a:pt x="468" y="271"/>
                </a:lnTo>
                <a:lnTo>
                  <a:pt x="475" y="263"/>
                </a:lnTo>
                <a:lnTo>
                  <a:pt x="487" y="247"/>
                </a:lnTo>
                <a:lnTo>
                  <a:pt x="500" y="231"/>
                </a:lnTo>
                <a:lnTo>
                  <a:pt x="511" y="216"/>
                </a:lnTo>
                <a:lnTo>
                  <a:pt x="521" y="199"/>
                </a:lnTo>
                <a:lnTo>
                  <a:pt x="540" y="168"/>
                </a:lnTo>
                <a:lnTo>
                  <a:pt x="557" y="138"/>
                </a:lnTo>
                <a:lnTo>
                  <a:pt x="570" y="111"/>
                </a:lnTo>
                <a:lnTo>
                  <a:pt x="580" y="87"/>
                </a:lnTo>
                <a:lnTo>
                  <a:pt x="589" y="65"/>
                </a:lnTo>
                <a:lnTo>
                  <a:pt x="595" y="50"/>
                </a:lnTo>
                <a:lnTo>
                  <a:pt x="599" y="35"/>
                </a:lnTo>
                <a:lnTo>
                  <a:pt x="605" y="20"/>
                </a:lnTo>
                <a:lnTo>
                  <a:pt x="843" y="20"/>
                </a:lnTo>
                <a:lnTo>
                  <a:pt x="840" y="42"/>
                </a:lnTo>
                <a:lnTo>
                  <a:pt x="837" y="58"/>
                </a:lnTo>
                <a:lnTo>
                  <a:pt x="833" y="75"/>
                </a:lnTo>
                <a:lnTo>
                  <a:pt x="827" y="99"/>
                </a:lnTo>
                <a:lnTo>
                  <a:pt x="819" y="127"/>
                </a:lnTo>
                <a:lnTo>
                  <a:pt x="809" y="160"/>
                </a:lnTo>
                <a:lnTo>
                  <a:pt x="802" y="178"/>
                </a:lnTo>
                <a:lnTo>
                  <a:pt x="794" y="196"/>
                </a:lnTo>
                <a:lnTo>
                  <a:pt x="786" y="215"/>
                </a:lnTo>
                <a:lnTo>
                  <a:pt x="777" y="235"/>
                </a:lnTo>
                <a:lnTo>
                  <a:pt x="769" y="253"/>
                </a:lnTo>
                <a:lnTo>
                  <a:pt x="760" y="274"/>
                </a:lnTo>
                <a:lnTo>
                  <a:pt x="748" y="292"/>
                </a:lnTo>
                <a:lnTo>
                  <a:pt x="737" y="312"/>
                </a:lnTo>
                <a:lnTo>
                  <a:pt x="725" y="332"/>
                </a:lnTo>
                <a:lnTo>
                  <a:pt x="712" y="353"/>
                </a:lnTo>
                <a:lnTo>
                  <a:pt x="697" y="373"/>
                </a:lnTo>
                <a:lnTo>
                  <a:pt x="682" y="393"/>
                </a:lnTo>
                <a:lnTo>
                  <a:pt x="666" y="413"/>
                </a:lnTo>
                <a:lnTo>
                  <a:pt x="648" y="433"/>
                </a:lnTo>
                <a:lnTo>
                  <a:pt x="630" y="452"/>
                </a:lnTo>
                <a:lnTo>
                  <a:pt x="610" y="471"/>
                </a:lnTo>
                <a:lnTo>
                  <a:pt x="590" y="489"/>
                </a:lnTo>
                <a:lnTo>
                  <a:pt x="579" y="498"/>
                </a:lnTo>
                <a:lnTo>
                  <a:pt x="568" y="507"/>
                </a:lnTo>
                <a:lnTo>
                  <a:pt x="545" y="524"/>
                </a:lnTo>
                <a:lnTo>
                  <a:pt x="521" y="541"/>
                </a:lnTo>
                <a:lnTo>
                  <a:pt x="514" y="545"/>
                </a:lnTo>
                <a:lnTo>
                  <a:pt x="521" y="548"/>
                </a:lnTo>
                <a:lnTo>
                  <a:pt x="545" y="565"/>
                </a:lnTo>
                <a:lnTo>
                  <a:pt x="569" y="584"/>
                </a:lnTo>
                <a:lnTo>
                  <a:pt x="591" y="602"/>
                </a:lnTo>
                <a:lnTo>
                  <a:pt x="612" y="622"/>
                </a:lnTo>
                <a:lnTo>
                  <a:pt x="632" y="641"/>
                </a:lnTo>
                <a:lnTo>
                  <a:pt x="641" y="651"/>
                </a:lnTo>
                <a:lnTo>
                  <a:pt x="651" y="661"/>
                </a:lnTo>
                <a:lnTo>
                  <a:pt x="660" y="672"/>
                </a:lnTo>
                <a:lnTo>
                  <a:pt x="668" y="682"/>
                </a:lnTo>
                <a:lnTo>
                  <a:pt x="685" y="703"/>
                </a:lnTo>
                <a:lnTo>
                  <a:pt x="701" y="724"/>
                </a:lnTo>
                <a:lnTo>
                  <a:pt x="715" y="745"/>
                </a:lnTo>
                <a:lnTo>
                  <a:pt x="728" y="767"/>
                </a:lnTo>
                <a:lnTo>
                  <a:pt x="742" y="788"/>
                </a:lnTo>
                <a:lnTo>
                  <a:pt x="753" y="809"/>
                </a:lnTo>
                <a:lnTo>
                  <a:pt x="764" y="829"/>
                </a:lnTo>
                <a:lnTo>
                  <a:pt x="774" y="850"/>
                </a:lnTo>
                <a:lnTo>
                  <a:pt x="783" y="870"/>
                </a:lnTo>
                <a:lnTo>
                  <a:pt x="792" y="890"/>
                </a:lnTo>
                <a:lnTo>
                  <a:pt x="801" y="911"/>
                </a:lnTo>
                <a:lnTo>
                  <a:pt x="808" y="930"/>
                </a:lnTo>
                <a:lnTo>
                  <a:pt x="814" y="949"/>
                </a:lnTo>
                <a:lnTo>
                  <a:pt x="820" y="967"/>
                </a:lnTo>
                <a:lnTo>
                  <a:pt x="825" y="984"/>
                </a:lnTo>
                <a:lnTo>
                  <a:pt x="833" y="1014"/>
                </a:lnTo>
                <a:lnTo>
                  <a:pt x="839" y="1038"/>
                </a:lnTo>
                <a:lnTo>
                  <a:pt x="843" y="1057"/>
                </a:lnTo>
                <a:lnTo>
                  <a:pt x="846" y="1074"/>
                </a:lnTo>
                <a:lnTo>
                  <a:pt x="849" y="1093"/>
                </a:lnTo>
                <a:lnTo>
                  <a:pt x="609" y="1093"/>
                </a:lnTo>
                <a:lnTo>
                  <a:pt x="607" y="1083"/>
                </a:lnTo>
                <a:lnTo>
                  <a:pt x="601" y="1067"/>
                </a:lnTo>
                <a:lnTo>
                  <a:pt x="596" y="1049"/>
                </a:lnTo>
                <a:lnTo>
                  <a:pt x="587" y="1027"/>
                </a:lnTo>
                <a:lnTo>
                  <a:pt x="576" y="1000"/>
                </a:lnTo>
                <a:lnTo>
                  <a:pt x="562" y="970"/>
                </a:lnTo>
                <a:lnTo>
                  <a:pt x="545" y="938"/>
                </a:lnTo>
                <a:lnTo>
                  <a:pt x="537" y="921"/>
                </a:lnTo>
                <a:lnTo>
                  <a:pt x="527" y="904"/>
                </a:lnTo>
                <a:lnTo>
                  <a:pt x="515" y="887"/>
                </a:lnTo>
                <a:lnTo>
                  <a:pt x="504" y="869"/>
                </a:lnTo>
                <a:lnTo>
                  <a:pt x="492" y="851"/>
                </a:lnTo>
                <a:lnTo>
                  <a:pt x="479" y="835"/>
                </a:lnTo>
                <a:lnTo>
                  <a:pt x="472" y="826"/>
                </a:lnTo>
                <a:lnTo>
                  <a:pt x="465" y="818"/>
                </a:lnTo>
                <a:lnTo>
                  <a:pt x="451" y="801"/>
                </a:lnTo>
                <a:lnTo>
                  <a:pt x="435" y="786"/>
                </a:lnTo>
                <a:lnTo>
                  <a:pt x="419" y="770"/>
                </a:lnTo>
                <a:lnTo>
                  <a:pt x="403" y="755"/>
                </a:lnTo>
                <a:lnTo>
                  <a:pt x="385" y="742"/>
                </a:lnTo>
                <a:lnTo>
                  <a:pt x="375" y="735"/>
                </a:lnTo>
                <a:lnTo>
                  <a:pt x="366" y="730"/>
                </a:lnTo>
                <a:lnTo>
                  <a:pt x="347" y="718"/>
                </a:lnTo>
                <a:lnTo>
                  <a:pt x="326" y="708"/>
                </a:lnTo>
                <a:lnTo>
                  <a:pt x="316" y="703"/>
                </a:lnTo>
                <a:lnTo>
                  <a:pt x="305" y="699"/>
                </a:lnTo>
                <a:lnTo>
                  <a:pt x="294" y="694"/>
                </a:lnTo>
                <a:lnTo>
                  <a:pt x="283" y="691"/>
                </a:lnTo>
                <a:lnTo>
                  <a:pt x="260" y="685"/>
                </a:lnTo>
                <a:lnTo>
                  <a:pt x="254" y="684"/>
                </a:lnTo>
                <a:lnTo>
                  <a:pt x="254" y="1093"/>
                </a:lnTo>
                <a:lnTo>
                  <a:pt x="0" y="1093"/>
                </a:lnTo>
                <a:lnTo>
                  <a:pt x="0" y="556"/>
                </a:lnTo>
                <a:lnTo>
                  <a:pt x="0" y="20"/>
                </a:lnTo>
                <a:lnTo>
                  <a:pt x="254" y="20"/>
                </a:lnTo>
                <a:lnTo>
                  <a:pt x="254" y="405"/>
                </a:lnTo>
                <a:close/>
                <a:moveTo>
                  <a:pt x="3423" y="367"/>
                </a:moveTo>
                <a:lnTo>
                  <a:pt x="3423" y="1093"/>
                </a:lnTo>
                <a:lnTo>
                  <a:pt x="3168" y="1093"/>
                </a:lnTo>
                <a:lnTo>
                  <a:pt x="3168" y="363"/>
                </a:lnTo>
                <a:lnTo>
                  <a:pt x="3168" y="349"/>
                </a:lnTo>
                <a:lnTo>
                  <a:pt x="3166" y="336"/>
                </a:lnTo>
                <a:lnTo>
                  <a:pt x="3162" y="324"/>
                </a:lnTo>
                <a:lnTo>
                  <a:pt x="3161" y="318"/>
                </a:lnTo>
                <a:lnTo>
                  <a:pt x="3159" y="312"/>
                </a:lnTo>
                <a:lnTo>
                  <a:pt x="3153" y="301"/>
                </a:lnTo>
                <a:lnTo>
                  <a:pt x="3147" y="290"/>
                </a:lnTo>
                <a:lnTo>
                  <a:pt x="3140" y="280"/>
                </a:lnTo>
                <a:lnTo>
                  <a:pt x="3132" y="271"/>
                </a:lnTo>
                <a:lnTo>
                  <a:pt x="3123" y="263"/>
                </a:lnTo>
                <a:lnTo>
                  <a:pt x="3114" y="257"/>
                </a:lnTo>
                <a:lnTo>
                  <a:pt x="3109" y="253"/>
                </a:lnTo>
                <a:lnTo>
                  <a:pt x="3104" y="250"/>
                </a:lnTo>
                <a:lnTo>
                  <a:pt x="3093" y="245"/>
                </a:lnTo>
                <a:lnTo>
                  <a:pt x="3088" y="242"/>
                </a:lnTo>
                <a:lnTo>
                  <a:pt x="3082" y="241"/>
                </a:lnTo>
                <a:lnTo>
                  <a:pt x="3070" y="238"/>
                </a:lnTo>
                <a:lnTo>
                  <a:pt x="3058" y="236"/>
                </a:lnTo>
                <a:lnTo>
                  <a:pt x="3045" y="236"/>
                </a:lnTo>
                <a:lnTo>
                  <a:pt x="3033" y="236"/>
                </a:lnTo>
                <a:lnTo>
                  <a:pt x="3021" y="238"/>
                </a:lnTo>
                <a:lnTo>
                  <a:pt x="3008" y="241"/>
                </a:lnTo>
                <a:lnTo>
                  <a:pt x="2997" y="246"/>
                </a:lnTo>
                <a:lnTo>
                  <a:pt x="2992" y="248"/>
                </a:lnTo>
                <a:lnTo>
                  <a:pt x="2986" y="251"/>
                </a:lnTo>
                <a:lnTo>
                  <a:pt x="2976" y="258"/>
                </a:lnTo>
                <a:lnTo>
                  <a:pt x="2972" y="261"/>
                </a:lnTo>
                <a:lnTo>
                  <a:pt x="2967" y="265"/>
                </a:lnTo>
                <a:lnTo>
                  <a:pt x="2958" y="274"/>
                </a:lnTo>
                <a:lnTo>
                  <a:pt x="2950" y="282"/>
                </a:lnTo>
                <a:lnTo>
                  <a:pt x="2946" y="287"/>
                </a:lnTo>
                <a:lnTo>
                  <a:pt x="2943" y="292"/>
                </a:lnTo>
                <a:lnTo>
                  <a:pt x="2937" y="304"/>
                </a:lnTo>
                <a:lnTo>
                  <a:pt x="2931" y="315"/>
                </a:lnTo>
                <a:lnTo>
                  <a:pt x="2929" y="320"/>
                </a:lnTo>
                <a:lnTo>
                  <a:pt x="2927" y="326"/>
                </a:lnTo>
                <a:lnTo>
                  <a:pt x="2924" y="339"/>
                </a:lnTo>
                <a:lnTo>
                  <a:pt x="2923" y="351"/>
                </a:lnTo>
                <a:lnTo>
                  <a:pt x="2921" y="358"/>
                </a:lnTo>
                <a:lnTo>
                  <a:pt x="2921" y="365"/>
                </a:lnTo>
                <a:lnTo>
                  <a:pt x="2921" y="1093"/>
                </a:lnTo>
                <a:lnTo>
                  <a:pt x="2669" y="1093"/>
                </a:lnTo>
                <a:lnTo>
                  <a:pt x="2669" y="365"/>
                </a:lnTo>
                <a:lnTo>
                  <a:pt x="2669" y="351"/>
                </a:lnTo>
                <a:lnTo>
                  <a:pt x="2667" y="339"/>
                </a:lnTo>
                <a:lnTo>
                  <a:pt x="2664" y="326"/>
                </a:lnTo>
                <a:lnTo>
                  <a:pt x="2663" y="320"/>
                </a:lnTo>
                <a:lnTo>
                  <a:pt x="2660" y="315"/>
                </a:lnTo>
                <a:lnTo>
                  <a:pt x="2655" y="304"/>
                </a:lnTo>
                <a:lnTo>
                  <a:pt x="2648" y="292"/>
                </a:lnTo>
                <a:lnTo>
                  <a:pt x="2641" y="282"/>
                </a:lnTo>
                <a:lnTo>
                  <a:pt x="2637" y="278"/>
                </a:lnTo>
                <a:lnTo>
                  <a:pt x="2634" y="274"/>
                </a:lnTo>
                <a:lnTo>
                  <a:pt x="2629" y="269"/>
                </a:lnTo>
                <a:lnTo>
                  <a:pt x="2625" y="265"/>
                </a:lnTo>
                <a:lnTo>
                  <a:pt x="2615" y="258"/>
                </a:lnTo>
                <a:lnTo>
                  <a:pt x="2605" y="251"/>
                </a:lnTo>
                <a:lnTo>
                  <a:pt x="2593" y="246"/>
                </a:lnTo>
                <a:lnTo>
                  <a:pt x="2582" y="241"/>
                </a:lnTo>
                <a:lnTo>
                  <a:pt x="2577" y="239"/>
                </a:lnTo>
                <a:lnTo>
                  <a:pt x="2571" y="238"/>
                </a:lnTo>
                <a:lnTo>
                  <a:pt x="2559" y="236"/>
                </a:lnTo>
                <a:lnTo>
                  <a:pt x="2552" y="236"/>
                </a:lnTo>
                <a:lnTo>
                  <a:pt x="2546" y="236"/>
                </a:lnTo>
                <a:lnTo>
                  <a:pt x="2533" y="236"/>
                </a:lnTo>
                <a:lnTo>
                  <a:pt x="2528" y="237"/>
                </a:lnTo>
                <a:lnTo>
                  <a:pt x="2521" y="238"/>
                </a:lnTo>
                <a:lnTo>
                  <a:pt x="2510" y="241"/>
                </a:lnTo>
                <a:lnTo>
                  <a:pt x="2499" y="245"/>
                </a:lnTo>
                <a:lnTo>
                  <a:pt x="2488" y="250"/>
                </a:lnTo>
                <a:lnTo>
                  <a:pt x="2477" y="257"/>
                </a:lnTo>
                <a:lnTo>
                  <a:pt x="2467" y="263"/>
                </a:lnTo>
                <a:lnTo>
                  <a:pt x="2460" y="271"/>
                </a:lnTo>
                <a:lnTo>
                  <a:pt x="2451" y="280"/>
                </a:lnTo>
                <a:lnTo>
                  <a:pt x="2444" y="290"/>
                </a:lnTo>
                <a:lnTo>
                  <a:pt x="2438" y="301"/>
                </a:lnTo>
                <a:lnTo>
                  <a:pt x="2433" y="312"/>
                </a:lnTo>
                <a:lnTo>
                  <a:pt x="2431" y="318"/>
                </a:lnTo>
                <a:lnTo>
                  <a:pt x="2428" y="324"/>
                </a:lnTo>
                <a:lnTo>
                  <a:pt x="2425" y="336"/>
                </a:lnTo>
                <a:lnTo>
                  <a:pt x="2424" y="349"/>
                </a:lnTo>
                <a:lnTo>
                  <a:pt x="2423" y="356"/>
                </a:lnTo>
                <a:lnTo>
                  <a:pt x="2423" y="363"/>
                </a:lnTo>
                <a:lnTo>
                  <a:pt x="2423" y="1093"/>
                </a:lnTo>
                <a:lnTo>
                  <a:pt x="2168" y="1093"/>
                </a:lnTo>
                <a:lnTo>
                  <a:pt x="2168" y="367"/>
                </a:lnTo>
                <a:lnTo>
                  <a:pt x="2168" y="348"/>
                </a:lnTo>
                <a:lnTo>
                  <a:pt x="2170" y="329"/>
                </a:lnTo>
                <a:lnTo>
                  <a:pt x="2172" y="310"/>
                </a:lnTo>
                <a:lnTo>
                  <a:pt x="2175" y="292"/>
                </a:lnTo>
                <a:lnTo>
                  <a:pt x="2179" y="275"/>
                </a:lnTo>
                <a:lnTo>
                  <a:pt x="2183" y="258"/>
                </a:lnTo>
                <a:lnTo>
                  <a:pt x="2189" y="240"/>
                </a:lnTo>
                <a:lnTo>
                  <a:pt x="2194" y="223"/>
                </a:lnTo>
                <a:lnTo>
                  <a:pt x="2201" y="208"/>
                </a:lnTo>
                <a:lnTo>
                  <a:pt x="2209" y="192"/>
                </a:lnTo>
                <a:lnTo>
                  <a:pt x="2212" y="184"/>
                </a:lnTo>
                <a:lnTo>
                  <a:pt x="2216" y="177"/>
                </a:lnTo>
                <a:lnTo>
                  <a:pt x="2225" y="161"/>
                </a:lnTo>
                <a:lnTo>
                  <a:pt x="2235" y="148"/>
                </a:lnTo>
                <a:lnTo>
                  <a:pt x="2245" y="133"/>
                </a:lnTo>
                <a:lnTo>
                  <a:pt x="2258" y="120"/>
                </a:lnTo>
                <a:lnTo>
                  <a:pt x="2269" y="108"/>
                </a:lnTo>
                <a:lnTo>
                  <a:pt x="2281" y="95"/>
                </a:lnTo>
                <a:lnTo>
                  <a:pt x="2288" y="90"/>
                </a:lnTo>
                <a:lnTo>
                  <a:pt x="2295" y="83"/>
                </a:lnTo>
                <a:lnTo>
                  <a:pt x="2309" y="73"/>
                </a:lnTo>
                <a:lnTo>
                  <a:pt x="2324" y="63"/>
                </a:lnTo>
                <a:lnTo>
                  <a:pt x="2339" y="53"/>
                </a:lnTo>
                <a:lnTo>
                  <a:pt x="2355" y="44"/>
                </a:lnTo>
                <a:lnTo>
                  <a:pt x="2371" y="36"/>
                </a:lnTo>
                <a:lnTo>
                  <a:pt x="2389" y="29"/>
                </a:lnTo>
                <a:lnTo>
                  <a:pt x="2407" y="22"/>
                </a:lnTo>
                <a:lnTo>
                  <a:pt x="2425" y="16"/>
                </a:lnTo>
                <a:lnTo>
                  <a:pt x="2445" y="12"/>
                </a:lnTo>
                <a:lnTo>
                  <a:pt x="2464" y="7"/>
                </a:lnTo>
                <a:lnTo>
                  <a:pt x="2485" y="4"/>
                </a:lnTo>
                <a:lnTo>
                  <a:pt x="2506" y="2"/>
                </a:lnTo>
                <a:lnTo>
                  <a:pt x="2528" y="1"/>
                </a:lnTo>
                <a:lnTo>
                  <a:pt x="2550" y="1"/>
                </a:lnTo>
                <a:lnTo>
                  <a:pt x="2569" y="1"/>
                </a:lnTo>
                <a:lnTo>
                  <a:pt x="2588" y="2"/>
                </a:lnTo>
                <a:lnTo>
                  <a:pt x="2606" y="4"/>
                </a:lnTo>
                <a:lnTo>
                  <a:pt x="2624" y="6"/>
                </a:lnTo>
                <a:lnTo>
                  <a:pt x="2640" y="10"/>
                </a:lnTo>
                <a:lnTo>
                  <a:pt x="2657" y="13"/>
                </a:lnTo>
                <a:lnTo>
                  <a:pt x="2673" y="17"/>
                </a:lnTo>
                <a:lnTo>
                  <a:pt x="2688" y="22"/>
                </a:lnTo>
                <a:lnTo>
                  <a:pt x="2704" y="28"/>
                </a:lnTo>
                <a:lnTo>
                  <a:pt x="2718" y="34"/>
                </a:lnTo>
                <a:lnTo>
                  <a:pt x="2732" y="41"/>
                </a:lnTo>
                <a:lnTo>
                  <a:pt x="2745" y="48"/>
                </a:lnTo>
                <a:lnTo>
                  <a:pt x="2759" y="55"/>
                </a:lnTo>
                <a:lnTo>
                  <a:pt x="2771" y="64"/>
                </a:lnTo>
                <a:lnTo>
                  <a:pt x="2782" y="72"/>
                </a:lnTo>
                <a:lnTo>
                  <a:pt x="2793" y="82"/>
                </a:lnTo>
                <a:lnTo>
                  <a:pt x="2799" y="82"/>
                </a:lnTo>
                <a:lnTo>
                  <a:pt x="2810" y="72"/>
                </a:lnTo>
                <a:lnTo>
                  <a:pt x="2822" y="64"/>
                </a:lnTo>
                <a:lnTo>
                  <a:pt x="2834" y="55"/>
                </a:lnTo>
                <a:lnTo>
                  <a:pt x="2847" y="48"/>
                </a:lnTo>
                <a:lnTo>
                  <a:pt x="2860" y="41"/>
                </a:lnTo>
                <a:lnTo>
                  <a:pt x="2873" y="34"/>
                </a:lnTo>
                <a:lnTo>
                  <a:pt x="2888" y="28"/>
                </a:lnTo>
                <a:lnTo>
                  <a:pt x="2904" y="22"/>
                </a:lnTo>
                <a:lnTo>
                  <a:pt x="2918" y="17"/>
                </a:lnTo>
                <a:lnTo>
                  <a:pt x="2935" y="13"/>
                </a:lnTo>
                <a:lnTo>
                  <a:pt x="2952" y="10"/>
                </a:lnTo>
                <a:lnTo>
                  <a:pt x="2968" y="6"/>
                </a:lnTo>
                <a:lnTo>
                  <a:pt x="2986" y="4"/>
                </a:lnTo>
                <a:lnTo>
                  <a:pt x="3004" y="2"/>
                </a:lnTo>
                <a:lnTo>
                  <a:pt x="3023" y="1"/>
                </a:lnTo>
                <a:lnTo>
                  <a:pt x="3042" y="1"/>
                </a:lnTo>
                <a:lnTo>
                  <a:pt x="3064" y="1"/>
                </a:lnTo>
                <a:lnTo>
                  <a:pt x="3085" y="2"/>
                </a:lnTo>
                <a:lnTo>
                  <a:pt x="3107" y="4"/>
                </a:lnTo>
                <a:lnTo>
                  <a:pt x="3127" y="7"/>
                </a:lnTo>
                <a:lnTo>
                  <a:pt x="3147" y="12"/>
                </a:lnTo>
                <a:lnTo>
                  <a:pt x="3166" y="16"/>
                </a:lnTo>
                <a:lnTo>
                  <a:pt x="3175" y="20"/>
                </a:lnTo>
                <a:lnTo>
                  <a:pt x="3185" y="22"/>
                </a:lnTo>
                <a:lnTo>
                  <a:pt x="3203" y="29"/>
                </a:lnTo>
                <a:lnTo>
                  <a:pt x="3219" y="36"/>
                </a:lnTo>
                <a:lnTo>
                  <a:pt x="3236" y="44"/>
                </a:lnTo>
                <a:lnTo>
                  <a:pt x="3253" y="53"/>
                </a:lnTo>
                <a:lnTo>
                  <a:pt x="3267" y="63"/>
                </a:lnTo>
                <a:lnTo>
                  <a:pt x="3283" y="73"/>
                </a:lnTo>
                <a:lnTo>
                  <a:pt x="3296" y="83"/>
                </a:lnTo>
                <a:lnTo>
                  <a:pt x="3310" y="95"/>
                </a:lnTo>
                <a:lnTo>
                  <a:pt x="3322" y="108"/>
                </a:lnTo>
                <a:lnTo>
                  <a:pt x="3334" y="120"/>
                </a:lnTo>
                <a:lnTo>
                  <a:pt x="3345" y="133"/>
                </a:lnTo>
                <a:lnTo>
                  <a:pt x="3355" y="148"/>
                </a:lnTo>
                <a:lnTo>
                  <a:pt x="3365" y="161"/>
                </a:lnTo>
                <a:lnTo>
                  <a:pt x="3374" y="177"/>
                </a:lnTo>
                <a:lnTo>
                  <a:pt x="3383" y="192"/>
                </a:lnTo>
                <a:lnTo>
                  <a:pt x="3390" y="208"/>
                </a:lnTo>
                <a:lnTo>
                  <a:pt x="3397" y="223"/>
                </a:lnTo>
                <a:lnTo>
                  <a:pt x="3403" y="240"/>
                </a:lnTo>
                <a:lnTo>
                  <a:pt x="3408" y="258"/>
                </a:lnTo>
                <a:lnTo>
                  <a:pt x="3412" y="275"/>
                </a:lnTo>
                <a:lnTo>
                  <a:pt x="3417" y="292"/>
                </a:lnTo>
                <a:lnTo>
                  <a:pt x="3419" y="310"/>
                </a:lnTo>
                <a:lnTo>
                  <a:pt x="3421" y="329"/>
                </a:lnTo>
                <a:lnTo>
                  <a:pt x="3422" y="348"/>
                </a:lnTo>
                <a:lnTo>
                  <a:pt x="3423" y="367"/>
                </a:lnTo>
                <a:close/>
                <a:moveTo>
                  <a:pt x="4521" y="364"/>
                </a:moveTo>
                <a:lnTo>
                  <a:pt x="4521" y="1093"/>
                </a:lnTo>
                <a:lnTo>
                  <a:pt x="4264" y="1093"/>
                </a:lnTo>
                <a:lnTo>
                  <a:pt x="4264" y="360"/>
                </a:lnTo>
                <a:lnTo>
                  <a:pt x="4264" y="343"/>
                </a:lnTo>
                <a:lnTo>
                  <a:pt x="4266" y="324"/>
                </a:lnTo>
                <a:lnTo>
                  <a:pt x="4268" y="306"/>
                </a:lnTo>
                <a:lnTo>
                  <a:pt x="4270" y="288"/>
                </a:lnTo>
                <a:lnTo>
                  <a:pt x="4274" y="270"/>
                </a:lnTo>
                <a:lnTo>
                  <a:pt x="4279" y="253"/>
                </a:lnTo>
                <a:lnTo>
                  <a:pt x="4283" y="237"/>
                </a:lnTo>
                <a:lnTo>
                  <a:pt x="4290" y="220"/>
                </a:lnTo>
                <a:lnTo>
                  <a:pt x="4297" y="204"/>
                </a:lnTo>
                <a:lnTo>
                  <a:pt x="4300" y="196"/>
                </a:lnTo>
                <a:lnTo>
                  <a:pt x="4303" y="189"/>
                </a:lnTo>
                <a:lnTo>
                  <a:pt x="4312" y="173"/>
                </a:lnTo>
                <a:lnTo>
                  <a:pt x="4321" y="159"/>
                </a:lnTo>
                <a:lnTo>
                  <a:pt x="4330" y="144"/>
                </a:lnTo>
                <a:lnTo>
                  <a:pt x="4341" y="131"/>
                </a:lnTo>
                <a:lnTo>
                  <a:pt x="4353" y="118"/>
                </a:lnTo>
                <a:lnTo>
                  <a:pt x="4364" y="105"/>
                </a:lnTo>
                <a:lnTo>
                  <a:pt x="4377" y="93"/>
                </a:lnTo>
                <a:lnTo>
                  <a:pt x="4389" y="82"/>
                </a:lnTo>
                <a:lnTo>
                  <a:pt x="4404" y="71"/>
                </a:lnTo>
                <a:lnTo>
                  <a:pt x="4418" y="61"/>
                </a:lnTo>
                <a:lnTo>
                  <a:pt x="4434" y="52"/>
                </a:lnTo>
                <a:lnTo>
                  <a:pt x="4450" y="43"/>
                </a:lnTo>
                <a:lnTo>
                  <a:pt x="4466" y="35"/>
                </a:lnTo>
                <a:lnTo>
                  <a:pt x="4483" y="29"/>
                </a:lnTo>
                <a:lnTo>
                  <a:pt x="4502" y="22"/>
                </a:lnTo>
                <a:lnTo>
                  <a:pt x="4520" y="16"/>
                </a:lnTo>
                <a:lnTo>
                  <a:pt x="4539" y="12"/>
                </a:lnTo>
                <a:lnTo>
                  <a:pt x="4559" y="7"/>
                </a:lnTo>
                <a:lnTo>
                  <a:pt x="4579" y="4"/>
                </a:lnTo>
                <a:lnTo>
                  <a:pt x="4600" y="2"/>
                </a:lnTo>
                <a:lnTo>
                  <a:pt x="4621" y="1"/>
                </a:lnTo>
                <a:lnTo>
                  <a:pt x="4644" y="1"/>
                </a:lnTo>
                <a:lnTo>
                  <a:pt x="4667" y="1"/>
                </a:lnTo>
                <a:lnTo>
                  <a:pt x="4689" y="3"/>
                </a:lnTo>
                <a:lnTo>
                  <a:pt x="4711" y="5"/>
                </a:lnTo>
                <a:lnTo>
                  <a:pt x="4732" y="7"/>
                </a:lnTo>
                <a:lnTo>
                  <a:pt x="4752" y="12"/>
                </a:lnTo>
                <a:lnTo>
                  <a:pt x="4771" y="16"/>
                </a:lnTo>
                <a:lnTo>
                  <a:pt x="4789" y="22"/>
                </a:lnTo>
                <a:lnTo>
                  <a:pt x="4807" y="28"/>
                </a:lnTo>
                <a:lnTo>
                  <a:pt x="4823" y="34"/>
                </a:lnTo>
                <a:lnTo>
                  <a:pt x="4839" y="41"/>
                </a:lnTo>
                <a:lnTo>
                  <a:pt x="4855" y="49"/>
                </a:lnTo>
                <a:lnTo>
                  <a:pt x="4869" y="58"/>
                </a:lnTo>
                <a:lnTo>
                  <a:pt x="4882" y="66"/>
                </a:lnTo>
                <a:lnTo>
                  <a:pt x="4895" y="76"/>
                </a:lnTo>
                <a:lnTo>
                  <a:pt x="4907" y="87"/>
                </a:lnTo>
                <a:lnTo>
                  <a:pt x="4919" y="98"/>
                </a:lnTo>
                <a:lnTo>
                  <a:pt x="4930" y="109"/>
                </a:lnTo>
                <a:lnTo>
                  <a:pt x="4940" y="120"/>
                </a:lnTo>
                <a:lnTo>
                  <a:pt x="4949" y="132"/>
                </a:lnTo>
                <a:lnTo>
                  <a:pt x="4958" y="145"/>
                </a:lnTo>
                <a:lnTo>
                  <a:pt x="4967" y="158"/>
                </a:lnTo>
                <a:lnTo>
                  <a:pt x="4975" y="171"/>
                </a:lnTo>
                <a:lnTo>
                  <a:pt x="4982" y="186"/>
                </a:lnTo>
                <a:lnTo>
                  <a:pt x="4988" y="199"/>
                </a:lnTo>
                <a:lnTo>
                  <a:pt x="4994" y="213"/>
                </a:lnTo>
                <a:lnTo>
                  <a:pt x="5000" y="228"/>
                </a:lnTo>
                <a:lnTo>
                  <a:pt x="5004" y="243"/>
                </a:lnTo>
                <a:lnTo>
                  <a:pt x="5007" y="258"/>
                </a:lnTo>
                <a:lnTo>
                  <a:pt x="5012" y="274"/>
                </a:lnTo>
                <a:lnTo>
                  <a:pt x="5014" y="289"/>
                </a:lnTo>
                <a:lnTo>
                  <a:pt x="5016" y="305"/>
                </a:lnTo>
                <a:lnTo>
                  <a:pt x="5019" y="321"/>
                </a:lnTo>
                <a:lnTo>
                  <a:pt x="5020" y="336"/>
                </a:lnTo>
                <a:lnTo>
                  <a:pt x="4764" y="336"/>
                </a:lnTo>
                <a:lnTo>
                  <a:pt x="4762" y="325"/>
                </a:lnTo>
                <a:lnTo>
                  <a:pt x="4760" y="316"/>
                </a:lnTo>
                <a:lnTo>
                  <a:pt x="4756" y="307"/>
                </a:lnTo>
                <a:lnTo>
                  <a:pt x="4753" y="299"/>
                </a:lnTo>
                <a:lnTo>
                  <a:pt x="4749" y="291"/>
                </a:lnTo>
                <a:lnTo>
                  <a:pt x="4743" y="284"/>
                </a:lnTo>
                <a:lnTo>
                  <a:pt x="4737" y="276"/>
                </a:lnTo>
                <a:lnTo>
                  <a:pt x="4734" y="272"/>
                </a:lnTo>
                <a:lnTo>
                  <a:pt x="4731" y="269"/>
                </a:lnTo>
                <a:lnTo>
                  <a:pt x="4723" y="262"/>
                </a:lnTo>
                <a:lnTo>
                  <a:pt x="4715" y="257"/>
                </a:lnTo>
                <a:lnTo>
                  <a:pt x="4707" y="251"/>
                </a:lnTo>
                <a:lnTo>
                  <a:pt x="4698" y="247"/>
                </a:lnTo>
                <a:lnTo>
                  <a:pt x="4688" y="242"/>
                </a:lnTo>
                <a:lnTo>
                  <a:pt x="4678" y="240"/>
                </a:lnTo>
                <a:lnTo>
                  <a:pt x="4667" y="238"/>
                </a:lnTo>
                <a:lnTo>
                  <a:pt x="4656" y="236"/>
                </a:lnTo>
                <a:lnTo>
                  <a:pt x="4644" y="236"/>
                </a:lnTo>
                <a:lnTo>
                  <a:pt x="4629" y="236"/>
                </a:lnTo>
                <a:lnTo>
                  <a:pt x="4616" y="238"/>
                </a:lnTo>
                <a:lnTo>
                  <a:pt x="4602" y="241"/>
                </a:lnTo>
                <a:lnTo>
                  <a:pt x="4597" y="243"/>
                </a:lnTo>
                <a:lnTo>
                  <a:pt x="4590" y="246"/>
                </a:lnTo>
                <a:lnTo>
                  <a:pt x="4579" y="250"/>
                </a:lnTo>
                <a:lnTo>
                  <a:pt x="4575" y="253"/>
                </a:lnTo>
                <a:lnTo>
                  <a:pt x="4569" y="257"/>
                </a:lnTo>
                <a:lnTo>
                  <a:pt x="4565" y="260"/>
                </a:lnTo>
                <a:lnTo>
                  <a:pt x="4560" y="265"/>
                </a:lnTo>
                <a:lnTo>
                  <a:pt x="4552" y="272"/>
                </a:lnTo>
                <a:lnTo>
                  <a:pt x="4544" y="281"/>
                </a:lnTo>
                <a:lnTo>
                  <a:pt x="4539" y="291"/>
                </a:lnTo>
                <a:lnTo>
                  <a:pt x="4533" y="301"/>
                </a:lnTo>
                <a:lnTo>
                  <a:pt x="4529" y="312"/>
                </a:lnTo>
                <a:lnTo>
                  <a:pt x="4527" y="319"/>
                </a:lnTo>
                <a:lnTo>
                  <a:pt x="4525" y="325"/>
                </a:lnTo>
                <a:lnTo>
                  <a:pt x="4523" y="337"/>
                </a:lnTo>
                <a:lnTo>
                  <a:pt x="4521" y="350"/>
                </a:lnTo>
                <a:lnTo>
                  <a:pt x="4521" y="364"/>
                </a:lnTo>
                <a:close/>
                <a:moveTo>
                  <a:pt x="3716" y="20"/>
                </a:moveTo>
                <a:lnTo>
                  <a:pt x="3972" y="20"/>
                </a:lnTo>
                <a:lnTo>
                  <a:pt x="3972" y="556"/>
                </a:lnTo>
                <a:lnTo>
                  <a:pt x="3972" y="1093"/>
                </a:lnTo>
                <a:lnTo>
                  <a:pt x="3716" y="1093"/>
                </a:lnTo>
                <a:lnTo>
                  <a:pt x="3716" y="556"/>
                </a:lnTo>
                <a:lnTo>
                  <a:pt x="37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(c)" hidden="1"/>
          <p:cNvSpPr txBox="1"/>
          <p:nvPr/>
        </p:nvSpPr>
        <p:spPr>
          <a:xfrm>
            <a:off x="11984915" y="6891795"/>
            <a:ext cx="200375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kemira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6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4" r:id="rId2"/>
    <p:sldLayoutId id="2147483735" r:id="rId3"/>
    <p:sldLayoutId id="2147483736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53" r:id="rId10"/>
    <p:sldLayoutId id="2147483754" r:id="rId11"/>
    <p:sldLayoutId id="2147483755" r:id="rId12"/>
    <p:sldLayoutId id="2147483796" r:id="rId13"/>
    <p:sldLayoutId id="2147483801" r:id="rId14"/>
    <p:sldLayoutId id="2147483802" r:id="rId15"/>
    <p:sldLayoutId id="2147483803" r:id="rId16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tabLst>
          <a:tab pos="5397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8D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0213"/>
            <a:ext cx="1051560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8397" y="6453188"/>
            <a:ext cx="1224853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fld id="{C45102A3-DCC3-41FA-BB2B-07BE1E0AF436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3249" y="6453188"/>
            <a:ext cx="8208963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2212" y="6453188"/>
            <a:ext cx="504825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6"/>
          <p:cNvSpPr>
            <a:spLocks noChangeAspect="1" noEditPoints="1"/>
          </p:cNvSpPr>
          <p:nvPr/>
        </p:nvSpPr>
        <p:spPr bwMode="auto">
          <a:xfrm>
            <a:off x="836598" y="6463057"/>
            <a:ext cx="720000" cy="134593"/>
          </a:xfrm>
          <a:custGeom>
            <a:avLst/>
            <a:gdLst>
              <a:gd name="T0" fmla="*/ 1828 w 5971"/>
              <a:gd name="T1" fmla="*/ 967 h 1115"/>
              <a:gd name="T2" fmla="*/ 1577 w 5971"/>
              <a:gd name="T3" fmla="*/ 1104 h 1115"/>
              <a:gd name="T4" fmla="*/ 1259 w 5971"/>
              <a:gd name="T5" fmla="*/ 1080 h 1115"/>
              <a:gd name="T6" fmla="*/ 1071 w 5971"/>
              <a:gd name="T7" fmla="*/ 932 h 1115"/>
              <a:gd name="T8" fmla="*/ 982 w 5971"/>
              <a:gd name="T9" fmla="*/ 665 h 1115"/>
              <a:gd name="T10" fmla="*/ 1023 w 5971"/>
              <a:gd name="T11" fmla="*/ 275 h 1115"/>
              <a:gd name="T12" fmla="*/ 1229 w 5971"/>
              <a:gd name="T13" fmla="*/ 49 h 1115"/>
              <a:gd name="T14" fmla="*/ 1509 w 5971"/>
              <a:gd name="T15" fmla="*/ 2 h 1115"/>
              <a:gd name="T16" fmla="*/ 1768 w 5971"/>
              <a:gd name="T17" fmla="*/ 97 h 1115"/>
              <a:gd name="T18" fmla="*/ 1906 w 5971"/>
              <a:gd name="T19" fmla="*/ 301 h 1115"/>
              <a:gd name="T20" fmla="*/ 1244 w 5971"/>
              <a:gd name="T21" fmla="*/ 631 h 1115"/>
              <a:gd name="T22" fmla="*/ 1303 w 5971"/>
              <a:gd name="T23" fmla="*/ 811 h 1115"/>
              <a:gd name="T24" fmla="*/ 1447 w 5971"/>
              <a:gd name="T25" fmla="*/ 878 h 1115"/>
              <a:gd name="T26" fmla="*/ 1604 w 5971"/>
              <a:gd name="T27" fmla="*/ 831 h 1115"/>
              <a:gd name="T28" fmla="*/ 1414 w 5971"/>
              <a:gd name="T29" fmla="*/ 221 h 1115"/>
              <a:gd name="T30" fmla="*/ 1286 w 5971"/>
              <a:gd name="T31" fmla="*/ 320 h 1115"/>
              <a:gd name="T32" fmla="*/ 1617 w 5971"/>
              <a:gd name="T33" fmla="*/ 291 h 1115"/>
              <a:gd name="T34" fmla="*/ 1485 w 5971"/>
              <a:gd name="T35" fmla="*/ 218 h 1115"/>
              <a:gd name="T36" fmla="*/ 5660 w 5971"/>
              <a:gd name="T37" fmla="*/ 267 h 1115"/>
              <a:gd name="T38" fmla="*/ 5465 w 5971"/>
              <a:gd name="T39" fmla="*/ 238 h 1115"/>
              <a:gd name="T40" fmla="*/ 5360 w 5971"/>
              <a:gd name="T41" fmla="*/ 336 h 1115"/>
              <a:gd name="T42" fmla="*/ 5199 w 5971"/>
              <a:gd name="T43" fmla="*/ 121 h 1115"/>
              <a:gd name="T44" fmla="*/ 5408 w 5971"/>
              <a:gd name="T45" fmla="*/ 12 h 1115"/>
              <a:gd name="T46" fmla="*/ 5710 w 5971"/>
              <a:gd name="T47" fmla="*/ 28 h 1115"/>
              <a:gd name="T48" fmla="*/ 5929 w 5971"/>
              <a:gd name="T49" fmla="*/ 203 h 1115"/>
              <a:gd name="T50" fmla="*/ 5970 w 5971"/>
              <a:gd name="T51" fmla="*/ 1093 h 1115"/>
              <a:gd name="T52" fmla="*/ 5218 w 5971"/>
              <a:gd name="T53" fmla="*/ 1049 h 1115"/>
              <a:gd name="T54" fmla="*/ 5061 w 5971"/>
              <a:gd name="T55" fmla="*/ 867 h 1115"/>
              <a:gd name="T56" fmla="*/ 5080 w 5971"/>
              <a:gd name="T57" fmla="*/ 611 h 1115"/>
              <a:gd name="T58" fmla="*/ 5265 w 5971"/>
              <a:gd name="T59" fmla="*/ 438 h 1115"/>
              <a:gd name="T60" fmla="*/ 5400 w 5971"/>
              <a:gd name="T61" fmla="*/ 636 h 1115"/>
              <a:gd name="T62" fmla="*/ 5304 w 5971"/>
              <a:gd name="T63" fmla="*/ 739 h 1115"/>
              <a:gd name="T64" fmla="*/ 5388 w 5971"/>
              <a:gd name="T65" fmla="*/ 861 h 1115"/>
              <a:gd name="T66" fmla="*/ 383 w 5971"/>
              <a:gd name="T67" fmla="*/ 349 h 1115"/>
              <a:gd name="T68" fmla="*/ 580 w 5971"/>
              <a:gd name="T69" fmla="*/ 87 h 1115"/>
              <a:gd name="T70" fmla="*/ 777 w 5971"/>
              <a:gd name="T71" fmla="*/ 235 h 1115"/>
              <a:gd name="T72" fmla="*/ 568 w 5971"/>
              <a:gd name="T73" fmla="*/ 507 h 1115"/>
              <a:gd name="T74" fmla="*/ 701 w 5971"/>
              <a:gd name="T75" fmla="*/ 724 h 1115"/>
              <a:gd name="T76" fmla="*/ 839 w 5971"/>
              <a:gd name="T77" fmla="*/ 1038 h 1115"/>
              <a:gd name="T78" fmla="*/ 504 w 5971"/>
              <a:gd name="T79" fmla="*/ 869 h 1115"/>
              <a:gd name="T80" fmla="*/ 305 w 5971"/>
              <a:gd name="T81" fmla="*/ 699 h 1115"/>
              <a:gd name="T82" fmla="*/ 3168 w 5971"/>
              <a:gd name="T83" fmla="*/ 349 h 1115"/>
              <a:gd name="T84" fmla="*/ 3082 w 5971"/>
              <a:gd name="T85" fmla="*/ 241 h 1115"/>
              <a:gd name="T86" fmla="*/ 2946 w 5971"/>
              <a:gd name="T87" fmla="*/ 287 h 1115"/>
              <a:gd name="T88" fmla="*/ 2664 w 5971"/>
              <a:gd name="T89" fmla="*/ 326 h 1115"/>
              <a:gd name="T90" fmla="*/ 2571 w 5971"/>
              <a:gd name="T91" fmla="*/ 238 h 1115"/>
              <a:gd name="T92" fmla="*/ 2438 w 5971"/>
              <a:gd name="T93" fmla="*/ 301 h 1115"/>
              <a:gd name="T94" fmla="*/ 2179 w 5971"/>
              <a:gd name="T95" fmla="*/ 275 h 1115"/>
              <a:gd name="T96" fmla="*/ 2295 w 5971"/>
              <a:gd name="T97" fmla="*/ 83 h 1115"/>
              <a:gd name="T98" fmla="*/ 2569 w 5971"/>
              <a:gd name="T99" fmla="*/ 1 h 1115"/>
              <a:gd name="T100" fmla="*/ 2793 w 5971"/>
              <a:gd name="T101" fmla="*/ 82 h 1115"/>
              <a:gd name="T102" fmla="*/ 3004 w 5971"/>
              <a:gd name="T103" fmla="*/ 2 h 1115"/>
              <a:gd name="T104" fmla="*/ 3267 w 5971"/>
              <a:gd name="T105" fmla="*/ 63 h 1115"/>
              <a:gd name="T106" fmla="*/ 3412 w 5971"/>
              <a:gd name="T107" fmla="*/ 275 h 1115"/>
              <a:gd name="T108" fmla="*/ 4279 w 5971"/>
              <a:gd name="T109" fmla="*/ 253 h 1115"/>
              <a:gd name="T110" fmla="*/ 4418 w 5971"/>
              <a:gd name="T111" fmla="*/ 61 h 1115"/>
              <a:gd name="T112" fmla="*/ 4711 w 5971"/>
              <a:gd name="T113" fmla="*/ 5 h 1115"/>
              <a:gd name="T114" fmla="*/ 4940 w 5971"/>
              <a:gd name="T115" fmla="*/ 120 h 1115"/>
              <a:gd name="T116" fmla="*/ 5020 w 5971"/>
              <a:gd name="T117" fmla="*/ 336 h 1115"/>
              <a:gd name="T118" fmla="*/ 4688 w 5971"/>
              <a:gd name="T119" fmla="*/ 242 h 1115"/>
              <a:gd name="T120" fmla="*/ 4552 w 5971"/>
              <a:gd name="T121" fmla="*/ 272 h 1115"/>
              <a:gd name="T122" fmla="*/ 3716 w 5971"/>
              <a:gd name="T123" fmla="*/ 556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71" h="1115">
                <a:moveTo>
                  <a:pt x="1929" y="765"/>
                </a:moveTo>
                <a:lnTo>
                  <a:pt x="1926" y="777"/>
                </a:lnTo>
                <a:lnTo>
                  <a:pt x="1923" y="788"/>
                </a:lnTo>
                <a:lnTo>
                  <a:pt x="1921" y="798"/>
                </a:lnTo>
                <a:lnTo>
                  <a:pt x="1917" y="809"/>
                </a:lnTo>
                <a:lnTo>
                  <a:pt x="1911" y="829"/>
                </a:lnTo>
                <a:lnTo>
                  <a:pt x="1903" y="849"/>
                </a:lnTo>
                <a:lnTo>
                  <a:pt x="1895" y="868"/>
                </a:lnTo>
                <a:lnTo>
                  <a:pt x="1886" y="887"/>
                </a:lnTo>
                <a:lnTo>
                  <a:pt x="1881" y="896"/>
                </a:lnTo>
                <a:lnTo>
                  <a:pt x="1876" y="905"/>
                </a:lnTo>
                <a:lnTo>
                  <a:pt x="1865" y="921"/>
                </a:lnTo>
                <a:lnTo>
                  <a:pt x="1854" y="937"/>
                </a:lnTo>
                <a:lnTo>
                  <a:pt x="1842" y="952"/>
                </a:lnTo>
                <a:lnTo>
                  <a:pt x="1828" y="967"/>
                </a:lnTo>
                <a:lnTo>
                  <a:pt x="1815" y="981"/>
                </a:lnTo>
                <a:lnTo>
                  <a:pt x="1801" y="995"/>
                </a:lnTo>
                <a:lnTo>
                  <a:pt x="1787" y="1007"/>
                </a:lnTo>
                <a:lnTo>
                  <a:pt x="1771" y="1019"/>
                </a:lnTo>
                <a:lnTo>
                  <a:pt x="1756" y="1030"/>
                </a:lnTo>
                <a:lnTo>
                  <a:pt x="1740" y="1040"/>
                </a:lnTo>
                <a:lnTo>
                  <a:pt x="1723" y="1050"/>
                </a:lnTo>
                <a:lnTo>
                  <a:pt x="1707" y="1059"/>
                </a:lnTo>
                <a:lnTo>
                  <a:pt x="1689" y="1067"/>
                </a:lnTo>
                <a:lnTo>
                  <a:pt x="1671" y="1075"/>
                </a:lnTo>
                <a:lnTo>
                  <a:pt x="1653" y="1083"/>
                </a:lnTo>
                <a:lnTo>
                  <a:pt x="1634" y="1088"/>
                </a:lnTo>
                <a:lnTo>
                  <a:pt x="1616" y="1094"/>
                </a:lnTo>
                <a:lnTo>
                  <a:pt x="1597" y="1099"/>
                </a:lnTo>
                <a:lnTo>
                  <a:pt x="1577" y="1104"/>
                </a:lnTo>
                <a:lnTo>
                  <a:pt x="1558" y="1107"/>
                </a:lnTo>
                <a:lnTo>
                  <a:pt x="1538" y="1109"/>
                </a:lnTo>
                <a:lnTo>
                  <a:pt x="1519" y="1112"/>
                </a:lnTo>
                <a:lnTo>
                  <a:pt x="1499" y="1114"/>
                </a:lnTo>
                <a:lnTo>
                  <a:pt x="1479" y="1115"/>
                </a:lnTo>
                <a:lnTo>
                  <a:pt x="1459" y="1115"/>
                </a:lnTo>
                <a:lnTo>
                  <a:pt x="1434" y="1115"/>
                </a:lnTo>
                <a:lnTo>
                  <a:pt x="1409" y="1113"/>
                </a:lnTo>
                <a:lnTo>
                  <a:pt x="1385" y="1111"/>
                </a:lnTo>
                <a:lnTo>
                  <a:pt x="1361" y="1107"/>
                </a:lnTo>
                <a:lnTo>
                  <a:pt x="1337" y="1104"/>
                </a:lnTo>
                <a:lnTo>
                  <a:pt x="1315" y="1098"/>
                </a:lnTo>
                <a:lnTo>
                  <a:pt x="1292" y="1092"/>
                </a:lnTo>
                <a:lnTo>
                  <a:pt x="1271" y="1085"/>
                </a:lnTo>
                <a:lnTo>
                  <a:pt x="1259" y="1080"/>
                </a:lnTo>
                <a:lnTo>
                  <a:pt x="1249" y="1076"/>
                </a:lnTo>
                <a:lnTo>
                  <a:pt x="1228" y="1067"/>
                </a:lnTo>
                <a:lnTo>
                  <a:pt x="1208" y="1057"/>
                </a:lnTo>
                <a:lnTo>
                  <a:pt x="1188" y="1045"/>
                </a:lnTo>
                <a:lnTo>
                  <a:pt x="1169" y="1033"/>
                </a:lnTo>
                <a:lnTo>
                  <a:pt x="1151" y="1019"/>
                </a:lnTo>
                <a:lnTo>
                  <a:pt x="1133" y="1004"/>
                </a:lnTo>
                <a:lnTo>
                  <a:pt x="1124" y="996"/>
                </a:lnTo>
                <a:lnTo>
                  <a:pt x="1117" y="988"/>
                </a:lnTo>
                <a:lnTo>
                  <a:pt x="1109" y="979"/>
                </a:lnTo>
                <a:lnTo>
                  <a:pt x="1101" y="970"/>
                </a:lnTo>
                <a:lnTo>
                  <a:pt x="1093" y="961"/>
                </a:lnTo>
                <a:lnTo>
                  <a:pt x="1085" y="952"/>
                </a:lnTo>
                <a:lnTo>
                  <a:pt x="1079" y="942"/>
                </a:lnTo>
                <a:lnTo>
                  <a:pt x="1071" y="932"/>
                </a:lnTo>
                <a:lnTo>
                  <a:pt x="1064" y="922"/>
                </a:lnTo>
                <a:lnTo>
                  <a:pt x="1057" y="911"/>
                </a:lnTo>
                <a:lnTo>
                  <a:pt x="1045" y="889"/>
                </a:lnTo>
                <a:lnTo>
                  <a:pt x="1034" y="866"/>
                </a:lnTo>
                <a:lnTo>
                  <a:pt x="1028" y="853"/>
                </a:lnTo>
                <a:lnTo>
                  <a:pt x="1023" y="841"/>
                </a:lnTo>
                <a:lnTo>
                  <a:pt x="1013" y="816"/>
                </a:lnTo>
                <a:lnTo>
                  <a:pt x="1005" y="788"/>
                </a:lnTo>
                <a:lnTo>
                  <a:pt x="1001" y="774"/>
                </a:lnTo>
                <a:lnTo>
                  <a:pt x="997" y="760"/>
                </a:lnTo>
                <a:lnTo>
                  <a:pt x="991" y="730"/>
                </a:lnTo>
                <a:lnTo>
                  <a:pt x="988" y="714"/>
                </a:lnTo>
                <a:lnTo>
                  <a:pt x="985" y="699"/>
                </a:lnTo>
                <a:lnTo>
                  <a:pt x="983" y="682"/>
                </a:lnTo>
                <a:lnTo>
                  <a:pt x="982" y="665"/>
                </a:lnTo>
                <a:lnTo>
                  <a:pt x="978" y="632"/>
                </a:lnTo>
                <a:lnTo>
                  <a:pt x="976" y="596"/>
                </a:lnTo>
                <a:lnTo>
                  <a:pt x="976" y="560"/>
                </a:lnTo>
                <a:lnTo>
                  <a:pt x="976" y="522"/>
                </a:lnTo>
                <a:lnTo>
                  <a:pt x="977" y="504"/>
                </a:lnTo>
                <a:lnTo>
                  <a:pt x="978" y="486"/>
                </a:lnTo>
                <a:lnTo>
                  <a:pt x="982" y="452"/>
                </a:lnTo>
                <a:lnTo>
                  <a:pt x="983" y="435"/>
                </a:lnTo>
                <a:lnTo>
                  <a:pt x="985" y="419"/>
                </a:lnTo>
                <a:lnTo>
                  <a:pt x="991" y="387"/>
                </a:lnTo>
                <a:lnTo>
                  <a:pt x="997" y="357"/>
                </a:lnTo>
                <a:lnTo>
                  <a:pt x="1001" y="343"/>
                </a:lnTo>
                <a:lnTo>
                  <a:pt x="1005" y="328"/>
                </a:lnTo>
                <a:lnTo>
                  <a:pt x="1014" y="301"/>
                </a:lnTo>
                <a:lnTo>
                  <a:pt x="1023" y="275"/>
                </a:lnTo>
                <a:lnTo>
                  <a:pt x="1034" y="250"/>
                </a:lnTo>
                <a:lnTo>
                  <a:pt x="1040" y="238"/>
                </a:lnTo>
                <a:lnTo>
                  <a:pt x="1045" y="227"/>
                </a:lnTo>
                <a:lnTo>
                  <a:pt x="1059" y="204"/>
                </a:lnTo>
                <a:lnTo>
                  <a:pt x="1072" y="183"/>
                </a:lnTo>
                <a:lnTo>
                  <a:pt x="1086" y="163"/>
                </a:lnTo>
                <a:lnTo>
                  <a:pt x="1101" y="145"/>
                </a:lnTo>
                <a:lnTo>
                  <a:pt x="1118" y="128"/>
                </a:lnTo>
                <a:lnTo>
                  <a:pt x="1134" y="112"/>
                </a:lnTo>
                <a:lnTo>
                  <a:pt x="1151" y="97"/>
                </a:lnTo>
                <a:lnTo>
                  <a:pt x="1161" y="90"/>
                </a:lnTo>
                <a:lnTo>
                  <a:pt x="1170" y="83"/>
                </a:lnTo>
                <a:lnTo>
                  <a:pt x="1189" y="70"/>
                </a:lnTo>
                <a:lnTo>
                  <a:pt x="1208" y="59"/>
                </a:lnTo>
                <a:lnTo>
                  <a:pt x="1229" y="49"/>
                </a:lnTo>
                <a:lnTo>
                  <a:pt x="1249" y="39"/>
                </a:lnTo>
                <a:lnTo>
                  <a:pt x="1260" y="34"/>
                </a:lnTo>
                <a:lnTo>
                  <a:pt x="1272" y="31"/>
                </a:lnTo>
                <a:lnTo>
                  <a:pt x="1293" y="23"/>
                </a:lnTo>
                <a:lnTo>
                  <a:pt x="1304" y="20"/>
                </a:lnTo>
                <a:lnTo>
                  <a:pt x="1315" y="17"/>
                </a:lnTo>
                <a:lnTo>
                  <a:pt x="1339" y="12"/>
                </a:lnTo>
                <a:lnTo>
                  <a:pt x="1362" y="7"/>
                </a:lnTo>
                <a:lnTo>
                  <a:pt x="1374" y="5"/>
                </a:lnTo>
                <a:lnTo>
                  <a:pt x="1385" y="4"/>
                </a:lnTo>
                <a:lnTo>
                  <a:pt x="1410" y="2"/>
                </a:lnTo>
                <a:lnTo>
                  <a:pt x="1434" y="1"/>
                </a:lnTo>
                <a:lnTo>
                  <a:pt x="1460" y="0"/>
                </a:lnTo>
                <a:lnTo>
                  <a:pt x="1485" y="1"/>
                </a:lnTo>
                <a:lnTo>
                  <a:pt x="1509" y="2"/>
                </a:lnTo>
                <a:lnTo>
                  <a:pt x="1534" y="4"/>
                </a:lnTo>
                <a:lnTo>
                  <a:pt x="1557" y="7"/>
                </a:lnTo>
                <a:lnTo>
                  <a:pt x="1581" y="12"/>
                </a:lnTo>
                <a:lnTo>
                  <a:pt x="1604" y="17"/>
                </a:lnTo>
                <a:lnTo>
                  <a:pt x="1626" y="23"/>
                </a:lnTo>
                <a:lnTo>
                  <a:pt x="1649" y="31"/>
                </a:lnTo>
                <a:lnTo>
                  <a:pt x="1659" y="34"/>
                </a:lnTo>
                <a:lnTo>
                  <a:pt x="1670" y="39"/>
                </a:lnTo>
                <a:lnTo>
                  <a:pt x="1691" y="49"/>
                </a:lnTo>
                <a:lnTo>
                  <a:pt x="1701" y="53"/>
                </a:lnTo>
                <a:lnTo>
                  <a:pt x="1711" y="59"/>
                </a:lnTo>
                <a:lnTo>
                  <a:pt x="1721" y="64"/>
                </a:lnTo>
                <a:lnTo>
                  <a:pt x="1730" y="70"/>
                </a:lnTo>
                <a:lnTo>
                  <a:pt x="1749" y="83"/>
                </a:lnTo>
                <a:lnTo>
                  <a:pt x="1768" y="97"/>
                </a:lnTo>
                <a:lnTo>
                  <a:pt x="1786" y="112"/>
                </a:lnTo>
                <a:lnTo>
                  <a:pt x="1794" y="120"/>
                </a:lnTo>
                <a:lnTo>
                  <a:pt x="1803" y="128"/>
                </a:lnTo>
                <a:lnTo>
                  <a:pt x="1810" y="137"/>
                </a:lnTo>
                <a:lnTo>
                  <a:pt x="1818" y="145"/>
                </a:lnTo>
                <a:lnTo>
                  <a:pt x="1826" y="154"/>
                </a:lnTo>
                <a:lnTo>
                  <a:pt x="1834" y="163"/>
                </a:lnTo>
                <a:lnTo>
                  <a:pt x="1848" y="183"/>
                </a:lnTo>
                <a:lnTo>
                  <a:pt x="1855" y="193"/>
                </a:lnTo>
                <a:lnTo>
                  <a:pt x="1862" y="204"/>
                </a:lnTo>
                <a:lnTo>
                  <a:pt x="1867" y="216"/>
                </a:lnTo>
                <a:lnTo>
                  <a:pt x="1874" y="227"/>
                </a:lnTo>
                <a:lnTo>
                  <a:pt x="1885" y="250"/>
                </a:lnTo>
                <a:lnTo>
                  <a:pt x="1896" y="275"/>
                </a:lnTo>
                <a:lnTo>
                  <a:pt x="1906" y="301"/>
                </a:lnTo>
                <a:lnTo>
                  <a:pt x="1914" y="328"/>
                </a:lnTo>
                <a:lnTo>
                  <a:pt x="1919" y="343"/>
                </a:lnTo>
                <a:lnTo>
                  <a:pt x="1922" y="357"/>
                </a:lnTo>
                <a:lnTo>
                  <a:pt x="1929" y="387"/>
                </a:lnTo>
                <a:lnTo>
                  <a:pt x="1932" y="403"/>
                </a:lnTo>
                <a:lnTo>
                  <a:pt x="1934" y="419"/>
                </a:lnTo>
                <a:lnTo>
                  <a:pt x="1936" y="435"/>
                </a:lnTo>
                <a:lnTo>
                  <a:pt x="1939" y="452"/>
                </a:lnTo>
                <a:lnTo>
                  <a:pt x="1941" y="486"/>
                </a:lnTo>
                <a:lnTo>
                  <a:pt x="1943" y="522"/>
                </a:lnTo>
                <a:lnTo>
                  <a:pt x="1944" y="560"/>
                </a:lnTo>
                <a:lnTo>
                  <a:pt x="1943" y="589"/>
                </a:lnTo>
                <a:lnTo>
                  <a:pt x="1942" y="617"/>
                </a:lnTo>
                <a:lnTo>
                  <a:pt x="1942" y="631"/>
                </a:lnTo>
                <a:lnTo>
                  <a:pt x="1244" y="631"/>
                </a:lnTo>
                <a:lnTo>
                  <a:pt x="1245" y="644"/>
                </a:lnTo>
                <a:lnTo>
                  <a:pt x="1246" y="659"/>
                </a:lnTo>
                <a:lnTo>
                  <a:pt x="1247" y="671"/>
                </a:lnTo>
                <a:lnTo>
                  <a:pt x="1249" y="684"/>
                </a:lnTo>
                <a:lnTo>
                  <a:pt x="1252" y="696"/>
                </a:lnTo>
                <a:lnTo>
                  <a:pt x="1254" y="709"/>
                </a:lnTo>
                <a:lnTo>
                  <a:pt x="1260" y="732"/>
                </a:lnTo>
                <a:lnTo>
                  <a:pt x="1265" y="743"/>
                </a:lnTo>
                <a:lnTo>
                  <a:pt x="1269" y="754"/>
                </a:lnTo>
                <a:lnTo>
                  <a:pt x="1274" y="764"/>
                </a:lnTo>
                <a:lnTo>
                  <a:pt x="1278" y="774"/>
                </a:lnTo>
                <a:lnTo>
                  <a:pt x="1284" y="784"/>
                </a:lnTo>
                <a:lnTo>
                  <a:pt x="1289" y="793"/>
                </a:lnTo>
                <a:lnTo>
                  <a:pt x="1296" y="802"/>
                </a:lnTo>
                <a:lnTo>
                  <a:pt x="1303" y="811"/>
                </a:lnTo>
                <a:lnTo>
                  <a:pt x="1310" y="819"/>
                </a:lnTo>
                <a:lnTo>
                  <a:pt x="1316" y="827"/>
                </a:lnTo>
                <a:lnTo>
                  <a:pt x="1324" y="833"/>
                </a:lnTo>
                <a:lnTo>
                  <a:pt x="1332" y="840"/>
                </a:lnTo>
                <a:lnTo>
                  <a:pt x="1341" y="846"/>
                </a:lnTo>
                <a:lnTo>
                  <a:pt x="1350" y="851"/>
                </a:lnTo>
                <a:lnTo>
                  <a:pt x="1359" y="857"/>
                </a:lnTo>
                <a:lnTo>
                  <a:pt x="1369" y="861"/>
                </a:lnTo>
                <a:lnTo>
                  <a:pt x="1379" y="865"/>
                </a:lnTo>
                <a:lnTo>
                  <a:pt x="1389" y="869"/>
                </a:lnTo>
                <a:lnTo>
                  <a:pt x="1400" y="871"/>
                </a:lnTo>
                <a:lnTo>
                  <a:pt x="1411" y="875"/>
                </a:lnTo>
                <a:lnTo>
                  <a:pt x="1422" y="876"/>
                </a:lnTo>
                <a:lnTo>
                  <a:pt x="1434" y="878"/>
                </a:lnTo>
                <a:lnTo>
                  <a:pt x="1447" y="878"/>
                </a:lnTo>
                <a:lnTo>
                  <a:pt x="1459" y="879"/>
                </a:lnTo>
                <a:lnTo>
                  <a:pt x="1469" y="879"/>
                </a:lnTo>
                <a:lnTo>
                  <a:pt x="1479" y="878"/>
                </a:lnTo>
                <a:lnTo>
                  <a:pt x="1489" y="877"/>
                </a:lnTo>
                <a:lnTo>
                  <a:pt x="1498" y="876"/>
                </a:lnTo>
                <a:lnTo>
                  <a:pt x="1507" y="875"/>
                </a:lnTo>
                <a:lnTo>
                  <a:pt x="1516" y="872"/>
                </a:lnTo>
                <a:lnTo>
                  <a:pt x="1534" y="868"/>
                </a:lnTo>
                <a:lnTo>
                  <a:pt x="1549" y="862"/>
                </a:lnTo>
                <a:lnTo>
                  <a:pt x="1557" y="859"/>
                </a:lnTo>
                <a:lnTo>
                  <a:pt x="1565" y="856"/>
                </a:lnTo>
                <a:lnTo>
                  <a:pt x="1578" y="848"/>
                </a:lnTo>
                <a:lnTo>
                  <a:pt x="1585" y="845"/>
                </a:lnTo>
                <a:lnTo>
                  <a:pt x="1592" y="840"/>
                </a:lnTo>
                <a:lnTo>
                  <a:pt x="1604" y="831"/>
                </a:lnTo>
                <a:lnTo>
                  <a:pt x="1615" y="821"/>
                </a:lnTo>
                <a:lnTo>
                  <a:pt x="1625" y="811"/>
                </a:lnTo>
                <a:lnTo>
                  <a:pt x="1634" y="801"/>
                </a:lnTo>
                <a:lnTo>
                  <a:pt x="1642" y="790"/>
                </a:lnTo>
                <a:lnTo>
                  <a:pt x="1649" y="779"/>
                </a:lnTo>
                <a:lnTo>
                  <a:pt x="1652" y="773"/>
                </a:lnTo>
                <a:lnTo>
                  <a:pt x="1654" y="768"/>
                </a:lnTo>
                <a:lnTo>
                  <a:pt x="1660" y="757"/>
                </a:lnTo>
                <a:lnTo>
                  <a:pt x="1931" y="752"/>
                </a:lnTo>
                <a:lnTo>
                  <a:pt x="1929" y="765"/>
                </a:lnTo>
                <a:close/>
                <a:moveTo>
                  <a:pt x="1460" y="216"/>
                </a:moveTo>
                <a:lnTo>
                  <a:pt x="1449" y="217"/>
                </a:lnTo>
                <a:lnTo>
                  <a:pt x="1437" y="218"/>
                </a:lnTo>
                <a:lnTo>
                  <a:pt x="1426" y="219"/>
                </a:lnTo>
                <a:lnTo>
                  <a:pt x="1414" y="221"/>
                </a:lnTo>
                <a:lnTo>
                  <a:pt x="1404" y="223"/>
                </a:lnTo>
                <a:lnTo>
                  <a:pt x="1394" y="227"/>
                </a:lnTo>
                <a:lnTo>
                  <a:pt x="1384" y="230"/>
                </a:lnTo>
                <a:lnTo>
                  <a:pt x="1375" y="233"/>
                </a:lnTo>
                <a:lnTo>
                  <a:pt x="1366" y="238"/>
                </a:lnTo>
                <a:lnTo>
                  <a:pt x="1359" y="243"/>
                </a:lnTo>
                <a:lnTo>
                  <a:pt x="1351" y="248"/>
                </a:lnTo>
                <a:lnTo>
                  <a:pt x="1343" y="253"/>
                </a:lnTo>
                <a:lnTo>
                  <a:pt x="1335" y="259"/>
                </a:lnTo>
                <a:lnTo>
                  <a:pt x="1329" y="266"/>
                </a:lnTo>
                <a:lnTo>
                  <a:pt x="1316" y="278"/>
                </a:lnTo>
                <a:lnTo>
                  <a:pt x="1310" y="285"/>
                </a:lnTo>
                <a:lnTo>
                  <a:pt x="1305" y="291"/>
                </a:lnTo>
                <a:lnTo>
                  <a:pt x="1295" y="306"/>
                </a:lnTo>
                <a:lnTo>
                  <a:pt x="1286" y="320"/>
                </a:lnTo>
                <a:lnTo>
                  <a:pt x="1279" y="335"/>
                </a:lnTo>
                <a:lnTo>
                  <a:pt x="1273" y="349"/>
                </a:lnTo>
                <a:lnTo>
                  <a:pt x="1268" y="364"/>
                </a:lnTo>
                <a:lnTo>
                  <a:pt x="1265" y="377"/>
                </a:lnTo>
                <a:lnTo>
                  <a:pt x="1263" y="390"/>
                </a:lnTo>
                <a:lnTo>
                  <a:pt x="1262" y="412"/>
                </a:lnTo>
                <a:lnTo>
                  <a:pt x="1661" y="412"/>
                </a:lnTo>
                <a:lnTo>
                  <a:pt x="1661" y="390"/>
                </a:lnTo>
                <a:lnTo>
                  <a:pt x="1658" y="377"/>
                </a:lnTo>
                <a:lnTo>
                  <a:pt x="1654" y="364"/>
                </a:lnTo>
                <a:lnTo>
                  <a:pt x="1650" y="349"/>
                </a:lnTo>
                <a:lnTo>
                  <a:pt x="1643" y="335"/>
                </a:lnTo>
                <a:lnTo>
                  <a:pt x="1636" y="320"/>
                </a:lnTo>
                <a:lnTo>
                  <a:pt x="1627" y="306"/>
                </a:lnTo>
                <a:lnTo>
                  <a:pt x="1617" y="291"/>
                </a:lnTo>
                <a:lnTo>
                  <a:pt x="1612" y="285"/>
                </a:lnTo>
                <a:lnTo>
                  <a:pt x="1606" y="278"/>
                </a:lnTo>
                <a:lnTo>
                  <a:pt x="1600" y="271"/>
                </a:lnTo>
                <a:lnTo>
                  <a:pt x="1593" y="266"/>
                </a:lnTo>
                <a:lnTo>
                  <a:pt x="1586" y="259"/>
                </a:lnTo>
                <a:lnTo>
                  <a:pt x="1578" y="253"/>
                </a:lnTo>
                <a:lnTo>
                  <a:pt x="1563" y="243"/>
                </a:lnTo>
                <a:lnTo>
                  <a:pt x="1555" y="238"/>
                </a:lnTo>
                <a:lnTo>
                  <a:pt x="1546" y="233"/>
                </a:lnTo>
                <a:lnTo>
                  <a:pt x="1537" y="230"/>
                </a:lnTo>
                <a:lnTo>
                  <a:pt x="1527" y="227"/>
                </a:lnTo>
                <a:lnTo>
                  <a:pt x="1517" y="223"/>
                </a:lnTo>
                <a:lnTo>
                  <a:pt x="1507" y="221"/>
                </a:lnTo>
                <a:lnTo>
                  <a:pt x="1496" y="219"/>
                </a:lnTo>
                <a:lnTo>
                  <a:pt x="1485" y="218"/>
                </a:lnTo>
                <a:lnTo>
                  <a:pt x="1472" y="217"/>
                </a:lnTo>
                <a:lnTo>
                  <a:pt x="1460" y="216"/>
                </a:lnTo>
                <a:close/>
                <a:moveTo>
                  <a:pt x="5407" y="410"/>
                </a:moveTo>
                <a:lnTo>
                  <a:pt x="5713" y="410"/>
                </a:lnTo>
                <a:lnTo>
                  <a:pt x="5713" y="368"/>
                </a:lnTo>
                <a:lnTo>
                  <a:pt x="5712" y="356"/>
                </a:lnTo>
                <a:lnTo>
                  <a:pt x="5710" y="344"/>
                </a:lnTo>
                <a:lnTo>
                  <a:pt x="5707" y="331"/>
                </a:lnTo>
                <a:lnTo>
                  <a:pt x="5702" y="320"/>
                </a:lnTo>
                <a:lnTo>
                  <a:pt x="5697" y="308"/>
                </a:lnTo>
                <a:lnTo>
                  <a:pt x="5693" y="302"/>
                </a:lnTo>
                <a:lnTo>
                  <a:pt x="5690" y="297"/>
                </a:lnTo>
                <a:lnTo>
                  <a:pt x="5681" y="286"/>
                </a:lnTo>
                <a:lnTo>
                  <a:pt x="5671" y="276"/>
                </a:lnTo>
                <a:lnTo>
                  <a:pt x="5660" y="267"/>
                </a:lnTo>
                <a:lnTo>
                  <a:pt x="5654" y="262"/>
                </a:lnTo>
                <a:lnTo>
                  <a:pt x="5648" y="258"/>
                </a:lnTo>
                <a:lnTo>
                  <a:pt x="5641" y="255"/>
                </a:lnTo>
                <a:lnTo>
                  <a:pt x="5633" y="251"/>
                </a:lnTo>
                <a:lnTo>
                  <a:pt x="5619" y="245"/>
                </a:lnTo>
                <a:lnTo>
                  <a:pt x="5602" y="239"/>
                </a:lnTo>
                <a:lnTo>
                  <a:pt x="5583" y="236"/>
                </a:lnTo>
                <a:lnTo>
                  <a:pt x="5574" y="233"/>
                </a:lnTo>
                <a:lnTo>
                  <a:pt x="5564" y="233"/>
                </a:lnTo>
                <a:lnTo>
                  <a:pt x="5553" y="232"/>
                </a:lnTo>
                <a:lnTo>
                  <a:pt x="5543" y="232"/>
                </a:lnTo>
                <a:lnTo>
                  <a:pt x="5520" y="232"/>
                </a:lnTo>
                <a:lnTo>
                  <a:pt x="5499" y="233"/>
                </a:lnTo>
                <a:lnTo>
                  <a:pt x="5481" y="236"/>
                </a:lnTo>
                <a:lnTo>
                  <a:pt x="5465" y="238"/>
                </a:lnTo>
                <a:lnTo>
                  <a:pt x="5449" y="241"/>
                </a:lnTo>
                <a:lnTo>
                  <a:pt x="5436" y="246"/>
                </a:lnTo>
                <a:lnTo>
                  <a:pt x="5423" y="251"/>
                </a:lnTo>
                <a:lnTo>
                  <a:pt x="5419" y="253"/>
                </a:lnTo>
                <a:lnTo>
                  <a:pt x="5413" y="257"/>
                </a:lnTo>
                <a:lnTo>
                  <a:pt x="5403" y="263"/>
                </a:lnTo>
                <a:lnTo>
                  <a:pt x="5399" y="267"/>
                </a:lnTo>
                <a:lnTo>
                  <a:pt x="5396" y="270"/>
                </a:lnTo>
                <a:lnTo>
                  <a:pt x="5388" y="278"/>
                </a:lnTo>
                <a:lnTo>
                  <a:pt x="5381" y="287"/>
                </a:lnTo>
                <a:lnTo>
                  <a:pt x="5375" y="296"/>
                </a:lnTo>
                <a:lnTo>
                  <a:pt x="5371" y="306"/>
                </a:lnTo>
                <a:lnTo>
                  <a:pt x="5367" y="317"/>
                </a:lnTo>
                <a:lnTo>
                  <a:pt x="5362" y="328"/>
                </a:lnTo>
                <a:lnTo>
                  <a:pt x="5360" y="336"/>
                </a:lnTo>
                <a:lnTo>
                  <a:pt x="5100" y="336"/>
                </a:lnTo>
                <a:lnTo>
                  <a:pt x="5103" y="320"/>
                </a:lnTo>
                <a:lnTo>
                  <a:pt x="5109" y="298"/>
                </a:lnTo>
                <a:lnTo>
                  <a:pt x="5116" y="276"/>
                </a:lnTo>
                <a:lnTo>
                  <a:pt x="5123" y="255"/>
                </a:lnTo>
                <a:lnTo>
                  <a:pt x="5131" y="235"/>
                </a:lnTo>
                <a:lnTo>
                  <a:pt x="5135" y="225"/>
                </a:lnTo>
                <a:lnTo>
                  <a:pt x="5139" y="216"/>
                </a:lnTo>
                <a:lnTo>
                  <a:pt x="5148" y="198"/>
                </a:lnTo>
                <a:lnTo>
                  <a:pt x="5157" y="181"/>
                </a:lnTo>
                <a:lnTo>
                  <a:pt x="5167" y="164"/>
                </a:lnTo>
                <a:lnTo>
                  <a:pt x="5177" y="149"/>
                </a:lnTo>
                <a:lnTo>
                  <a:pt x="5188" y="134"/>
                </a:lnTo>
                <a:lnTo>
                  <a:pt x="5194" y="128"/>
                </a:lnTo>
                <a:lnTo>
                  <a:pt x="5199" y="121"/>
                </a:lnTo>
                <a:lnTo>
                  <a:pt x="5206" y="115"/>
                </a:lnTo>
                <a:lnTo>
                  <a:pt x="5211" y="109"/>
                </a:lnTo>
                <a:lnTo>
                  <a:pt x="5224" y="97"/>
                </a:lnTo>
                <a:lnTo>
                  <a:pt x="5237" y="87"/>
                </a:lnTo>
                <a:lnTo>
                  <a:pt x="5251" y="75"/>
                </a:lnTo>
                <a:lnTo>
                  <a:pt x="5264" y="66"/>
                </a:lnTo>
                <a:lnTo>
                  <a:pt x="5278" y="58"/>
                </a:lnTo>
                <a:lnTo>
                  <a:pt x="5293" y="50"/>
                </a:lnTo>
                <a:lnTo>
                  <a:pt x="5309" y="42"/>
                </a:lnTo>
                <a:lnTo>
                  <a:pt x="5324" y="35"/>
                </a:lnTo>
                <a:lnTo>
                  <a:pt x="5340" y="30"/>
                </a:lnTo>
                <a:lnTo>
                  <a:pt x="5356" y="24"/>
                </a:lnTo>
                <a:lnTo>
                  <a:pt x="5373" y="20"/>
                </a:lnTo>
                <a:lnTo>
                  <a:pt x="5390" y="15"/>
                </a:lnTo>
                <a:lnTo>
                  <a:pt x="5408" y="12"/>
                </a:lnTo>
                <a:lnTo>
                  <a:pt x="5427" y="9"/>
                </a:lnTo>
                <a:lnTo>
                  <a:pt x="5445" y="6"/>
                </a:lnTo>
                <a:lnTo>
                  <a:pt x="5464" y="4"/>
                </a:lnTo>
                <a:lnTo>
                  <a:pt x="5483" y="3"/>
                </a:lnTo>
                <a:lnTo>
                  <a:pt x="5503" y="2"/>
                </a:lnTo>
                <a:lnTo>
                  <a:pt x="5523" y="1"/>
                </a:lnTo>
                <a:lnTo>
                  <a:pt x="5543" y="1"/>
                </a:lnTo>
                <a:lnTo>
                  <a:pt x="5565" y="1"/>
                </a:lnTo>
                <a:lnTo>
                  <a:pt x="5586" y="2"/>
                </a:lnTo>
                <a:lnTo>
                  <a:pt x="5609" y="4"/>
                </a:lnTo>
                <a:lnTo>
                  <a:pt x="5630" y="7"/>
                </a:lnTo>
                <a:lnTo>
                  <a:pt x="5650" y="12"/>
                </a:lnTo>
                <a:lnTo>
                  <a:pt x="5670" y="16"/>
                </a:lnTo>
                <a:lnTo>
                  <a:pt x="5690" y="22"/>
                </a:lnTo>
                <a:lnTo>
                  <a:pt x="5710" y="28"/>
                </a:lnTo>
                <a:lnTo>
                  <a:pt x="5729" y="35"/>
                </a:lnTo>
                <a:lnTo>
                  <a:pt x="5747" y="43"/>
                </a:lnTo>
                <a:lnTo>
                  <a:pt x="5765" y="51"/>
                </a:lnTo>
                <a:lnTo>
                  <a:pt x="5783" y="60"/>
                </a:lnTo>
                <a:lnTo>
                  <a:pt x="5799" y="70"/>
                </a:lnTo>
                <a:lnTo>
                  <a:pt x="5815" y="81"/>
                </a:lnTo>
                <a:lnTo>
                  <a:pt x="5831" y="92"/>
                </a:lnTo>
                <a:lnTo>
                  <a:pt x="5846" y="104"/>
                </a:lnTo>
                <a:lnTo>
                  <a:pt x="5860" y="117"/>
                </a:lnTo>
                <a:lnTo>
                  <a:pt x="5873" y="130"/>
                </a:lnTo>
                <a:lnTo>
                  <a:pt x="5886" y="143"/>
                </a:lnTo>
                <a:lnTo>
                  <a:pt x="5897" y="158"/>
                </a:lnTo>
                <a:lnTo>
                  <a:pt x="5909" y="172"/>
                </a:lnTo>
                <a:lnTo>
                  <a:pt x="5919" y="188"/>
                </a:lnTo>
                <a:lnTo>
                  <a:pt x="5929" y="203"/>
                </a:lnTo>
                <a:lnTo>
                  <a:pt x="5937" y="220"/>
                </a:lnTo>
                <a:lnTo>
                  <a:pt x="5941" y="229"/>
                </a:lnTo>
                <a:lnTo>
                  <a:pt x="5944" y="237"/>
                </a:lnTo>
                <a:lnTo>
                  <a:pt x="5948" y="246"/>
                </a:lnTo>
                <a:lnTo>
                  <a:pt x="5951" y="255"/>
                </a:lnTo>
                <a:lnTo>
                  <a:pt x="5957" y="272"/>
                </a:lnTo>
                <a:lnTo>
                  <a:pt x="5962" y="290"/>
                </a:lnTo>
                <a:lnTo>
                  <a:pt x="5963" y="300"/>
                </a:lnTo>
                <a:lnTo>
                  <a:pt x="5966" y="309"/>
                </a:lnTo>
                <a:lnTo>
                  <a:pt x="5968" y="329"/>
                </a:lnTo>
                <a:lnTo>
                  <a:pt x="5970" y="348"/>
                </a:lnTo>
                <a:lnTo>
                  <a:pt x="5970" y="368"/>
                </a:lnTo>
                <a:lnTo>
                  <a:pt x="5971" y="492"/>
                </a:lnTo>
                <a:lnTo>
                  <a:pt x="5970" y="616"/>
                </a:lnTo>
                <a:lnTo>
                  <a:pt x="5970" y="1093"/>
                </a:lnTo>
                <a:lnTo>
                  <a:pt x="5728" y="1093"/>
                </a:lnTo>
                <a:lnTo>
                  <a:pt x="5628" y="1093"/>
                </a:lnTo>
                <a:lnTo>
                  <a:pt x="5525" y="1093"/>
                </a:lnTo>
                <a:lnTo>
                  <a:pt x="5407" y="1093"/>
                </a:lnTo>
                <a:lnTo>
                  <a:pt x="5388" y="1093"/>
                </a:lnTo>
                <a:lnTo>
                  <a:pt x="5369" y="1092"/>
                </a:lnTo>
                <a:lnTo>
                  <a:pt x="5351" y="1089"/>
                </a:lnTo>
                <a:lnTo>
                  <a:pt x="5333" y="1087"/>
                </a:lnTo>
                <a:lnTo>
                  <a:pt x="5315" y="1084"/>
                </a:lnTo>
                <a:lnTo>
                  <a:pt x="5298" y="1079"/>
                </a:lnTo>
                <a:lnTo>
                  <a:pt x="5282" y="1075"/>
                </a:lnTo>
                <a:lnTo>
                  <a:pt x="5265" y="1069"/>
                </a:lnTo>
                <a:lnTo>
                  <a:pt x="5249" y="1064"/>
                </a:lnTo>
                <a:lnTo>
                  <a:pt x="5234" y="1056"/>
                </a:lnTo>
                <a:lnTo>
                  <a:pt x="5218" y="1049"/>
                </a:lnTo>
                <a:lnTo>
                  <a:pt x="5204" y="1040"/>
                </a:lnTo>
                <a:lnTo>
                  <a:pt x="5189" y="1032"/>
                </a:lnTo>
                <a:lnTo>
                  <a:pt x="5176" y="1023"/>
                </a:lnTo>
                <a:lnTo>
                  <a:pt x="5162" y="1013"/>
                </a:lnTo>
                <a:lnTo>
                  <a:pt x="5150" y="1001"/>
                </a:lnTo>
                <a:lnTo>
                  <a:pt x="5138" y="990"/>
                </a:lnTo>
                <a:lnTo>
                  <a:pt x="5127" y="979"/>
                </a:lnTo>
                <a:lnTo>
                  <a:pt x="5117" y="967"/>
                </a:lnTo>
                <a:lnTo>
                  <a:pt x="5107" y="954"/>
                </a:lnTo>
                <a:lnTo>
                  <a:pt x="5097" y="940"/>
                </a:lnTo>
                <a:lnTo>
                  <a:pt x="5089" y="927"/>
                </a:lnTo>
                <a:lnTo>
                  <a:pt x="5080" y="912"/>
                </a:lnTo>
                <a:lnTo>
                  <a:pt x="5073" y="898"/>
                </a:lnTo>
                <a:lnTo>
                  <a:pt x="5066" y="882"/>
                </a:lnTo>
                <a:lnTo>
                  <a:pt x="5061" y="867"/>
                </a:lnTo>
                <a:lnTo>
                  <a:pt x="5056" y="850"/>
                </a:lnTo>
                <a:lnTo>
                  <a:pt x="5052" y="833"/>
                </a:lnTo>
                <a:lnTo>
                  <a:pt x="5049" y="817"/>
                </a:lnTo>
                <a:lnTo>
                  <a:pt x="5046" y="800"/>
                </a:lnTo>
                <a:lnTo>
                  <a:pt x="5045" y="782"/>
                </a:lnTo>
                <a:lnTo>
                  <a:pt x="5045" y="763"/>
                </a:lnTo>
                <a:lnTo>
                  <a:pt x="5045" y="745"/>
                </a:lnTo>
                <a:lnTo>
                  <a:pt x="5046" y="728"/>
                </a:lnTo>
                <a:lnTo>
                  <a:pt x="5049" y="710"/>
                </a:lnTo>
                <a:lnTo>
                  <a:pt x="5052" y="693"/>
                </a:lnTo>
                <a:lnTo>
                  <a:pt x="5056" y="675"/>
                </a:lnTo>
                <a:lnTo>
                  <a:pt x="5061" y="659"/>
                </a:lnTo>
                <a:lnTo>
                  <a:pt x="5066" y="642"/>
                </a:lnTo>
                <a:lnTo>
                  <a:pt x="5073" y="626"/>
                </a:lnTo>
                <a:lnTo>
                  <a:pt x="5080" y="611"/>
                </a:lnTo>
                <a:lnTo>
                  <a:pt x="5088" y="595"/>
                </a:lnTo>
                <a:lnTo>
                  <a:pt x="5097" y="581"/>
                </a:lnTo>
                <a:lnTo>
                  <a:pt x="5106" y="566"/>
                </a:lnTo>
                <a:lnTo>
                  <a:pt x="5116" y="553"/>
                </a:lnTo>
                <a:lnTo>
                  <a:pt x="5127" y="540"/>
                </a:lnTo>
                <a:lnTo>
                  <a:pt x="5138" y="526"/>
                </a:lnTo>
                <a:lnTo>
                  <a:pt x="5150" y="514"/>
                </a:lnTo>
                <a:lnTo>
                  <a:pt x="5162" y="503"/>
                </a:lnTo>
                <a:lnTo>
                  <a:pt x="5176" y="492"/>
                </a:lnTo>
                <a:lnTo>
                  <a:pt x="5189" y="481"/>
                </a:lnTo>
                <a:lnTo>
                  <a:pt x="5203" y="472"/>
                </a:lnTo>
                <a:lnTo>
                  <a:pt x="5218" y="462"/>
                </a:lnTo>
                <a:lnTo>
                  <a:pt x="5233" y="454"/>
                </a:lnTo>
                <a:lnTo>
                  <a:pt x="5248" y="446"/>
                </a:lnTo>
                <a:lnTo>
                  <a:pt x="5265" y="438"/>
                </a:lnTo>
                <a:lnTo>
                  <a:pt x="5281" y="433"/>
                </a:lnTo>
                <a:lnTo>
                  <a:pt x="5298" y="427"/>
                </a:lnTo>
                <a:lnTo>
                  <a:pt x="5315" y="422"/>
                </a:lnTo>
                <a:lnTo>
                  <a:pt x="5333" y="418"/>
                </a:lnTo>
                <a:lnTo>
                  <a:pt x="5351" y="415"/>
                </a:lnTo>
                <a:lnTo>
                  <a:pt x="5369" y="413"/>
                </a:lnTo>
                <a:lnTo>
                  <a:pt x="5388" y="412"/>
                </a:lnTo>
                <a:lnTo>
                  <a:pt x="5407" y="410"/>
                </a:lnTo>
                <a:close/>
                <a:moveTo>
                  <a:pt x="5713" y="835"/>
                </a:moveTo>
                <a:lnTo>
                  <a:pt x="5712" y="750"/>
                </a:lnTo>
                <a:lnTo>
                  <a:pt x="5712" y="634"/>
                </a:lnTo>
                <a:lnTo>
                  <a:pt x="5428" y="634"/>
                </a:lnTo>
                <a:lnTo>
                  <a:pt x="5413" y="634"/>
                </a:lnTo>
                <a:lnTo>
                  <a:pt x="5407" y="635"/>
                </a:lnTo>
                <a:lnTo>
                  <a:pt x="5400" y="636"/>
                </a:lnTo>
                <a:lnTo>
                  <a:pt x="5388" y="640"/>
                </a:lnTo>
                <a:lnTo>
                  <a:pt x="5382" y="641"/>
                </a:lnTo>
                <a:lnTo>
                  <a:pt x="5375" y="643"/>
                </a:lnTo>
                <a:lnTo>
                  <a:pt x="5365" y="649"/>
                </a:lnTo>
                <a:lnTo>
                  <a:pt x="5354" y="655"/>
                </a:lnTo>
                <a:lnTo>
                  <a:pt x="5345" y="662"/>
                </a:lnTo>
                <a:lnTo>
                  <a:pt x="5336" y="670"/>
                </a:lnTo>
                <a:lnTo>
                  <a:pt x="5333" y="674"/>
                </a:lnTo>
                <a:lnTo>
                  <a:pt x="5329" y="679"/>
                </a:lnTo>
                <a:lnTo>
                  <a:pt x="5322" y="688"/>
                </a:lnTo>
                <a:lnTo>
                  <a:pt x="5316" y="696"/>
                </a:lnTo>
                <a:lnTo>
                  <a:pt x="5312" y="708"/>
                </a:lnTo>
                <a:lnTo>
                  <a:pt x="5309" y="718"/>
                </a:lnTo>
                <a:lnTo>
                  <a:pt x="5305" y="729"/>
                </a:lnTo>
                <a:lnTo>
                  <a:pt x="5304" y="739"/>
                </a:lnTo>
                <a:lnTo>
                  <a:pt x="5303" y="750"/>
                </a:lnTo>
                <a:lnTo>
                  <a:pt x="5304" y="761"/>
                </a:lnTo>
                <a:lnTo>
                  <a:pt x="5305" y="772"/>
                </a:lnTo>
                <a:lnTo>
                  <a:pt x="5309" y="783"/>
                </a:lnTo>
                <a:lnTo>
                  <a:pt x="5312" y="793"/>
                </a:lnTo>
                <a:lnTo>
                  <a:pt x="5316" y="803"/>
                </a:lnTo>
                <a:lnTo>
                  <a:pt x="5320" y="808"/>
                </a:lnTo>
                <a:lnTo>
                  <a:pt x="5322" y="812"/>
                </a:lnTo>
                <a:lnTo>
                  <a:pt x="5329" y="822"/>
                </a:lnTo>
                <a:lnTo>
                  <a:pt x="5336" y="830"/>
                </a:lnTo>
                <a:lnTo>
                  <a:pt x="5345" y="838"/>
                </a:lnTo>
                <a:lnTo>
                  <a:pt x="5354" y="845"/>
                </a:lnTo>
                <a:lnTo>
                  <a:pt x="5364" y="851"/>
                </a:lnTo>
                <a:lnTo>
                  <a:pt x="5375" y="857"/>
                </a:lnTo>
                <a:lnTo>
                  <a:pt x="5388" y="861"/>
                </a:lnTo>
                <a:lnTo>
                  <a:pt x="5400" y="863"/>
                </a:lnTo>
                <a:lnTo>
                  <a:pt x="5407" y="865"/>
                </a:lnTo>
                <a:lnTo>
                  <a:pt x="5413" y="866"/>
                </a:lnTo>
                <a:lnTo>
                  <a:pt x="5428" y="867"/>
                </a:lnTo>
                <a:lnTo>
                  <a:pt x="5713" y="867"/>
                </a:lnTo>
                <a:lnTo>
                  <a:pt x="5713" y="835"/>
                </a:lnTo>
                <a:close/>
                <a:moveTo>
                  <a:pt x="254" y="405"/>
                </a:moveTo>
                <a:lnTo>
                  <a:pt x="260" y="404"/>
                </a:lnTo>
                <a:lnTo>
                  <a:pt x="271" y="400"/>
                </a:lnTo>
                <a:lnTo>
                  <a:pt x="282" y="397"/>
                </a:lnTo>
                <a:lnTo>
                  <a:pt x="305" y="390"/>
                </a:lnTo>
                <a:lnTo>
                  <a:pt x="325" y="381"/>
                </a:lnTo>
                <a:lnTo>
                  <a:pt x="345" y="371"/>
                </a:lnTo>
                <a:lnTo>
                  <a:pt x="364" y="360"/>
                </a:lnTo>
                <a:lnTo>
                  <a:pt x="383" y="349"/>
                </a:lnTo>
                <a:lnTo>
                  <a:pt x="399" y="336"/>
                </a:lnTo>
                <a:lnTo>
                  <a:pt x="416" y="322"/>
                </a:lnTo>
                <a:lnTo>
                  <a:pt x="432" y="308"/>
                </a:lnTo>
                <a:lnTo>
                  <a:pt x="447" y="294"/>
                </a:lnTo>
                <a:lnTo>
                  <a:pt x="462" y="279"/>
                </a:lnTo>
                <a:lnTo>
                  <a:pt x="468" y="271"/>
                </a:lnTo>
                <a:lnTo>
                  <a:pt x="475" y="263"/>
                </a:lnTo>
                <a:lnTo>
                  <a:pt x="487" y="247"/>
                </a:lnTo>
                <a:lnTo>
                  <a:pt x="500" y="231"/>
                </a:lnTo>
                <a:lnTo>
                  <a:pt x="511" y="216"/>
                </a:lnTo>
                <a:lnTo>
                  <a:pt x="521" y="199"/>
                </a:lnTo>
                <a:lnTo>
                  <a:pt x="540" y="168"/>
                </a:lnTo>
                <a:lnTo>
                  <a:pt x="557" y="138"/>
                </a:lnTo>
                <a:lnTo>
                  <a:pt x="570" y="111"/>
                </a:lnTo>
                <a:lnTo>
                  <a:pt x="580" y="87"/>
                </a:lnTo>
                <a:lnTo>
                  <a:pt x="589" y="65"/>
                </a:lnTo>
                <a:lnTo>
                  <a:pt x="595" y="50"/>
                </a:lnTo>
                <a:lnTo>
                  <a:pt x="599" y="35"/>
                </a:lnTo>
                <a:lnTo>
                  <a:pt x="605" y="20"/>
                </a:lnTo>
                <a:lnTo>
                  <a:pt x="843" y="20"/>
                </a:lnTo>
                <a:lnTo>
                  <a:pt x="840" y="42"/>
                </a:lnTo>
                <a:lnTo>
                  <a:pt x="837" y="58"/>
                </a:lnTo>
                <a:lnTo>
                  <a:pt x="833" y="75"/>
                </a:lnTo>
                <a:lnTo>
                  <a:pt x="827" y="99"/>
                </a:lnTo>
                <a:lnTo>
                  <a:pt x="819" y="127"/>
                </a:lnTo>
                <a:lnTo>
                  <a:pt x="809" y="160"/>
                </a:lnTo>
                <a:lnTo>
                  <a:pt x="802" y="178"/>
                </a:lnTo>
                <a:lnTo>
                  <a:pt x="794" y="196"/>
                </a:lnTo>
                <a:lnTo>
                  <a:pt x="786" y="215"/>
                </a:lnTo>
                <a:lnTo>
                  <a:pt x="777" y="235"/>
                </a:lnTo>
                <a:lnTo>
                  <a:pt x="769" y="253"/>
                </a:lnTo>
                <a:lnTo>
                  <a:pt x="760" y="274"/>
                </a:lnTo>
                <a:lnTo>
                  <a:pt x="748" y="292"/>
                </a:lnTo>
                <a:lnTo>
                  <a:pt x="737" y="312"/>
                </a:lnTo>
                <a:lnTo>
                  <a:pt x="725" y="332"/>
                </a:lnTo>
                <a:lnTo>
                  <a:pt x="712" y="353"/>
                </a:lnTo>
                <a:lnTo>
                  <a:pt x="697" y="373"/>
                </a:lnTo>
                <a:lnTo>
                  <a:pt x="682" y="393"/>
                </a:lnTo>
                <a:lnTo>
                  <a:pt x="666" y="413"/>
                </a:lnTo>
                <a:lnTo>
                  <a:pt x="648" y="433"/>
                </a:lnTo>
                <a:lnTo>
                  <a:pt x="630" y="452"/>
                </a:lnTo>
                <a:lnTo>
                  <a:pt x="610" y="471"/>
                </a:lnTo>
                <a:lnTo>
                  <a:pt x="590" y="489"/>
                </a:lnTo>
                <a:lnTo>
                  <a:pt x="579" y="498"/>
                </a:lnTo>
                <a:lnTo>
                  <a:pt x="568" y="507"/>
                </a:lnTo>
                <a:lnTo>
                  <a:pt x="545" y="524"/>
                </a:lnTo>
                <a:lnTo>
                  <a:pt x="521" y="541"/>
                </a:lnTo>
                <a:lnTo>
                  <a:pt x="514" y="545"/>
                </a:lnTo>
                <a:lnTo>
                  <a:pt x="521" y="548"/>
                </a:lnTo>
                <a:lnTo>
                  <a:pt x="545" y="565"/>
                </a:lnTo>
                <a:lnTo>
                  <a:pt x="569" y="584"/>
                </a:lnTo>
                <a:lnTo>
                  <a:pt x="591" y="602"/>
                </a:lnTo>
                <a:lnTo>
                  <a:pt x="612" y="622"/>
                </a:lnTo>
                <a:lnTo>
                  <a:pt x="632" y="641"/>
                </a:lnTo>
                <a:lnTo>
                  <a:pt x="641" y="651"/>
                </a:lnTo>
                <a:lnTo>
                  <a:pt x="651" y="661"/>
                </a:lnTo>
                <a:lnTo>
                  <a:pt x="660" y="672"/>
                </a:lnTo>
                <a:lnTo>
                  <a:pt x="668" y="682"/>
                </a:lnTo>
                <a:lnTo>
                  <a:pt x="685" y="703"/>
                </a:lnTo>
                <a:lnTo>
                  <a:pt x="701" y="724"/>
                </a:lnTo>
                <a:lnTo>
                  <a:pt x="715" y="745"/>
                </a:lnTo>
                <a:lnTo>
                  <a:pt x="728" y="767"/>
                </a:lnTo>
                <a:lnTo>
                  <a:pt x="742" y="788"/>
                </a:lnTo>
                <a:lnTo>
                  <a:pt x="753" y="809"/>
                </a:lnTo>
                <a:lnTo>
                  <a:pt x="764" y="829"/>
                </a:lnTo>
                <a:lnTo>
                  <a:pt x="774" y="850"/>
                </a:lnTo>
                <a:lnTo>
                  <a:pt x="783" y="870"/>
                </a:lnTo>
                <a:lnTo>
                  <a:pt x="792" y="890"/>
                </a:lnTo>
                <a:lnTo>
                  <a:pt x="801" y="911"/>
                </a:lnTo>
                <a:lnTo>
                  <a:pt x="808" y="930"/>
                </a:lnTo>
                <a:lnTo>
                  <a:pt x="814" y="949"/>
                </a:lnTo>
                <a:lnTo>
                  <a:pt x="820" y="967"/>
                </a:lnTo>
                <a:lnTo>
                  <a:pt x="825" y="984"/>
                </a:lnTo>
                <a:lnTo>
                  <a:pt x="833" y="1014"/>
                </a:lnTo>
                <a:lnTo>
                  <a:pt x="839" y="1038"/>
                </a:lnTo>
                <a:lnTo>
                  <a:pt x="843" y="1057"/>
                </a:lnTo>
                <a:lnTo>
                  <a:pt x="846" y="1074"/>
                </a:lnTo>
                <a:lnTo>
                  <a:pt x="849" y="1093"/>
                </a:lnTo>
                <a:lnTo>
                  <a:pt x="609" y="1093"/>
                </a:lnTo>
                <a:lnTo>
                  <a:pt x="607" y="1083"/>
                </a:lnTo>
                <a:lnTo>
                  <a:pt x="601" y="1067"/>
                </a:lnTo>
                <a:lnTo>
                  <a:pt x="596" y="1049"/>
                </a:lnTo>
                <a:lnTo>
                  <a:pt x="587" y="1027"/>
                </a:lnTo>
                <a:lnTo>
                  <a:pt x="576" y="1000"/>
                </a:lnTo>
                <a:lnTo>
                  <a:pt x="562" y="970"/>
                </a:lnTo>
                <a:lnTo>
                  <a:pt x="545" y="938"/>
                </a:lnTo>
                <a:lnTo>
                  <a:pt x="537" y="921"/>
                </a:lnTo>
                <a:lnTo>
                  <a:pt x="527" y="904"/>
                </a:lnTo>
                <a:lnTo>
                  <a:pt x="515" y="887"/>
                </a:lnTo>
                <a:lnTo>
                  <a:pt x="504" y="869"/>
                </a:lnTo>
                <a:lnTo>
                  <a:pt x="492" y="851"/>
                </a:lnTo>
                <a:lnTo>
                  <a:pt x="479" y="835"/>
                </a:lnTo>
                <a:lnTo>
                  <a:pt x="472" y="826"/>
                </a:lnTo>
                <a:lnTo>
                  <a:pt x="465" y="818"/>
                </a:lnTo>
                <a:lnTo>
                  <a:pt x="451" y="801"/>
                </a:lnTo>
                <a:lnTo>
                  <a:pt x="435" y="786"/>
                </a:lnTo>
                <a:lnTo>
                  <a:pt x="419" y="770"/>
                </a:lnTo>
                <a:lnTo>
                  <a:pt x="403" y="755"/>
                </a:lnTo>
                <a:lnTo>
                  <a:pt x="385" y="742"/>
                </a:lnTo>
                <a:lnTo>
                  <a:pt x="375" y="735"/>
                </a:lnTo>
                <a:lnTo>
                  <a:pt x="366" y="730"/>
                </a:lnTo>
                <a:lnTo>
                  <a:pt x="347" y="718"/>
                </a:lnTo>
                <a:lnTo>
                  <a:pt x="326" y="708"/>
                </a:lnTo>
                <a:lnTo>
                  <a:pt x="316" y="703"/>
                </a:lnTo>
                <a:lnTo>
                  <a:pt x="305" y="699"/>
                </a:lnTo>
                <a:lnTo>
                  <a:pt x="294" y="694"/>
                </a:lnTo>
                <a:lnTo>
                  <a:pt x="283" y="691"/>
                </a:lnTo>
                <a:lnTo>
                  <a:pt x="260" y="685"/>
                </a:lnTo>
                <a:lnTo>
                  <a:pt x="254" y="684"/>
                </a:lnTo>
                <a:lnTo>
                  <a:pt x="254" y="1093"/>
                </a:lnTo>
                <a:lnTo>
                  <a:pt x="0" y="1093"/>
                </a:lnTo>
                <a:lnTo>
                  <a:pt x="0" y="556"/>
                </a:lnTo>
                <a:lnTo>
                  <a:pt x="0" y="20"/>
                </a:lnTo>
                <a:lnTo>
                  <a:pt x="254" y="20"/>
                </a:lnTo>
                <a:lnTo>
                  <a:pt x="254" y="405"/>
                </a:lnTo>
                <a:close/>
                <a:moveTo>
                  <a:pt x="3423" y="367"/>
                </a:moveTo>
                <a:lnTo>
                  <a:pt x="3423" y="1093"/>
                </a:lnTo>
                <a:lnTo>
                  <a:pt x="3168" y="1093"/>
                </a:lnTo>
                <a:lnTo>
                  <a:pt x="3168" y="363"/>
                </a:lnTo>
                <a:lnTo>
                  <a:pt x="3168" y="349"/>
                </a:lnTo>
                <a:lnTo>
                  <a:pt x="3166" y="336"/>
                </a:lnTo>
                <a:lnTo>
                  <a:pt x="3162" y="324"/>
                </a:lnTo>
                <a:lnTo>
                  <a:pt x="3161" y="318"/>
                </a:lnTo>
                <a:lnTo>
                  <a:pt x="3159" y="312"/>
                </a:lnTo>
                <a:lnTo>
                  <a:pt x="3153" y="301"/>
                </a:lnTo>
                <a:lnTo>
                  <a:pt x="3147" y="290"/>
                </a:lnTo>
                <a:lnTo>
                  <a:pt x="3140" y="280"/>
                </a:lnTo>
                <a:lnTo>
                  <a:pt x="3132" y="271"/>
                </a:lnTo>
                <a:lnTo>
                  <a:pt x="3123" y="263"/>
                </a:lnTo>
                <a:lnTo>
                  <a:pt x="3114" y="257"/>
                </a:lnTo>
                <a:lnTo>
                  <a:pt x="3109" y="253"/>
                </a:lnTo>
                <a:lnTo>
                  <a:pt x="3104" y="250"/>
                </a:lnTo>
                <a:lnTo>
                  <a:pt x="3093" y="245"/>
                </a:lnTo>
                <a:lnTo>
                  <a:pt x="3088" y="242"/>
                </a:lnTo>
                <a:lnTo>
                  <a:pt x="3082" y="241"/>
                </a:lnTo>
                <a:lnTo>
                  <a:pt x="3070" y="238"/>
                </a:lnTo>
                <a:lnTo>
                  <a:pt x="3058" y="236"/>
                </a:lnTo>
                <a:lnTo>
                  <a:pt x="3045" y="236"/>
                </a:lnTo>
                <a:lnTo>
                  <a:pt x="3033" y="236"/>
                </a:lnTo>
                <a:lnTo>
                  <a:pt x="3021" y="238"/>
                </a:lnTo>
                <a:lnTo>
                  <a:pt x="3008" y="241"/>
                </a:lnTo>
                <a:lnTo>
                  <a:pt x="2997" y="246"/>
                </a:lnTo>
                <a:lnTo>
                  <a:pt x="2992" y="248"/>
                </a:lnTo>
                <a:lnTo>
                  <a:pt x="2986" y="251"/>
                </a:lnTo>
                <a:lnTo>
                  <a:pt x="2976" y="258"/>
                </a:lnTo>
                <a:lnTo>
                  <a:pt x="2972" y="261"/>
                </a:lnTo>
                <a:lnTo>
                  <a:pt x="2967" y="265"/>
                </a:lnTo>
                <a:lnTo>
                  <a:pt x="2958" y="274"/>
                </a:lnTo>
                <a:lnTo>
                  <a:pt x="2950" y="282"/>
                </a:lnTo>
                <a:lnTo>
                  <a:pt x="2946" y="287"/>
                </a:lnTo>
                <a:lnTo>
                  <a:pt x="2943" y="292"/>
                </a:lnTo>
                <a:lnTo>
                  <a:pt x="2937" y="304"/>
                </a:lnTo>
                <a:lnTo>
                  <a:pt x="2931" y="315"/>
                </a:lnTo>
                <a:lnTo>
                  <a:pt x="2929" y="320"/>
                </a:lnTo>
                <a:lnTo>
                  <a:pt x="2927" y="326"/>
                </a:lnTo>
                <a:lnTo>
                  <a:pt x="2924" y="339"/>
                </a:lnTo>
                <a:lnTo>
                  <a:pt x="2923" y="351"/>
                </a:lnTo>
                <a:lnTo>
                  <a:pt x="2921" y="358"/>
                </a:lnTo>
                <a:lnTo>
                  <a:pt x="2921" y="365"/>
                </a:lnTo>
                <a:lnTo>
                  <a:pt x="2921" y="1093"/>
                </a:lnTo>
                <a:lnTo>
                  <a:pt x="2669" y="1093"/>
                </a:lnTo>
                <a:lnTo>
                  <a:pt x="2669" y="365"/>
                </a:lnTo>
                <a:lnTo>
                  <a:pt x="2669" y="351"/>
                </a:lnTo>
                <a:lnTo>
                  <a:pt x="2667" y="339"/>
                </a:lnTo>
                <a:lnTo>
                  <a:pt x="2664" y="326"/>
                </a:lnTo>
                <a:lnTo>
                  <a:pt x="2663" y="320"/>
                </a:lnTo>
                <a:lnTo>
                  <a:pt x="2660" y="315"/>
                </a:lnTo>
                <a:lnTo>
                  <a:pt x="2655" y="304"/>
                </a:lnTo>
                <a:lnTo>
                  <a:pt x="2648" y="292"/>
                </a:lnTo>
                <a:lnTo>
                  <a:pt x="2641" y="282"/>
                </a:lnTo>
                <a:lnTo>
                  <a:pt x="2637" y="278"/>
                </a:lnTo>
                <a:lnTo>
                  <a:pt x="2634" y="274"/>
                </a:lnTo>
                <a:lnTo>
                  <a:pt x="2629" y="269"/>
                </a:lnTo>
                <a:lnTo>
                  <a:pt x="2625" y="265"/>
                </a:lnTo>
                <a:lnTo>
                  <a:pt x="2615" y="258"/>
                </a:lnTo>
                <a:lnTo>
                  <a:pt x="2605" y="251"/>
                </a:lnTo>
                <a:lnTo>
                  <a:pt x="2593" y="246"/>
                </a:lnTo>
                <a:lnTo>
                  <a:pt x="2582" y="241"/>
                </a:lnTo>
                <a:lnTo>
                  <a:pt x="2577" y="239"/>
                </a:lnTo>
                <a:lnTo>
                  <a:pt x="2571" y="238"/>
                </a:lnTo>
                <a:lnTo>
                  <a:pt x="2559" y="236"/>
                </a:lnTo>
                <a:lnTo>
                  <a:pt x="2552" y="236"/>
                </a:lnTo>
                <a:lnTo>
                  <a:pt x="2546" y="236"/>
                </a:lnTo>
                <a:lnTo>
                  <a:pt x="2533" y="236"/>
                </a:lnTo>
                <a:lnTo>
                  <a:pt x="2528" y="237"/>
                </a:lnTo>
                <a:lnTo>
                  <a:pt x="2521" y="238"/>
                </a:lnTo>
                <a:lnTo>
                  <a:pt x="2510" y="241"/>
                </a:lnTo>
                <a:lnTo>
                  <a:pt x="2499" y="245"/>
                </a:lnTo>
                <a:lnTo>
                  <a:pt x="2488" y="250"/>
                </a:lnTo>
                <a:lnTo>
                  <a:pt x="2477" y="257"/>
                </a:lnTo>
                <a:lnTo>
                  <a:pt x="2467" y="263"/>
                </a:lnTo>
                <a:lnTo>
                  <a:pt x="2460" y="271"/>
                </a:lnTo>
                <a:lnTo>
                  <a:pt x="2451" y="280"/>
                </a:lnTo>
                <a:lnTo>
                  <a:pt x="2444" y="290"/>
                </a:lnTo>
                <a:lnTo>
                  <a:pt x="2438" y="301"/>
                </a:lnTo>
                <a:lnTo>
                  <a:pt x="2433" y="312"/>
                </a:lnTo>
                <a:lnTo>
                  <a:pt x="2431" y="318"/>
                </a:lnTo>
                <a:lnTo>
                  <a:pt x="2428" y="324"/>
                </a:lnTo>
                <a:lnTo>
                  <a:pt x="2425" y="336"/>
                </a:lnTo>
                <a:lnTo>
                  <a:pt x="2424" y="349"/>
                </a:lnTo>
                <a:lnTo>
                  <a:pt x="2423" y="356"/>
                </a:lnTo>
                <a:lnTo>
                  <a:pt x="2423" y="363"/>
                </a:lnTo>
                <a:lnTo>
                  <a:pt x="2423" y="1093"/>
                </a:lnTo>
                <a:lnTo>
                  <a:pt x="2168" y="1093"/>
                </a:lnTo>
                <a:lnTo>
                  <a:pt x="2168" y="367"/>
                </a:lnTo>
                <a:lnTo>
                  <a:pt x="2168" y="348"/>
                </a:lnTo>
                <a:lnTo>
                  <a:pt x="2170" y="329"/>
                </a:lnTo>
                <a:lnTo>
                  <a:pt x="2172" y="310"/>
                </a:lnTo>
                <a:lnTo>
                  <a:pt x="2175" y="292"/>
                </a:lnTo>
                <a:lnTo>
                  <a:pt x="2179" y="275"/>
                </a:lnTo>
                <a:lnTo>
                  <a:pt x="2183" y="258"/>
                </a:lnTo>
                <a:lnTo>
                  <a:pt x="2189" y="240"/>
                </a:lnTo>
                <a:lnTo>
                  <a:pt x="2194" y="223"/>
                </a:lnTo>
                <a:lnTo>
                  <a:pt x="2201" y="208"/>
                </a:lnTo>
                <a:lnTo>
                  <a:pt x="2209" y="192"/>
                </a:lnTo>
                <a:lnTo>
                  <a:pt x="2212" y="184"/>
                </a:lnTo>
                <a:lnTo>
                  <a:pt x="2216" y="177"/>
                </a:lnTo>
                <a:lnTo>
                  <a:pt x="2225" y="161"/>
                </a:lnTo>
                <a:lnTo>
                  <a:pt x="2235" y="148"/>
                </a:lnTo>
                <a:lnTo>
                  <a:pt x="2245" y="133"/>
                </a:lnTo>
                <a:lnTo>
                  <a:pt x="2258" y="120"/>
                </a:lnTo>
                <a:lnTo>
                  <a:pt x="2269" y="108"/>
                </a:lnTo>
                <a:lnTo>
                  <a:pt x="2281" y="95"/>
                </a:lnTo>
                <a:lnTo>
                  <a:pt x="2288" y="90"/>
                </a:lnTo>
                <a:lnTo>
                  <a:pt x="2295" y="83"/>
                </a:lnTo>
                <a:lnTo>
                  <a:pt x="2309" y="73"/>
                </a:lnTo>
                <a:lnTo>
                  <a:pt x="2324" y="63"/>
                </a:lnTo>
                <a:lnTo>
                  <a:pt x="2339" y="53"/>
                </a:lnTo>
                <a:lnTo>
                  <a:pt x="2355" y="44"/>
                </a:lnTo>
                <a:lnTo>
                  <a:pt x="2371" y="36"/>
                </a:lnTo>
                <a:lnTo>
                  <a:pt x="2389" y="29"/>
                </a:lnTo>
                <a:lnTo>
                  <a:pt x="2407" y="22"/>
                </a:lnTo>
                <a:lnTo>
                  <a:pt x="2425" y="16"/>
                </a:lnTo>
                <a:lnTo>
                  <a:pt x="2445" y="12"/>
                </a:lnTo>
                <a:lnTo>
                  <a:pt x="2464" y="7"/>
                </a:lnTo>
                <a:lnTo>
                  <a:pt x="2485" y="4"/>
                </a:lnTo>
                <a:lnTo>
                  <a:pt x="2506" y="2"/>
                </a:lnTo>
                <a:lnTo>
                  <a:pt x="2528" y="1"/>
                </a:lnTo>
                <a:lnTo>
                  <a:pt x="2550" y="1"/>
                </a:lnTo>
                <a:lnTo>
                  <a:pt x="2569" y="1"/>
                </a:lnTo>
                <a:lnTo>
                  <a:pt x="2588" y="2"/>
                </a:lnTo>
                <a:lnTo>
                  <a:pt x="2606" y="4"/>
                </a:lnTo>
                <a:lnTo>
                  <a:pt x="2624" y="6"/>
                </a:lnTo>
                <a:lnTo>
                  <a:pt x="2640" y="10"/>
                </a:lnTo>
                <a:lnTo>
                  <a:pt x="2657" y="13"/>
                </a:lnTo>
                <a:lnTo>
                  <a:pt x="2673" y="17"/>
                </a:lnTo>
                <a:lnTo>
                  <a:pt x="2688" y="22"/>
                </a:lnTo>
                <a:lnTo>
                  <a:pt x="2704" y="28"/>
                </a:lnTo>
                <a:lnTo>
                  <a:pt x="2718" y="34"/>
                </a:lnTo>
                <a:lnTo>
                  <a:pt x="2732" y="41"/>
                </a:lnTo>
                <a:lnTo>
                  <a:pt x="2745" y="48"/>
                </a:lnTo>
                <a:lnTo>
                  <a:pt x="2759" y="55"/>
                </a:lnTo>
                <a:lnTo>
                  <a:pt x="2771" y="64"/>
                </a:lnTo>
                <a:lnTo>
                  <a:pt x="2782" y="72"/>
                </a:lnTo>
                <a:lnTo>
                  <a:pt x="2793" y="82"/>
                </a:lnTo>
                <a:lnTo>
                  <a:pt x="2799" y="82"/>
                </a:lnTo>
                <a:lnTo>
                  <a:pt x="2810" y="72"/>
                </a:lnTo>
                <a:lnTo>
                  <a:pt x="2822" y="64"/>
                </a:lnTo>
                <a:lnTo>
                  <a:pt x="2834" y="55"/>
                </a:lnTo>
                <a:lnTo>
                  <a:pt x="2847" y="48"/>
                </a:lnTo>
                <a:lnTo>
                  <a:pt x="2860" y="41"/>
                </a:lnTo>
                <a:lnTo>
                  <a:pt x="2873" y="34"/>
                </a:lnTo>
                <a:lnTo>
                  <a:pt x="2888" y="28"/>
                </a:lnTo>
                <a:lnTo>
                  <a:pt x="2904" y="22"/>
                </a:lnTo>
                <a:lnTo>
                  <a:pt x="2918" y="17"/>
                </a:lnTo>
                <a:lnTo>
                  <a:pt x="2935" y="13"/>
                </a:lnTo>
                <a:lnTo>
                  <a:pt x="2952" y="10"/>
                </a:lnTo>
                <a:lnTo>
                  <a:pt x="2968" y="6"/>
                </a:lnTo>
                <a:lnTo>
                  <a:pt x="2986" y="4"/>
                </a:lnTo>
                <a:lnTo>
                  <a:pt x="3004" y="2"/>
                </a:lnTo>
                <a:lnTo>
                  <a:pt x="3023" y="1"/>
                </a:lnTo>
                <a:lnTo>
                  <a:pt x="3042" y="1"/>
                </a:lnTo>
                <a:lnTo>
                  <a:pt x="3064" y="1"/>
                </a:lnTo>
                <a:lnTo>
                  <a:pt x="3085" y="2"/>
                </a:lnTo>
                <a:lnTo>
                  <a:pt x="3107" y="4"/>
                </a:lnTo>
                <a:lnTo>
                  <a:pt x="3127" y="7"/>
                </a:lnTo>
                <a:lnTo>
                  <a:pt x="3147" y="12"/>
                </a:lnTo>
                <a:lnTo>
                  <a:pt x="3166" y="16"/>
                </a:lnTo>
                <a:lnTo>
                  <a:pt x="3175" y="20"/>
                </a:lnTo>
                <a:lnTo>
                  <a:pt x="3185" y="22"/>
                </a:lnTo>
                <a:lnTo>
                  <a:pt x="3203" y="29"/>
                </a:lnTo>
                <a:lnTo>
                  <a:pt x="3219" y="36"/>
                </a:lnTo>
                <a:lnTo>
                  <a:pt x="3236" y="44"/>
                </a:lnTo>
                <a:lnTo>
                  <a:pt x="3253" y="53"/>
                </a:lnTo>
                <a:lnTo>
                  <a:pt x="3267" y="63"/>
                </a:lnTo>
                <a:lnTo>
                  <a:pt x="3283" y="73"/>
                </a:lnTo>
                <a:lnTo>
                  <a:pt x="3296" y="83"/>
                </a:lnTo>
                <a:lnTo>
                  <a:pt x="3310" y="95"/>
                </a:lnTo>
                <a:lnTo>
                  <a:pt x="3322" y="108"/>
                </a:lnTo>
                <a:lnTo>
                  <a:pt x="3334" y="120"/>
                </a:lnTo>
                <a:lnTo>
                  <a:pt x="3345" y="133"/>
                </a:lnTo>
                <a:lnTo>
                  <a:pt x="3355" y="148"/>
                </a:lnTo>
                <a:lnTo>
                  <a:pt x="3365" y="161"/>
                </a:lnTo>
                <a:lnTo>
                  <a:pt x="3374" y="177"/>
                </a:lnTo>
                <a:lnTo>
                  <a:pt x="3383" y="192"/>
                </a:lnTo>
                <a:lnTo>
                  <a:pt x="3390" y="208"/>
                </a:lnTo>
                <a:lnTo>
                  <a:pt x="3397" y="223"/>
                </a:lnTo>
                <a:lnTo>
                  <a:pt x="3403" y="240"/>
                </a:lnTo>
                <a:lnTo>
                  <a:pt x="3408" y="258"/>
                </a:lnTo>
                <a:lnTo>
                  <a:pt x="3412" y="275"/>
                </a:lnTo>
                <a:lnTo>
                  <a:pt x="3417" y="292"/>
                </a:lnTo>
                <a:lnTo>
                  <a:pt x="3419" y="310"/>
                </a:lnTo>
                <a:lnTo>
                  <a:pt x="3421" y="329"/>
                </a:lnTo>
                <a:lnTo>
                  <a:pt x="3422" y="348"/>
                </a:lnTo>
                <a:lnTo>
                  <a:pt x="3423" y="367"/>
                </a:lnTo>
                <a:close/>
                <a:moveTo>
                  <a:pt x="4521" y="364"/>
                </a:moveTo>
                <a:lnTo>
                  <a:pt x="4521" y="1093"/>
                </a:lnTo>
                <a:lnTo>
                  <a:pt x="4264" y="1093"/>
                </a:lnTo>
                <a:lnTo>
                  <a:pt x="4264" y="360"/>
                </a:lnTo>
                <a:lnTo>
                  <a:pt x="4264" y="343"/>
                </a:lnTo>
                <a:lnTo>
                  <a:pt x="4266" y="324"/>
                </a:lnTo>
                <a:lnTo>
                  <a:pt x="4268" y="306"/>
                </a:lnTo>
                <a:lnTo>
                  <a:pt x="4270" y="288"/>
                </a:lnTo>
                <a:lnTo>
                  <a:pt x="4274" y="270"/>
                </a:lnTo>
                <a:lnTo>
                  <a:pt x="4279" y="253"/>
                </a:lnTo>
                <a:lnTo>
                  <a:pt x="4283" y="237"/>
                </a:lnTo>
                <a:lnTo>
                  <a:pt x="4290" y="220"/>
                </a:lnTo>
                <a:lnTo>
                  <a:pt x="4297" y="204"/>
                </a:lnTo>
                <a:lnTo>
                  <a:pt x="4300" y="196"/>
                </a:lnTo>
                <a:lnTo>
                  <a:pt x="4303" y="189"/>
                </a:lnTo>
                <a:lnTo>
                  <a:pt x="4312" y="173"/>
                </a:lnTo>
                <a:lnTo>
                  <a:pt x="4321" y="159"/>
                </a:lnTo>
                <a:lnTo>
                  <a:pt x="4330" y="144"/>
                </a:lnTo>
                <a:lnTo>
                  <a:pt x="4341" y="131"/>
                </a:lnTo>
                <a:lnTo>
                  <a:pt x="4353" y="118"/>
                </a:lnTo>
                <a:lnTo>
                  <a:pt x="4364" y="105"/>
                </a:lnTo>
                <a:lnTo>
                  <a:pt x="4377" y="93"/>
                </a:lnTo>
                <a:lnTo>
                  <a:pt x="4389" y="82"/>
                </a:lnTo>
                <a:lnTo>
                  <a:pt x="4404" y="71"/>
                </a:lnTo>
                <a:lnTo>
                  <a:pt x="4418" y="61"/>
                </a:lnTo>
                <a:lnTo>
                  <a:pt x="4434" y="52"/>
                </a:lnTo>
                <a:lnTo>
                  <a:pt x="4450" y="43"/>
                </a:lnTo>
                <a:lnTo>
                  <a:pt x="4466" y="35"/>
                </a:lnTo>
                <a:lnTo>
                  <a:pt x="4483" y="29"/>
                </a:lnTo>
                <a:lnTo>
                  <a:pt x="4502" y="22"/>
                </a:lnTo>
                <a:lnTo>
                  <a:pt x="4520" y="16"/>
                </a:lnTo>
                <a:lnTo>
                  <a:pt x="4539" y="12"/>
                </a:lnTo>
                <a:lnTo>
                  <a:pt x="4559" y="7"/>
                </a:lnTo>
                <a:lnTo>
                  <a:pt x="4579" y="4"/>
                </a:lnTo>
                <a:lnTo>
                  <a:pt x="4600" y="2"/>
                </a:lnTo>
                <a:lnTo>
                  <a:pt x="4621" y="1"/>
                </a:lnTo>
                <a:lnTo>
                  <a:pt x="4644" y="1"/>
                </a:lnTo>
                <a:lnTo>
                  <a:pt x="4667" y="1"/>
                </a:lnTo>
                <a:lnTo>
                  <a:pt x="4689" y="3"/>
                </a:lnTo>
                <a:lnTo>
                  <a:pt x="4711" y="5"/>
                </a:lnTo>
                <a:lnTo>
                  <a:pt x="4732" y="7"/>
                </a:lnTo>
                <a:lnTo>
                  <a:pt x="4752" y="12"/>
                </a:lnTo>
                <a:lnTo>
                  <a:pt x="4771" y="16"/>
                </a:lnTo>
                <a:lnTo>
                  <a:pt x="4789" y="22"/>
                </a:lnTo>
                <a:lnTo>
                  <a:pt x="4807" y="28"/>
                </a:lnTo>
                <a:lnTo>
                  <a:pt x="4823" y="34"/>
                </a:lnTo>
                <a:lnTo>
                  <a:pt x="4839" y="41"/>
                </a:lnTo>
                <a:lnTo>
                  <a:pt x="4855" y="49"/>
                </a:lnTo>
                <a:lnTo>
                  <a:pt x="4869" y="58"/>
                </a:lnTo>
                <a:lnTo>
                  <a:pt x="4882" y="66"/>
                </a:lnTo>
                <a:lnTo>
                  <a:pt x="4895" y="76"/>
                </a:lnTo>
                <a:lnTo>
                  <a:pt x="4907" y="87"/>
                </a:lnTo>
                <a:lnTo>
                  <a:pt x="4919" y="98"/>
                </a:lnTo>
                <a:lnTo>
                  <a:pt x="4930" y="109"/>
                </a:lnTo>
                <a:lnTo>
                  <a:pt x="4940" y="120"/>
                </a:lnTo>
                <a:lnTo>
                  <a:pt x="4949" y="132"/>
                </a:lnTo>
                <a:lnTo>
                  <a:pt x="4958" y="145"/>
                </a:lnTo>
                <a:lnTo>
                  <a:pt x="4967" y="158"/>
                </a:lnTo>
                <a:lnTo>
                  <a:pt x="4975" y="171"/>
                </a:lnTo>
                <a:lnTo>
                  <a:pt x="4982" y="186"/>
                </a:lnTo>
                <a:lnTo>
                  <a:pt x="4988" y="199"/>
                </a:lnTo>
                <a:lnTo>
                  <a:pt x="4994" y="213"/>
                </a:lnTo>
                <a:lnTo>
                  <a:pt x="5000" y="228"/>
                </a:lnTo>
                <a:lnTo>
                  <a:pt x="5004" y="243"/>
                </a:lnTo>
                <a:lnTo>
                  <a:pt x="5007" y="258"/>
                </a:lnTo>
                <a:lnTo>
                  <a:pt x="5012" y="274"/>
                </a:lnTo>
                <a:lnTo>
                  <a:pt x="5014" y="289"/>
                </a:lnTo>
                <a:lnTo>
                  <a:pt x="5016" y="305"/>
                </a:lnTo>
                <a:lnTo>
                  <a:pt x="5019" y="321"/>
                </a:lnTo>
                <a:lnTo>
                  <a:pt x="5020" y="336"/>
                </a:lnTo>
                <a:lnTo>
                  <a:pt x="4764" y="336"/>
                </a:lnTo>
                <a:lnTo>
                  <a:pt x="4762" y="325"/>
                </a:lnTo>
                <a:lnTo>
                  <a:pt x="4760" y="316"/>
                </a:lnTo>
                <a:lnTo>
                  <a:pt x="4756" y="307"/>
                </a:lnTo>
                <a:lnTo>
                  <a:pt x="4753" y="299"/>
                </a:lnTo>
                <a:lnTo>
                  <a:pt x="4749" y="291"/>
                </a:lnTo>
                <a:lnTo>
                  <a:pt x="4743" y="284"/>
                </a:lnTo>
                <a:lnTo>
                  <a:pt x="4737" y="276"/>
                </a:lnTo>
                <a:lnTo>
                  <a:pt x="4734" y="272"/>
                </a:lnTo>
                <a:lnTo>
                  <a:pt x="4731" y="269"/>
                </a:lnTo>
                <a:lnTo>
                  <a:pt x="4723" y="262"/>
                </a:lnTo>
                <a:lnTo>
                  <a:pt x="4715" y="257"/>
                </a:lnTo>
                <a:lnTo>
                  <a:pt x="4707" y="251"/>
                </a:lnTo>
                <a:lnTo>
                  <a:pt x="4698" y="247"/>
                </a:lnTo>
                <a:lnTo>
                  <a:pt x="4688" y="242"/>
                </a:lnTo>
                <a:lnTo>
                  <a:pt x="4678" y="240"/>
                </a:lnTo>
                <a:lnTo>
                  <a:pt x="4667" y="238"/>
                </a:lnTo>
                <a:lnTo>
                  <a:pt x="4656" y="236"/>
                </a:lnTo>
                <a:lnTo>
                  <a:pt x="4644" y="236"/>
                </a:lnTo>
                <a:lnTo>
                  <a:pt x="4629" y="236"/>
                </a:lnTo>
                <a:lnTo>
                  <a:pt x="4616" y="238"/>
                </a:lnTo>
                <a:lnTo>
                  <a:pt x="4602" y="241"/>
                </a:lnTo>
                <a:lnTo>
                  <a:pt x="4597" y="243"/>
                </a:lnTo>
                <a:lnTo>
                  <a:pt x="4590" y="246"/>
                </a:lnTo>
                <a:lnTo>
                  <a:pt x="4579" y="250"/>
                </a:lnTo>
                <a:lnTo>
                  <a:pt x="4575" y="253"/>
                </a:lnTo>
                <a:lnTo>
                  <a:pt x="4569" y="257"/>
                </a:lnTo>
                <a:lnTo>
                  <a:pt x="4565" y="260"/>
                </a:lnTo>
                <a:lnTo>
                  <a:pt x="4560" y="265"/>
                </a:lnTo>
                <a:lnTo>
                  <a:pt x="4552" y="272"/>
                </a:lnTo>
                <a:lnTo>
                  <a:pt x="4544" y="281"/>
                </a:lnTo>
                <a:lnTo>
                  <a:pt x="4539" y="291"/>
                </a:lnTo>
                <a:lnTo>
                  <a:pt x="4533" y="301"/>
                </a:lnTo>
                <a:lnTo>
                  <a:pt x="4529" y="312"/>
                </a:lnTo>
                <a:lnTo>
                  <a:pt x="4527" y="319"/>
                </a:lnTo>
                <a:lnTo>
                  <a:pt x="4525" y="325"/>
                </a:lnTo>
                <a:lnTo>
                  <a:pt x="4523" y="337"/>
                </a:lnTo>
                <a:lnTo>
                  <a:pt x="4521" y="350"/>
                </a:lnTo>
                <a:lnTo>
                  <a:pt x="4521" y="364"/>
                </a:lnTo>
                <a:close/>
                <a:moveTo>
                  <a:pt x="3716" y="20"/>
                </a:moveTo>
                <a:lnTo>
                  <a:pt x="3972" y="20"/>
                </a:lnTo>
                <a:lnTo>
                  <a:pt x="3972" y="556"/>
                </a:lnTo>
                <a:lnTo>
                  <a:pt x="3972" y="1093"/>
                </a:lnTo>
                <a:lnTo>
                  <a:pt x="3716" y="1093"/>
                </a:lnTo>
                <a:lnTo>
                  <a:pt x="3716" y="556"/>
                </a:lnTo>
                <a:lnTo>
                  <a:pt x="37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(c)" hidden="1"/>
          <p:cNvSpPr txBox="1"/>
          <p:nvPr/>
        </p:nvSpPr>
        <p:spPr>
          <a:xfrm>
            <a:off x="11984915" y="6891795"/>
            <a:ext cx="200375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kemira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21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97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tabLst>
          <a:tab pos="5397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E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0213"/>
            <a:ext cx="1051560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8397" y="6453188"/>
            <a:ext cx="1224853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fld id="{AB7512CA-C3BC-4B84-9E2A-C4DB80C6EF64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3249" y="6453188"/>
            <a:ext cx="8208963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2212" y="6453188"/>
            <a:ext cx="504825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0" cap="all" spc="100" baseline="0">
                <a:solidFill>
                  <a:schemeClr val="tx1"/>
                </a:solidFill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6"/>
          <p:cNvSpPr>
            <a:spLocks noChangeAspect="1" noEditPoints="1"/>
          </p:cNvSpPr>
          <p:nvPr/>
        </p:nvSpPr>
        <p:spPr bwMode="auto">
          <a:xfrm>
            <a:off x="836598" y="6463057"/>
            <a:ext cx="720000" cy="134593"/>
          </a:xfrm>
          <a:custGeom>
            <a:avLst/>
            <a:gdLst>
              <a:gd name="T0" fmla="*/ 1828 w 5971"/>
              <a:gd name="T1" fmla="*/ 967 h 1115"/>
              <a:gd name="T2" fmla="*/ 1577 w 5971"/>
              <a:gd name="T3" fmla="*/ 1104 h 1115"/>
              <a:gd name="T4" fmla="*/ 1259 w 5971"/>
              <a:gd name="T5" fmla="*/ 1080 h 1115"/>
              <a:gd name="T6" fmla="*/ 1071 w 5971"/>
              <a:gd name="T7" fmla="*/ 932 h 1115"/>
              <a:gd name="T8" fmla="*/ 982 w 5971"/>
              <a:gd name="T9" fmla="*/ 665 h 1115"/>
              <a:gd name="T10" fmla="*/ 1023 w 5971"/>
              <a:gd name="T11" fmla="*/ 275 h 1115"/>
              <a:gd name="T12" fmla="*/ 1229 w 5971"/>
              <a:gd name="T13" fmla="*/ 49 h 1115"/>
              <a:gd name="T14" fmla="*/ 1509 w 5971"/>
              <a:gd name="T15" fmla="*/ 2 h 1115"/>
              <a:gd name="T16" fmla="*/ 1768 w 5971"/>
              <a:gd name="T17" fmla="*/ 97 h 1115"/>
              <a:gd name="T18" fmla="*/ 1906 w 5971"/>
              <a:gd name="T19" fmla="*/ 301 h 1115"/>
              <a:gd name="T20" fmla="*/ 1244 w 5971"/>
              <a:gd name="T21" fmla="*/ 631 h 1115"/>
              <a:gd name="T22" fmla="*/ 1303 w 5971"/>
              <a:gd name="T23" fmla="*/ 811 h 1115"/>
              <a:gd name="T24" fmla="*/ 1447 w 5971"/>
              <a:gd name="T25" fmla="*/ 878 h 1115"/>
              <a:gd name="T26" fmla="*/ 1604 w 5971"/>
              <a:gd name="T27" fmla="*/ 831 h 1115"/>
              <a:gd name="T28" fmla="*/ 1414 w 5971"/>
              <a:gd name="T29" fmla="*/ 221 h 1115"/>
              <a:gd name="T30" fmla="*/ 1286 w 5971"/>
              <a:gd name="T31" fmla="*/ 320 h 1115"/>
              <a:gd name="T32" fmla="*/ 1617 w 5971"/>
              <a:gd name="T33" fmla="*/ 291 h 1115"/>
              <a:gd name="T34" fmla="*/ 1485 w 5971"/>
              <a:gd name="T35" fmla="*/ 218 h 1115"/>
              <a:gd name="T36" fmla="*/ 5660 w 5971"/>
              <a:gd name="T37" fmla="*/ 267 h 1115"/>
              <a:gd name="T38" fmla="*/ 5465 w 5971"/>
              <a:gd name="T39" fmla="*/ 238 h 1115"/>
              <a:gd name="T40" fmla="*/ 5360 w 5971"/>
              <a:gd name="T41" fmla="*/ 336 h 1115"/>
              <a:gd name="T42" fmla="*/ 5199 w 5971"/>
              <a:gd name="T43" fmla="*/ 121 h 1115"/>
              <a:gd name="T44" fmla="*/ 5408 w 5971"/>
              <a:gd name="T45" fmla="*/ 12 h 1115"/>
              <a:gd name="T46" fmla="*/ 5710 w 5971"/>
              <a:gd name="T47" fmla="*/ 28 h 1115"/>
              <a:gd name="T48" fmla="*/ 5929 w 5971"/>
              <a:gd name="T49" fmla="*/ 203 h 1115"/>
              <a:gd name="T50" fmla="*/ 5970 w 5971"/>
              <a:gd name="T51" fmla="*/ 1093 h 1115"/>
              <a:gd name="T52" fmla="*/ 5218 w 5971"/>
              <a:gd name="T53" fmla="*/ 1049 h 1115"/>
              <a:gd name="T54" fmla="*/ 5061 w 5971"/>
              <a:gd name="T55" fmla="*/ 867 h 1115"/>
              <a:gd name="T56" fmla="*/ 5080 w 5971"/>
              <a:gd name="T57" fmla="*/ 611 h 1115"/>
              <a:gd name="T58" fmla="*/ 5265 w 5971"/>
              <a:gd name="T59" fmla="*/ 438 h 1115"/>
              <a:gd name="T60" fmla="*/ 5400 w 5971"/>
              <a:gd name="T61" fmla="*/ 636 h 1115"/>
              <a:gd name="T62" fmla="*/ 5304 w 5971"/>
              <a:gd name="T63" fmla="*/ 739 h 1115"/>
              <a:gd name="T64" fmla="*/ 5388 w 5971"/>
              <a:gd name="T65" fmla="*/ 861 h 1115"/>
              <a:gd name="T66" fmla="*/ 383 w 5971"/>
              <a:gd name="T67" fmla="*/ 349 h 1115"/>
              <a:gd name="T68" fmla="*/ 580 w 5971"/>
              <a:gd name="T69" fmla="*/ 87 h 1115"/>
              <a:gd name="T70" fmla="*/ 777 w 5971"/>
              <a:gd name="T71" fmla="*/ 235 h 1115"/>
              <a:gd name="T72" fmla="*/ 568 w 5971"/>
              <a:gd name="T73" fmla="*/ 507 h 1115"/>
              <a:gd name="T74" fmla="*/ 701 w 5971"/>
              <a:gd name="T75" fmla="*/ 724 h 1115"/>
              <a:gd name="T76" fmla="*/ 839 w 5971"/>
              <a:gd name="T77" fmla="*/ 1038 h 1115"/>
              <a:gd name="T78" fmla="*/ 504 w 5971"/>
              <a:gd name="T79" fmla="*/ 869 h 1115"/>
              <a:gd name="T80" fmla="*/ 305 w 5971"/>
              <a:gd name="T81" fmla="*/ 699 h 1115"/>
              <a:gd name="T82" fmla="*/ 3168 w 5971"/>
              <a:gd name="T83" fmla="*/ 349 h 1115"/>
              <a:gd name="T84" fmla="*/ 3082 w 5971"/>
              <a:gd name="T85" fmla="*/ 241 h 1115"/>
              <a:gd name="T86" fmla="*/ 2946 w 5971"/>
              <a:gd name="T87" fmla="*/ 287 h 1115"/>
              <a:gd name="T88" fmla="*/ 2664 w 5971"/>
              <a:gd name="T89" fmla="*/ 326 h 1115"/>
              <a:gd name="T90" fmla="*/ 2571 w 5971"/>
              <a:gd name="T91" fmla="*/ 238 h 1115"/>
              <a:gd name="T92" fmla="*/ 2438 w 5971"/>
              <a:gd name="T93" fmla="*/ 301 h 1115"/>
              <a:gd name="T94" fmla="*/ 2179 w 5971"/>
              <a:gd name="T95" fmla="*/ 275 h 1115"/>
              <a:gd name="T96" fmla="*/ 2295 w 5971"/>
              <a:gd name="T97" fmla="*/ 83 h 1115"/>
              <a:gd name="T98" fmla="*/ 2569 w 5971"/>
              <a:gd name="T99" fmla="*/ 1 h 1115"/>
              <a:gd name="T100" fmla="*/ 2793 w 5971"/>
              <a:gd name="T101" fmla="*/ 82 h 1115"/>
              <a:gd name="T102" fmla="*/ 3004 w 5971"/>
              <a:gd name="T103" fmla="*/ 2 h 1115"/>
              <a:gd name="T104" fmla="*/ 3267 w 5971"/>
              <a:gd name="T105" fmla="*/ 63 h 1115"/>
              <a:gd name="T106" fmla="*/ 3412 w 5971"/>
              <a:gd name="T107" fmla="*/ 275 h 1115"/>
              <a:gd name="T108" fmla="*/ 4279 w 5971"/>
              <a:gd name="T109" fmla="*/ 253 h 1115"/>
              <a:gd name="T110" fmla="*/ 4418 w 5971"/>
              <a:gd name="T111" fmla="*/ 61 h 1115"/>
              <a:gd name="T112" fmla="*/ 4711 w 5971"/>
              <a:gd name="T113" fmla="*/ 5 h 1115"/>
              <a:gd name="T114" fmla="*/ 4940 w 5971"/>
              <a:gd name="T115" fmla="*/ 120 h 1115"/>
              <a:gd name="T116" fmla="*/ 5020 w 5971"/>
              <a:gd name="T117" fmla="*/ 336 h 1115"/>
              <a:gd name="T118" fmla="*/ 4688 w 5971"/>
              <a:gd name="T119" fmla="*/ 242 h 1115"/>
              <a:gd name="T120" fmla="*/ 4552 w 5971"/>
              <a:gd name="T121" fmla="*/ 272 h 1115"/>
              <a:gd name="T122" fmla="*/ 3716 w 5971"/>
              <a:gd name="T123" fmla="*/ 556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71" h="1115">
                <a:moveTo>
                  <a:pt x="1929" y="765"/>
                </a:moveTo>
                <a:lnTo>
                  <a:pt x="1926" y="777"/>
                </a:lnTo>
                <a:lnTo>
                  <a:pt x="1923" y="788"/>
                </a:lnTo>
                <a:lnTo>
                  <a:pt x="1921" y="798"/>
                </a:lnTo>
                <a:lnTo>
                  <a:pt x="1917" y="809"/>
                </a:lnTo>
                <a:lnTo>
                  <a:pt x="1911" y="829"/>
                </a:lnTo>
                <a:lnTo>
                  <a:pt x="1903" y="849"/>
                </a:lnTo>
                <a:lnTo>
                  <a:pt x="1895" y="868"/>
                </a:lnTo>
                <a:lnTo>
                  <a:pt x="1886" y="887"/>
                </a:lnTo>
                <a:lnTo>
                  <a:pt x="1881" y="896"/>
                </a:lnTo>
                <a:lnTo>
                  <a:pt x="1876" y="905"/>
                </a:lnTo>
                <a:lnTo>
                  <a:pt x="1865" y="921"/>
                </a:lnTo>
                <a:lnTo>
                  <a:pt x="1854" y="937"/>
                </a:lnTo>
                <a:lnTo>
                  <a:pt x="1842" y="952"/>
                </a:lnTo>
                <a:lnTo>
                  <a:pt x="1828" y="967"/>
                </a:lnTo>
                <a:lnTo>
                  <a:pt x="1815" y="981"/>
                </a:lnTo>
                <a:lnTo>
                  <a:pt x="1801" y="995"/>
                </a:lnTo>
                <a:lnTo>
                  <a:pt x="1787" y="1007"/>
                </a:lnTo>
                <a:lnTo>
                  <a:pt x="1771" y="1019"/>
                </a:lnTo>
                <a:lnTo>
                  <a:pt x="1756" y="1030"/>
                </a:lnTo>
                <a:lnTo>
                  <a:pt x="1740" y="1040"/>
                </a:lnTo>
                <a:lnTo>
                  <a:pt x="1723" y="1050"/>
                </a:lnTo>
                <a:lnTo>
                  <a:pt x="1707" y="1059"/>
                </a:lnTo>
                <a:lnTo>
                  <a:pt x="1689" y="1067"/>
                </a:lnTo>
                <a:lnTo>
                  <a:pt x="1671" y="1075"/>
                </a:lnTo>
                <a:lnTo>
                  <a:pt x="1653" y="1083"/>
                </a:lnTo>
                <a:lnTo>
                  <a:pt x="1634" y="1088"/>
                </a:lnTo>
                <a:lnTo>
                  <a:pt x="1616" y="1094"/>
                </a:lnTo>
                <a:lnTo>
                  <a:pt x="1597" y="1099"/>
                </a:lnTo>
                <a:lnTo>
                  <a:pt x="1577" y="1104"/>
                </a:lnTo>
                <a:lnTo>
                  <a:pt x="1558" y="1107"/>
                </a:lnTo>
                <a:lnTo>
                  <a:pt x="1538" y="1109"/>
                </a:lnTo>
                <a:lnTo>
                  <a:pt x="1519" y="1112"/>
                </a:lnTo>
                <a:lnTo>
                  <a:pt x="1499" y="1114"/>
                </a:lnTo>
                <a:lnTo>
                  <a:pt x="1479" y="1115"/>
                </a:lnTo>
                <a:lnTo>
                  <a:pt x="1459" y="1115"/>
                </a:lnTo>
                <a:lnTo>
                  <a:pt x="1434" y="1115"/>
                </a:lnTo>
                <a:lnTo>
                  <a:pt x="1409" y="1113"/>
                </a:lnTo>
                <a:lnTo>
                  <a:pt x="1385" y="1111"/>
                </a:lnTo>
                <a:lnTo>
                  <a:pt x="1361" y="1107"/>
                </a:lnTo>
                <a:lnTo>
                  <a:pt x="1337" y="1104"/>
                </a:lnTo>
                <a:lnTo>
                  <a:pt x="1315" y="1098"/>
                </a:lnTo>
                <a:lnTo>
                  <a:pt x="1292" y="1092"/>
                </a:lnTo>
                <a:lnTo>
                  <a:pt x="1271" y="1085"/>
                </a:lnTo>
                <a:lnTo>
                  <a:pt x="1259" y="1080"/>
                </a:lnTo>
                <a:lnTo>
                  <a:pt x="1249" y="1076"/>
                </a:lnTo>
                <a:lnTo>
                  <a:pt x="1228" y="1067"/>
                </a:lnTo>
                <a:lnTo>
                  <a:pt x="1208" y="1057"/>
                </a:lnTo>
                <a:lnTo>
                  <a:pt x="1188" y="1045"/>
                </a:lnTo>
                <a:lnTo>
                  <a:pt x="1169" y="1033"/>
                </a:lnTo>
                <a:lnTo>
                  <a:pt x="1151" y="1019"/>
                </a:lnTo>
                <a:lnTo>
                  <a:pt x="1133" y="1004"/>
                </a:lnTo>
                <a:lnTo>
                  <a:pt x="1124" y="996"/>
                </a:lnTo>
                <a:lnTo>
                  <a:pt x="1117" y="988"/>
                </a:lnTo>
                <a:lnTo>
                  <a:pt x="1109" y="979"/>
                </a:lnTo>
                <a:lnTo>
                  <a:pt x="1101" y="970"/>
                </a:lnTo>
                <a:lnTo>
                  <a:pt x="1093" y="961"/>
                </a:lnTo>
                <a:lnTo>
                  <a:pt x="1085" y="952"/>
                </a:lnTo>
                <a:lnTo>
                  <a:pt x="1079" y="942"/>
                </a:lnTo>
                <a:lnTo>
                  <a:pt x="1071" y="932"/>
                </a:lnTo>
                <a:lnTo>
                  <a:pt x="1064" y="922"/>
                </a:lnTo>
                <a:lnTo>
                  <a:pt x="1057" y="911"/>
                </a:lnTo>
                <a:lnTo>
                  <a:pt x="1045" y="889"/>
                </a:lnTo>
                <a:lnTo>
                  <a:pt x="1034" y="866"/>
                </a:lnTo>
                <a:lnTo>
                  <a:pt x="1028" y="853"/>
                </a:lnTo>
                <a:lnTo>
                  <a:pt x="1023" y="841"/>
                </a:lnTo>
                <a:lnTo>
                  <a:pt x="1013" y="816"/>
                </a:lnTo>
                <a:lnTo>
                  <a:pt x="1005" y="788"/>
                </a:lnTo>
                <a:lnTo>
                  <a:pt x="1001" y="774"/>
                </a:lnTo>
                <a:lnTo>
                  <a:pt x="997" y="760"/>
                </a:lnTo>
                <a:lnTo>
                  <a:pt x="991" y="730"/>
                </a:lnTo>
                <a:lnTo>
                  <a:pt x="988" y="714"/>
                </a:lnTo>
                <a:lnTo>
                  <a:pt x="985" y="699"/>
                </a:lnTo>
                <a:lnTo>
                  <a:pt x="983" y="682"/>
                </a:lnTo>
                <a:lnTo>
                  <a:pt x="982" y="665"/>
                </a:lnTo>
                <a:lnTo>
                  <a:pt x="978" y="632"/>
                </a:lnTo>
                <a:lnTo>
                  <a:pt x="976" y="596"/>
                </a:lnTo>
                <a:lnTo>
                  <a:pt x="976" y="560"/>
                </a:lnTo>
                <a:lnTo>
                  <a:pt x="976" y="522"/>
                </a:lnTo>
                <a:lnTo>
                  <a:pt x="977" y="504"/>
                </a:lnTo>
                <a:lnTo>
                  <a:pt x="978" y="486"/>
                </a:lnTo>
                <a:lnTo>
                  <a:pt x="982" y="452"/>
                </a:lnTo>
                <a:lnTo>
                  <a:pt x="983" y="435"/>
                </a:lnTo>
                <a:lnTo>
                  <a:pt x="985" y="419"/>
                </a:lnTo>
                <a:lnTo>
                  <a:pt x="991" y="387"/>
                </a:lnTo>
                <a:lnTo>
                  <a:pt x="997" y="357"/>
                </a:lnTo>
                <a:lnTo>
                  <a:pt x="1001" y="343"/>
                </a:lnTo>
                <a:lnTo>
                  <a:pt x="1005" y="328"/>
                </a:lnTo>
                <a:lnTo>
                  <a:pt x="1014" y="301"/>
                </a:lnTo>
                <a:lnTo>
                  <a:pt x="1023" y="275"/>
                </a:lnTo>
                <a:lnTo>
                  <a:pt x="1034" y="250"/>
                </a:lnTo>
                <a:lnTo>
                  <a:pt x="1040" y="238"/>
                </a:lnTo>
                <a:lnTo>
                  <a:pt x="1045" y="227"/>
                </a:lnTo>
                <a:lnTo>
                  <a:pt x="1059" y="204"/>
                </a:lnTo>
                <a:lnTo>
                  <a:pt x="1072" y="183"/>
                </a:lnTo>
                <a:lnTo>
                  <a:pt x="1086" y="163"/>
                </a:lnTo>
                <a:lnTo>
                  <a:pt x="1101" y="145"/>
                </a:lnTo>
                <a:lnTo>
                  <a:pt x="1118" y="128"/>
                </a:lnTo>
                <a:lnTo>
                  <a:pt x="1134" y="112"/>
                </a:lnTo>
                <a:lnTo>
                  <a:pt x="1151" y="97"/>
                </a:lnTo>
                <a:lnTo>
                  <a:pt x="1161" y="90"/>
                </a:lnTo>
                <a:lnTo>
                  <a:pt x="1170" y="83"/>
                </a:lnTo>
                <a:lnTo>
                  <a:pt x="1189" y="70"/>
                </a:lnTo>
                <a:lnTo>
                  <a:pt x="1208" y="59"/>
                </a:lnTo>
                <a:lnTo>
                  <a:pt x="1229" y="49"/>
                </a:lnTo>
                <a:lnTo>
                  <a:pt x="1249" y="39"/>
                </a:lnTo>
                <a:lnTo>
                  <a:pt x="1260" y="34"/>
                </a:lnTo>
                <a:lnTo>
                  <a:pt x="1272" y="31"/>
                </a:lnTo>
                <a:lnTo>
                  <a:pt x="1293" y="23"/>
                </a:lnTo>
                <a:lnTo>
                  <a:pt x="1304" y="20"/>
                </a:lnTo>
                <a:lnTo>
                  <a:pt x="1315" y="17"/>
                </a:lnTo>
                <a:lnTo>
                  <a:pt x="1339" y="12"/>
                </a:lnTo>
                <a:lnTo>
                  <a:pt x="1362" y="7"/>
                </a:lnTo>
                <a:lnTo>
                  <a:pt x="1374" y="5"/>
                </a:lnTo>
                <a:lnTo>
                  <a:pt x="1385" y="4"/>
                </a:lnTo>
                <a:lnTo>
                  <a:pt x="1410" y="2"/>
                </a:lnTo>
                <a:lnTo>
                  <a:pt x="1434" y="1"/>
                </a:lnTo>
                <a:lnTo>
                  <a:pt x="1460" y="0"/>
                </a:lnTo>
                <a:lnTo>
                  <a:pt x="1485" y="1"/>
                </a:lnTo>
                <a:lnTo>
                  <a:pt x="1509" y="2"/>
                </a:lnTo>
                <a:lnTo>
                  <a:pt x="1534" y="4"/>
                </a:lnTo>
                <a:lnTo>
                  <a:pt x="1557" y="7"/>
                </a:lnTo>
                <a:lnTo>
                  <a:pt x="1581" y="12"/>
                </a:lnTo>
                <a:lnTo>
                  <a:pt x="1604" y="17"/>
                </a:lnTo>
                <a:lnTo>
                  <a:pt x="1626" y="23"/>
                </a:lnTo>
                <a:lnTo>
                  <a:pt x="1649" y="31"/>
                </a:lnTo>
                <a:lnTo>
                  <a:pt x="1659" y="34"/>
                </a:lnTo>
                <a:lnTo>
                  <a:pt x="1670" y="39"/>
                </a:lnTo>
                <a:lnTo>
                  <a:pt x="1691" y="49"/>
                </a:lnTo>
                <a:lnTo>
                  <a:pt x="1701" y="53"/>
                </a:lnTo>
                <a:lnTo>
                  <a:pt x="1711" y="59"/>
                </a:lnTo>
                <a:lnTo>
                  <a:pt x="1721" y="64"/>
                </a:lnTo>
                <a:lnTo>
                  <a:pt x="1730" y="70"/>
                </a:lnTo>
                <a:lnTo>
                  <a:pt x="1749" y="83"/>
                </a:lnTo>
                <a:lnTo>
                  <a:pt x="1768" y="97"/>
                </a:lnTo>
                <a:lnTo>
                  <a:pt x="1786" y="112"/>
                </a:lnTo>
                <a:lnTo>
                  <a:pt x="1794" y="120"/>
                </a:lnTo>
                <a:lnTo>
                  <a:pt x="1803" y="128"/>
                </a:lnTo>
                <a:lnTo>
                  <a:pt x="1810" y="137"/>
                </a:lnTo>
                <a:lnTo>
                  <a:pt x="1818" y="145"/>
                </a:lnTo>
                <a:lnTo>
                  <a:pt x="1826" y="154"/>
                </a:lnTo>
                <a:lnTo>
                  <a:pt x="1834" y="163"/>
                </a:lnTo>
                <a:lnTo>
                  <a:pt x="1848" y="183"/>
                </a:lnTo>
                <a:lnTo>
                  <a:pt x="1855" y="193"/>
                </a:lnTo>
                <a:lnTo>
                  <a:pt x="1862" y="204"/>
                </a:lnTo>
                <a:lnTo>
                  <a:pt x="1867" y="216"/>
                </a:lnTo>
                <a:lnTo>
                  <a:pt x="1874" y="227"/>
                </a:lnTo>
                <a:lnTo>
                  <a:pt x="1885" y="250"/>
                </a:lnTo>
                <a:lnTo>
                  <a:pt x="1896" y="275"/>
                </a:lnTo>
                <a:lnTo>
                  <a:pt x="1906" y="301"/>
                </a:lnTo>
                <a:lnTo>
                  <a:pt x="1914" y="328"/>
                </a:lnTo>
                <a:lnTo>
                  <a:pt x="1919" y="343"/>
                </a:lnTo>
                <a:lnTo>
                  <a:pt x="1922" y="357"/>
                </a:lnTo>
                <a:lnTo>
                  <a:pt x="1929" y="387"/>
                </a:lnTo>
                <a:lnTo>
                  <a:pt x="1932" y="403"/>
                </a:lnTo>
                <a:lnTo>
                  <a:pt x="1934" y="419"/>
                </a:lnTo>
                <a:lnTo>
                  <a:pt x="1936" y="435"/>
                </a:lnTo>
                <a:lnTo>
                  <a:pt x="1939" y="452"/>
                </a:lnTo>
                <a:lnTo>
                  <a:pt x="1941" y="486"/>
                </a:lnTo>
                <a:lnTo>
                  <a:pt x="1943" y="522"/>
                </a:lnTo>
                <a:lnTo>
                  <a:pt x="1944" y="560"/>
                </a:lnTo>
                <a:lnTo>
                  <a:pt x="1943" y="589"/>
                </a:lnTo>
                <a:lnTo>
                  <a:pt x="1942" y="617"/>
                </a:lnTo>
                <a:lnTo>
                  <a:pt x="1942" y="631"/>
                </a:lnTo>
                <a:lnTo>
                  <a:pt x="1244" y="631"/>
                </a:lnTo>
                <a:lnTo>
                  <a:pt x="1245" y="644"/>
                </a:lnTo>
                <a:lnTo>
                  <a:pt x="1246" y="659"/>
                </a:lnTo>
                <a:lnTo>
                  <a:pt x="1247" y="671"/>
                </a:lnTo>
                <a:lnTo>
                  <a:pt x="1249" y="684"/>
                </a:lnTo>
                <a:lnTo>
                  <a:pt x="1252" y="696"/>
                </a:lnTo>
                <a:lnTo>
                  <a:pt x="1254" y="709"/>
                </a:lnTo>
                <a:lnTo>
                  <a:pt x="1260" y="732"/>
                </a:lnTo>
                <a:lnTo>
                  <a:pt x="1265" y="743"/>
                </a:lnTo>
                <a:lnTo>
                  <a:pt x="1269" y="754"/>
                </a:lnTo>
                <a:lnTo>
                  <a:pt x="1274" y="764"/>
                </a:lnTo>
                <a:lnTo>
                  <a:pt x="1278" y="774"/>
                </a:lnTo>
                <a:lnTo>
                  <a:pt x="1284" y="784"/>
                </a:lnTo>
                <a:lnTo>
                  <a:pt x="1289" y="793"/>
                </a:lnTo>
                <a:lnTo>
                  <a:pt x="1296" y="802"/>
                </a:lnTo>
                <a:lnTo>
                  <a:pt x="1303" y="811"/>
                </a:lnTo>
                <a:lnTo>
                  <a:pt x="1310" y="819"/>
                </a:lnTo>
                <a:lnTo>
                  <a:pt x="1316" y="827"/>
                </a:lnTo>
                <a:lnTo>
                  <a:pt x="1324" y="833"/>
                </a:lnTo>
                <a:lnTo>
                  <a:pt x="1332" y="840"/>
                </a:lnTo>
                <a:lnTo>
                  <a:pt x="1341" y="846"/>
                </a:lnTo>
                <a:lnTo>
                  <a:pt x="1350" y="851"/>
                </a:lnTo>
                <a:lnTo>
                  <a:pt x="1359" y="857"/>
                </a:lnTo>
                <a:lnTo>
                  <a:pt x="1369" y="861"/>
                </a:lnTo>
                <a:lnTo>
                  <a:pt x="1379" y="865"/>
                </a:lnTo>
                <a:lnTo>
                  <a:pt x="1389" y="869"/>
                </a:lnTo>
                <a:lnTo>
                  <a:pt x="1400" y="871"/>
                </a:lnTo>
                <a:lnTo>
                  <a:pt x="1411" y="875"/>
                </a:lnTo>
                <a:lnTo>
                  <a:pt x="1422" y="876"/>
                </a:lnTo>
                <a:lnTo>
                  <a:pt x="1434" y="878"/>
                </a:lnTo>
                <a:lnTo>
                  <a:pt x="1447" y="878"/>
                </a:lnTo>
                <a:lnTo>
                  <a:pt x="1459" y="879"/>
                </a:lnTo>
                <a:lnTo>
                  <a:pt x="1469" y="879"/>
                </a:lnTo>
                <a:lnTo>
                  <a:pt x="1479" y="878"/>
                </a:lnTo>
                <a:lnTo>
                  <a:pt x="1489" y="877"/>
                </a:lnTo>
                <a:lnTo>
                  <a:pt x="1498" y="876"/>
                </a:lnTo>
                <a:lnTo>
                  <a:pt x="1507" y="875"/>
                </a:lnTo>
                <a:lnTo>
                  <a:pt x="1516" y="872"/>
                </a:lnTo>
                <a:lnTo>
                  <a:pt x="1534" y="868"/>
                </a:lnTo>
                <a:lnTo>
                  <a:pt x="1549" y="862"/>
                </a:lnTo>
                <a:lnTo>
                  <a:pt x="1557" y="859"/>
                </a:lnTo>
                <a:lnTo>
                  <a:pt x="1565" y="856"/>
                </a:lnTo>
                <a:lnTo>
                  <a:pt x="1578" y="848"/>
                </a:lnTo>
                <a:lnTo>
                  <a:pt x="1585" y="845"/>
                </a:lnTo>
                <a:lnTo>
                  <a:pt x="1592" y="840"/>
                </a:lnTo>
                <a:lnTo>
                  <a:pt x="1604" y="831"/>
                </a:lnTo>
                <a:lnTo>
                  <a:pt x="1615" y="821"/>
                </a:lnTo>
                <a:lnTo>
                  <a:pt x="1625" y="811"/>
                </a:lnTo>
                <a:lnTo>
                  <a:pt x="1634" y="801"/>
                </a:lnTo>
                <a:lnTo>
                  <a:pt x="1642" y="790"/>
                </a:lnTo>
                <a:lnTo>
                  <a:pt x="1649" y="779"/>
                </a:lnTo>
                <a:lnTo>
                  <a:pt x="1652" y="773"/>
                </a:lnTo>
                <a:lnTo>
                  <a:pt x="1654" y="768"/>
                </a:lnTo>
                <a:lnTo>
                  <a:pt x="1660" y="757"/>
                </a:lnTo>
                <a:lnTo>
                  <a:pt x="1931" y="752"/>
                </a:lnTo>
                <a:lnTo>
                  <a:pt x="1929" y="765"/>
                </a:lnTo>
                <a:close/>
                <a:moveTo>
                  <a:pt x="1460" y="216"/>
                </a:moveTo>
                <a:lnTo>
                  <a:pt x="1449" y="217"/>
                </a:lnTo>
                <a:lnTo>
                  <a:pt x="1437" y="218"/>
                </a:lnTo>
                <a:lnTo>
                  <a:pt x="1426" y="219"/>
                </a:lnTo>
                <a:lnTo>
                  <a:pt x="1414" y="221"/>
                </a:lnTo>
                <a:lnTo>
                  <a:pt x="1404" y="223"/>
                </a:lnTo>
                <a:lnTo>
                  <a:pt x="1394" y="227"/>
                </a:lnTo>
                <a:lnTo>
                  <a:pt x="1384" y="230"/>
                </a:lnTo>
                <a:lnTo>
                  <a:pt x="1375" y="233"/>
                </a:lnTo>
                <a:lnTo>
                  <a:pt x="1366" y="238"/>
                </a:lnTo>
                <a:lnTo>
                  <a:pt x="1359" y="243"/>
                </a:lnTo>
                <a:lnTo>
                  <a:pt x="1351" y="248"/>
                </a:lnTo>
                <a:lnTo>
                  <a:pt x="1343" y="253"/>
                </a:lnTo>
                <a:lnTo>
                  <a:pt x="1335" y="259"/>
                </a:lnTo>
                <a:lnTo>
                  <a:pt x="1329" y="266"/>
                </a:lnTo>
                <a:lnTo>
                  <a:pt x="1316" y="278"/>
                </a:lnTo>
                <a:lnTo>
                  <a:pt x="1310" y="285"/>
                </a:lnTo>
                <a:lnTo>
                  <a:pt x="1305" y="291"/>
                </a:lnTo>
                <a:lnTo>
                  <a:pt x="1295" y="306"/>
                </a:lnTo>
                <a:lnTo>
                  <a:pt x="1286" y="320"/>
                </a:lnTo>
                <a:lnTo>
                  <a:pt x="1279" y="335"/>
                </a:lnTo>
                <a:lnTo>
                  <a:pt x="1273" y="349"/>
                </a:lnTo>
                <a:lnTo>
                  <a:pt x="1268" y="364"/>
                </a:lnTo>
                <a:lnTo>
                  <a:pt x="1265" y="377"/>
                </a:lnTo>
                <a:lnTo>
                  <a:pt x="1263" y="390"/>
                </a:lnTo>
                <a:lnTo>
                  <a:pt x="1262" y="412"/>
                </a:lnTo>
                <a:lnTo>
                  <a:pt x="1661" y="412"/>
                </a:lnTo>
                <a:lnTo>
                  <a:pt x="1661" y="390"/>
                </a:lnTo>
                <a:lnTo>
                  <a:pt x="1658" y="377"/>
                </a:lnTo>
                <a:lnTo>
                  <a:pt x="1654" y="364"/>
                </a:lnTo>
                <a:lnTo>
                  <a:pt x="1650" y="349"/>
                </a:lnTo>
                <a:lnTo>
                  <a:pt x="1643" y="335"/>
                </a:lnTo>
                <a:lnTo>
                  <a:pt x="1636" y="320"/>
                </a:lnTo>
                <a:lnTo>
                  <a:pt x="1627" y="306"/>
                </a:lnTo>
                <a:lnTo>
                  <a:pt x="1617" y="291"/>
                </a:lnTo>
                <a:lnTo>
                  <a:pt x="1612" y="285"/>
                </a:lnTo>
                <a:lnTo>
                  <a:pt x="1606" y="278"/>
                </a:lnTo>
                <a:lnTo>
                  <a:pt x="1600" y="271"/>
                </a:lnTo>
                <a:lnTo>
                  <a:pt x="1593" y="266"/>
                </a:lnTo>
                <a:lnTo>
                  <a:pt x="1586" y="259"/>
                </a:lnTo>
                <a:lnTo>
                  <a:pt x="1578" y="253"/>
                </a:lnTo>
                <a:lnTo>
                  <a:pt x="1563" y="243"/>
                </a:lnTo>
                <a:lnTo>
                  <a:pt x="1555" y="238"/>
                </a:lnTo>
                <a:lnTo>
                  <a:pt x="1546" y="233"/>
                </a:lnTo>
                <a:lnTo>
                  <a:pt x="1537" y="230"/>
                </a:lnTo>
                <a:lnTo>
                  <a:pt x="1527" y="227"/>
                </a:lnTo>
                <a:lnTo>
                  <a:pt x="1517" y="223"/>
                </a:lnTo>
                <a:lnTo>
                  <a:pt x="1507" y="221"/>
                </a:lnTo>
                <a:lnTo>
                  <a:pt x="1496" y="219"/>
                </a:lnTo>
                <a:lnTo>
                  <a:pt x="1485" y="218"/>
                </a:lnTo>
                <a:lnTo>
                  <a:pt x="1472" y="217"/>
                </a:lnTo>
                <a:lnTo>
                  <a:pt x="1460" y="216"/>
                </a:lnTo>
                <a:close/>
                <a:moveTo>
                  <a:pt x="5407" y="410"/>
                </a:moveTo>
                <a:lnTo>
                  <a:pt x="5713" y="410"/>
                </a:lnTo>
                <a:lnTo>
                  <a:pt x="5713" y="368"/>
                </a:lnTo>
                <a:lnTo>
                  <a:pt x="5712" y="356"/>
                </a:lnTo>
                <a:lnTo>
                  <a:pt x="5710" y="344"/>
                </a:lnTo>
                <a:lnTo>
                  <a:pt x="5707" y="331"/>
                </a:lnTo>
                <a:lnTo>
                  <a:pt x="5702" y="320"/>
                </a:lnTo>
                <a:lnTo>
                  <a:pt x="5697" y="308"/>
                </a:lnTo>
                <a:lnTo>
                  <a:pt x="5693" y="302"/>
                </a:lnTo>
                <a:lnTo>
                  <a:pt x="5690" y="297"/>
                </a:lnTo>
                <a:lnTo>
                  <a:pt x="5681" y="286"/>
                </a:lnTo>
                <a:lnTo>
                  <a:pt x="5671" y="276"/>
                </a:lnTo>
                <a:lnTo>
                  <a:pt x="5660" y="267"/>
                </a:lnTo>
                <a:lnTo>
                  <a:pt x="5654" y="262"/>
                </a:lnTo>
                <a:lnTo>
                  <a:pt x="5648" y="258"/>
                </a:lnTo>
                <a:lnTo>
                  <a:pt x="5641" y="255"/>
                </a:lnTo>
                <a:lnTo>
                  <a:pt x="5633" y="251"/>
                </a:lnTo>
                <a:lnTo>
                  <a:pt x="5619" y="245"/>
                </a:lnTo>
                <a:lnTo>
                  <a:pt x="5602" y="239"/>
                </a:lnTo>
                <a:lnTo>
                  <a:pt x="5583" y="236"/>
                </a:lnTo>
                <a:lnTo>
                  <a:pt x="5574" y="233"/>
                </a:lnTo>
                <a:lnTo>
                  <a:pt x="5564" y="233"/>
                </a:lnTo>
                <a:lnTo>
                  <a:pt x="5553" y="232"/>
                </a:lnTo>
                <a:lnTo>
                  <a:pt x="5543" y="232"/>
                </a:lnTo>
                <a:lnTo>
                  <a:pt x="5520" y="232"/>
                </a:lnTo>
                <a:lnTo>
                  <a:pt x="5499" y="233"/>
                </a:lnTo>
                <a:lnTo>
                  <a:pt x="5481" y="236"/>
                </a:lnTo>
                <a:lnTo>
                  <a:pt x="5465" y="238"/>
                </a:lnTo>
                <a:lnTo>
                  <a:pt x="5449" y="241"/>
                </a:lnTo>
                <a:lnTo>
                  <a:pt x="5436" y="246"/>
                </a:lnTo>
                <a:lnTo>
                  <a:pt x="5423" y="251"/>
                </a:lnTo>
                <a:lnTo>
                  <a:pt x="5419" y="253"/>
                </a:lnTo>
                <a:lnTo>
                  <a:pt x="5413" y="257"/>
                </a:lnTo>
                <a:lnTo>
                  <a:pt x="5403" y="263"/>
                </a:lnTo>
                <a:lnTo>
                  <a:pt x="5399" y="267"/>
                </a:lnTo>
                <a:lnTo>
                  <a:pt x="5396" y="270"/>
                </a:lnTo>
                <a:lnTo>
                  <a:pt x="5388" y="278"/>
                </a:lnTo>
                <a:lnTo>
                  <a:pt x="5381" y="287"/>
                </a:lnTo>
                <a:lnTo>
                  <a:pt x="5375" y="296"/>
                </a:lnTo>
                <a:lnTo>
                  <a:pt x="5371" y="306"/>
                </a:lnTo>
                <a:lnTo>
                  <a:pt x="5367" y="317"/>
                </a:lnTo>
                <a:lnTo>
                  <a:pt x="5362" y="328"/>
                </a:lnTo>
                <a:lnTo>
                  <a:pt x="5360" y="336"/>
                </a:lnTo>
                <a:lnTo>
                  <a:pt x="5100" y="336"/>
                </a:lnTo>
                <a:lnTo>
                  <a:pt x="5103" y="320"/>
                </a:lnTo>
                <a:lnTo>
                  <a:pt x="5109" y="298"/>
                </a:lnTo>
                <a:lnTo>
                  <a:pt x="5116" y="276"/>
                </a:lnTo>
                <a:lnTo>
                  <a:pt x="5123" y="255"/>
                </a:lnTo>
                <a:lnTo>
                  <a:pt x="5131" y="235"/>
                </a:lnTo>
                <a:lnTo>
                  <a:pt x="5135" y="225"/>
                </a:lnTo>
                <a:lnTo>
                  <a:pt x="5139" y="216"/>
                </a:lnTo>
                <a:lnTo>
                  <a:pt x="5148" y="198"/>
                </a:lnTo>
                <a:lnTo>
                  <a:pt x="5157" y="181"/>
                </a:lnTo>
                <a:lnTo>
                  <a:pt x="5167" y="164"/>
                </a:lnTo>
                <a:lnTo>
                  <a:pt x="5177" y="149"/>
                </a:lnTo>
                <a:lnTo>
                  <a:pt x="5188" y="134"/>
                </a:lnTo>
                <a:lnTo>
                  <a:pt x="5194" y="128"/>
                </a:lnTo>
                <a:lnTo>
                  <a:pt x="5199" y="121"/>
                </a:lnTo>
                <a:lnTo>
                  <a:pt x="5206" y="115"/>
                </a:lnTo>
                <a:lnTo>
                  <a:pt x="5211" y="109"/>
                </a:lnTo>
                <a:lnTo>
                  <a:pt x="5224" y="97"/>
                </a:lnTo>
                <a:lnTo>
                  <a:pt x="5237" y="87"/>
                </a:lnTo>
                <a:lnTo>
                  <a:pt x="5251" y="75"/>
                </a:lnTo>
                <a:lnTo>
                  <a:pt x="5264" y="66"/>
                </a:lnTo>
                <a:lnTo>
                  <a:pt x="5278" y="58"/>
                </a:lnTo>
                <a:lnTo>
                  <a:pt x="5293" y="50"/>
                </a:lnTo>
                <a:lnTo>
                  <a:pt x="5309" y="42"/>
                </a:lnTo>
                <a:lnTo>
                  <a:pt x="5324" y="35"/>
                </a:lnTo>
                <a:lnTo>
                  <a:pt x="5340" y="30"/>
                </a:lnTo>
                <a:lnTo>
                  <a:pt x="5356" y="24"/>
                </a:lnTo>
                <a:lnTo>
                  <a:pt x="5373" y="20"/>
                </a:lnTo>
                <a:lnTo>
                  <a:pt x="5390" y="15"/>
                </a:lnTo>
                <a:lnTo>
                  <a:pt x="5408" y="12"/>
                </a:lnTo>
                <a:lnTo>
                  <a:pt x="5427" y="9"/>
                </a:lnTo>
                <a:lnTo>
                  <a:pt x="5445" y="6"/>
                </a:lnTo>
                <a:lnTo>
                  <a:pt x="5464" y="4"/>
                </a:lnTo>
                <a:lnTo>
                  <a:pt x="5483" y="3"/>
                </a:lnTo>
                <a:lnTo>
                  <a:pt x="5503" y="2"/>
                </a:lnTo>
                <a:lnTo>
                  <a:pt x="5523" y="1"/>
                </a:lnTo>
                <a:lnTo>
                  <a:pt x="5543" y="1"/>
                </a:lnTo>
                <a:lnTo>
                  <a:pt x="5565" y="1"/>
                </a:lnTo>
                <a:lnTo>
                  <a:pt x="5586" y="2"/>
                </a:lnTo>
                <a:lnTo>
                  <a:pt x="5609" y="4"/>
                </a:lnTo>
                <a:lnTo>
                  <a:pt x="5630" y="7"/>
                </a:lnTo>
                <a:lnTo>
                  <a:pt x="5650" y="12"/>
                </a:lnTo>
                <a:lnTo>
                  <a:pt x="5670" y="16"/>
                </a:lnTo>
                <a:lnTo>
                  <a:pt x="5690" y="22"/>
                </a:lnTo>
                <a:lnTo>
                  <a:pt x="5710" y="28"/>
                </a:lnTo>
                <a:lnTo>
                  <a:pt x="5729" y="35"/>
                </a:lnTo>
                <a:lnTo>
                  <a:pt x="5747" y="43"/>
                </a:lnTo>
                <a:lnTo>
                  <a:pt x="5765" y="51"/>
                </a:lnTo>
                <a:lnTo>
                  <a:pt x="5783" y="60"/>
                </a:lnTo>
                <a:lnTo>
                  <a:pt x="5799" y="70"/>
                </a:lnTo>
                <a:lnTo>
                  <a:pt x="5815" y="81"/>
                </a:lnTo>
                <a:lnTo>
                  <a:pt x="5831" y="92"/>
                </a:lnTo>
                <a:lnTo>
                  <a:pt x="5846" y="104"/>
                </a:lnTo>
                <a:lnTo>
                  <a:pt x="5860" y="117"/>
                </a:lnTo>
                <a:lnTo>
                  <a:pt x="5873" y="130"/>
                </a:lnTo>
                <a:lnTo>
                  <a:pt x="5886" y="143"/>
                </a:lnTo>
                <a:lnTo>
                  <a:pt x="5897" y="158"/>
                </a:lnTo>
                <a:lnTo>
                  <a:pt x="5909" y="172"/>
                </a:lnTo>
                <a:lnTo>
                  <a:pt x="5919" y="188"/>
                </a:lnTo>
                <a:lnTo>
                  <a:pt x="5929" y="203"/>
                </a:lnTo>
                <a:lnTo>
                  <a:pt x="5937" y="220"/>
                </a:lnTo>
                <a:lnTo>
                  <a:pt x="5941" y="229"/>
                </a:lnTo>
                <a:lnTo>
                  <a:pt x="5944" y="237"/>
                </a:lnTo>
                <a:lnTo>
                  <a:pt x="5948" y="246"/>
                </a:lnTo>
                <a:lnTo>
                  <a:pt x="5951" y="255"/>
                </a:lnTo>
                <a:lnTo>
                  <a:pt x="5957" y="272"/>
                </a:lnTo>
                <a:lnTo>
                  <a:pt x="5962" y="290"/>
                </a:lnTo>
                <a:lnTo>
                  <a:pt x="5963" y="300"/>
                </a:lnTo>
                <a:lnTo>
                  <a:pt x="5966" y="309"/>
                </a:lnTo>
                <a:lnTo>
                  <a:pt x="5968" y="329"/>
                </a:lnTo>
                <a:lnTo>
                  <a:pt x="5970" y="348"/>
                </a:lnTo>
                <a:lnTo>
                  <a:pt x="5970" y="368"/>
                </a:lnTo>
                <a:lnTo>
                  <a:pt x="5971" y="492"/>
                </a:lnTo>
                <a:lnTo>
                  <a:pt x="5970" y="616"/>
                </a:lnTo>
                <a:lnTo>
                  <a:pt x="5970" y="1093"/>
                </a:lnTo>
                <a:lnTo>
                  <a:pt x="5728" y="1093"/>
                </a:lnTo>
                <a:lnTo>
                  <a:pt x="5628" y="1093"/>
                </a:lnTo>
                <a:lnTo>
                  <a:pt x="5525" y="1093"/>
                </a:lnTo>
                <a:lnTo>
                  <a:pt x="5407" y="1093"/>
                </a:lnTo>
                <a:lnTo>
                  <a:pt x="5388" y="1093"/>
                </a:lnTo>
                <a:lnTo>
                  <a:pt x="5369" y="1092"/>
                </a:lnTo>
                <a:lnTo>
                  <a:pt x="5351" y="1089"/>
                </a:lnTo>
                <a:lnTo>
                  <a:pt x="5333" y="1087"/>
                </a:lnTo>
                <a:lnTo>
                  <a:pt x="5315" y="1084"/>
                </a:lnTo>
                <a:lnTo>
                  <a:pt x="5298" y="1079"/>
                </a:lnTo>
                <a:lnTo>
                  <a:pt x="5282" y="1075"/>
                </a:lnTo>
                <a:lnTo>
                  <a:pt x="5265" y="1069"/>
                </a:lnTo>
                <a:lnTo>
                  <a:pt x="5249" y="1064"/>
                </a:lnTo>
                <a:lnTo>
                  <a:pt x="5234" y="1056"/>
                </a:lnTo>
                <a:lnTo>
                  <a:pt x="5218" y="1049"/>
                </a:lnTo>
                <a:lnTo>
                  <a:pt x="5204" y="1040"/>
                </a:lnTo>
                <a:lnTo>
                  <a:pt x="5189" y="1032"/>
                </a:lnTo>
                <a:lnTo>
                  <a:pt x="5176" y="1023"/>
                </a:lnTo>
                <a:lnTo>
                  <a:pt x="5162" y="1013"/>
                </a:lnTo>
                <a:lnTo>
                  <a:pt x="5150" y="1001"/>
                </a:lnTo>
                <a:lnTo>
                  <a:pt x="5138" y="990"/>
                </a:lnTo>
                <a:lnTo>
                  <a:pt x="5127" y="979"/>
                </a:lnTo>
                <a:lnTo>
                  <a:pt x="5117" y="967"/>
                </a:lnTo>
                <a:lnTo>
                  <a:pt x="5107" y="954"/>
                </a:lnTo>
                <a:lnTo>
                  <a:pt x="5097" y="940"/>
                </a:lnTo>
                <a:lnTo>
                  <a:pt x="5089" y="927"/>
                </a:lnTo>
                <a:lnTo>
                  <a:pt x="5080" y="912"/>
                </a:lnTo>
                <a:lnTo>
                  <a:pt x="5073" y="898"/>
                </a:lnTo>
                <a:lnTo>
                  <a:pt x="5066" y="882"/>
                </a:lnTo>
                <a:lnTo>
                  <a:pt x="5061" y="867"/>
                </a:lnTo>
                <a:lnTo>
                  <a:pt x="5056" y="850"/>
                </a:lnTo>
                <a:lnTo>
                  <a:pt x="5052" y="833"/>
                </a:lnTo>
                <a:lnTo>
                  <a:pt x="5049" y="817"/>
                </a:lnTo>
                <a:lnTo>
                  <a:pt x="5046" y="800"/>
                </a:lnTo>
                <a:lnTo>
                  <a:pt x="5045" y="782"/>
                </a:lnTo>
                <a:lnTo>
                  <a:pt x="5045" y="763"/>
                </a:lnTo>
                <a:lnTo>
                  <a:pt x="5045" y="745"/>
                </a:lnTo>
                <a:lnTo>
                  <a:pt x="5046" y="728"/>
                </a:lnTo>
                <a:lnTo>
                  <a:pt x="5049" y="710"/>
                </a:lnTo>
                <a:lnTo>
                  <a:pt x="5052" y="693"/>
                </a:lnTo>
                <a:lnTo>
                  <a:pt x="5056" y="675"/>
                </a:lnTo>
                <a:lnTo>
                  <a:pt x="5061" y="659"/>
                </a:lnTo>
                <a:lnTo>
                  <a:pt x="5066" y="642"/>
                </a:lnTo>
                <a:lnTo>
                  <a:pt x="5073" y="626"/>
                </a:lnTo>
                <a:lnTo>
                  <a:pt x="5080" y="611"/>
                </a:lnTo>
                <a:lnTo>
                  <a:pt x="5088" y="595"/>
                </a:lnTo>
                <a:lnTo>
                  <a:pt x="5097" y="581"/>
                </a:lnTo>
                <a:lnTo>
                  <a:pt x="5106" y="566"/>
                </a:lnTo>
                <a:lnTo>
                  <a:pt x="5116" y="553"/>
                </a:lnTo>
                <a:lnTo>
                  <a:pt x="5127" y="540"/>
                </a:lnTo>
                <a:lnTo>
                  <a:pt x="5138" y="526"/>
                </a:lnTo>
                <a:lnTo>
                  <a:pt x="5150" y="514"/>
                </a:lnTo>
                <a:lnTo>
                  <a:pt x="5162" y="503"/>
                </a:lnTo>
                <a:lnTo>
                  <a:pt x="5176" y="492"/>
                </a:lnTo>
                <a:lnTo>
                  <a:pt x="5189" y="481"/>
                </a:lnTo>
                <a:lnTo>
                  <a:pt x="5203" y="472"/>
                </a:lnTo>
                <a:lnTo>
                  <a:pt x="5218" y="462"/>
                </a:lnTo>
                <a:lnTo>
                  <a:pt x="5233" y="454"/>
                </a:lnTo>
                <a:lnTo>
                  <a:pt x="5248" y="446"/>
                </a:lnTo>
                <a:lnTo>
                  <a:pt x="5265" y="438"/>
                </a:lnTo>
                <a:lnTo>
                  <a:pt x="5281" y="433"/>
                </a:lnTo>
                <a:lnTo>
                  <a:pt x="5298" y="427"/>
                </a:lnTo>
                <a:lnTo>
                  <a:pt x="5315" y="422"/>
                </a:lnTo>
                <a:lnTo>
                  <a:pt x="5333" y="418"/>
                </a:lnTo>
                <a:lnTo>
                  <a:pt x="5351" y="415"/>
                </a:lnTo>
                <a:lnTo>
                  <a:pt x="5369" y="413"/>
                </a:lnTo>
                <a:lnTo>
                  <a:pt x="5388" y="412"/>
                </a:lnTo>
                <a:lnTo>
                  <a:pt x="5407" y="410"/>
                </a:lnTo>
                <a:close/>
                <a:moveTo>
                  <a:pt x="5713" y="835"/>
                </a:moveTo>
                <a:lnTo>
                  <a:pt x="5712" y="750"/>
                </a:lnTo>
                <a:lnTo>
                  <a:pt x="5712" y="634"/>
                </a:lnTo>
                <a:lnTo>
                  <a:pt x="5428" y="634"/>
                </a:lnTo>
                <a:lnTo>
                  <a:pt x="5413" y="634"/>
                </a:lnTo>
                <a:lnTo>
                  <a:pt x="5407" y="635"/>
                </a:lnTo>
                <a:lnTo>
                  <a:pt x="5400" y="636"/>
                </a:lnTo>
                <a:lnTo>
                  <a:pt x="5388" y="640"/>
                </a:lnTo>
                <a:lnTo>
                  <a:pt x="5382" y="641"/>
                </a:lnTo>
                <a:lnTo>
                  <a:pt x="5375" y="643"/>
                </a:lnTo>
                <a:lnTo>
                  <a:pt x="5365" y="649"/>
                </a:lnTo>
                <a:lnTo>
                  <a:pt x="5354" y="655"/>
                </a:lnTo>
                <a:lnTo>
                  <a:pt x="5345" y="662"/>
                </a:lnTo>
                <a:lnTo>
                  <a:pt x="5336" y="670"/>
                </a:lnTo>
                <a:lnTo>
                  <a:pt x="5333" y="674"/>
                </a:lnTo>
                <a:lnTo>
                  <a:pt x="5329" y="679"/>
                </a:lnTo>
                <a:lnTo>
                  <a:pt x="5322" y="688"/>
                </a:lnTo>
                <a:lnTo>
                  <a:pt x="5316" y="696"/>
                </a:lnTo>
                <a:lnTo>
                  <a:pt x="5312" y="708"/>
                </a:lnTo>
                <a:lnTo>
                  <a:pt x="5309" y="718"/>
                </a:lnTo>
                <a:lnTo>
                  <a:pt x="5305" y="729"/>
                </a:lnTo>
                <a:lnTo>
                  <a:pt x="5304" y="739"/>
                </a:lnTo>
                <a:lnTo>
                  <a:pt x="5303" y="750"/>
                </a:lnTo>
                <a:lnTo>
                  <a:pt x="5304" y="761"/>
                </a:lnTo>
                <a:lnTo>
                  <a:pt x="5305" y="772"/>
                </a:lnTo>
                <a:lnTo>
                  <a:pt x="5309" y="783"/>
                </a:lnTo>
                <a:lnTo>
                  <a:pt x="5312" y="793"/>
                </a:lnTo>
                <a:lnTo>
                  <a:pt x="5316" y="803"/>
                </a:lnTo>
                <a:lnTo>
                  <a:pt x="5320" y="808"/>
                </a:lnTo>
                <a:lnTo>
                  <a:pt x="5322" y="812"/>
                </a:lnTo>
                <a:lnTo>
                  <a:pt x="5329" y="822"/>
                </a:lnTo>
                <a:lnTo>
                  <a:pt x="5336" y="830"/>
                </a:lnTo>
                <a:lnTo>
                  <a:pt x="5345" y="838"/>
                </a:lnTo>
                <a:lnTo>
                  <a:pt x="5354" y="845"/>
                </a:lnTo>
                <a:lnTo>
                  <a:pt x="5364" y="851"/>
                </a:lnTo>
                <a:lnTo>
                  <a:pt x="5375" y="857"/>
                </a:lnTo>
                <a:lnTo>
                  <a:pt x="5388" y="861"/>
                </a:lnTo>
                <a:lnTo>
                  <a:pt x="5400" y="863"/>
                </a:lnTo>
                <a:lnTo>
                  <a:pt x="5407" y="865"/>
                </a:lnTo>
                <a:lnTo>
                  <a:pt x="5413" y="866"/>
                </a:lnTo>
                <a:lnTo>
                  <a:pt x="5428" y="867"/>
                </a:lnTo>
                <a:lnTo>
                  <a:pt x="5713" y="867"/>
                </a:lnTo>
                <a:lnTo>
                  <a:pt x="5713" y="835"/>
                </a:lnTo>
                <a:close/>
                <a:moveTo>
                  <a:pt x="254" y="405"/>
                </a:moveTo>
                <a:lnTo>
                  <a:pt x="260" y="404"/>
                </a:lnTo>
                <a:lnTo>
                  <a:pt x="271" y="400"/>
                </a:lnTo>
                <a:lnTo>
                  <a:pt x="282" y="397"/>
                </a:lnTo>
                <a:lnTo>
                  <a:pt x="305" y="390"/>
                </a:lnTo>
                <a:lnTo>
                  <a:pt x="325" y="381"/>
                </a:lnTo>
                <a:lnTo>
                  <a:pt x="345" y="371"/>
                </a:lnTo>
                <a:lnTo>
                  <a:pt x="364" y="360"/>
                </a:lnTo>
                <a:lnTo>
                  <a:pt x="383" y="349"/>
                </a:lnTo>
                <a:lnTo>
                  <a:pt x="399" y="336"/>
                </a:lnTo>
                <a:lnTo>
                  <a:pt x="416" y="322"/>
                </a:lnTo>
                <a:lnTo>
                  <a:pt x="432" y="308"/>
                </a:lnTo>
                <a:lnTo>
                  <a:pt x="447" y="294"/>
                </a:lnTo>
                <a:lnTo>
                  <a:pt x="462" y="279"/>
                </a:lnTo>
                <a:lnTo>
                  <a:pt x="468" y="271"/>
                </a:lnTo>
                <a:lnTo>
                  <a:pt x="475" y="263"/>
                </a:lnTo>
                <a:lnTo>
                  <a:pt x="487" y="247"/>
                </a:lnTo>
                <a:lnTo>
                  <a:pt x="500" y="231"/>
                </a:lnTo>
                <a:lnTo>
                  <a:pt x="511" y="216"/>
                </a:lnTo>
                <a:lnTo>
                  <a:pt x="521" y="199"/>
                </a:lnTo>
                <a:lnTo>
                  <a:pt x="540" y="168"/>
                </a:lnTo>
                <a:lnTo>
                  <a:pt x="557" y="138"/>
                </a:lnTo>
                <a:lnTo>
                  <a:pt x="570" y="111"/>
                </a:lnTo>
                <a:lnTo>
                  <a:pt x="580" y="87"/>
                </a:lnTo>
                <a:lnTo>
                  <a:pt x="589" y="65"/>
                </a:lnTo>
                <a:lnTo>
                  <a:pt x="595" y="50"/>
                </a:lnTo>
                <a:lnTo>
                  <a:pt x="599" y="35"/>
                </a:lnTo>
                <a:lnTo>
                  <a:pt x="605" y="20"/>
                </a:lnTo>
                <a:lnTo>
                  <a:pt x="843" y="20"/>
                </a:lnTo>
                <a:lnTo>
                  <a:pt x="840" y="42"/>
                </a:lnTo>
                <a:lnTo>
                  <a:pt x="837" y="58"/>
                </a:lnTo>
                <a:lnTo>
                  <a:pt x="833" y="75"/>
                </a:lnTo>
                <a:lnTo>
                  <a:pt x="827" y="99"/>
                </a:lnTo>
                <a:lnTo>
                  <a:pt x="819" y="127"/>
                </a:lnTo>
                <a:lnTo>
                  <a:pt x="809" y="160"/>
                </a:lnTo>
                <a:lnTo>
                  <a:pt x="802" y="178"/>
                </a:lnTo>
                <a:lnTo>
                  <a:pt x="794" y="196"/>
                </a:lnTo>
                <a:lnTo>
                  <a:pt x="786" y="215"/>
                </a:lnTo>
                <a:lnTo>
                  <a:pt x="777" y="235"/>
                </a:lnTo>
                <a:lnTo>
                  <a:pt x="769" y="253"/>
                </a:lnTo>
                <a:lnTo>
                  <a:pt x="760" y="274"/>
                </a:lnTo>
                <a:lnTo>
                  <a:pt x="748" y="292"/>
                </a:lnTo>
                <a:lnTo>
                  <a:pt x="737" y="312"/>
                </a:lnTo>
                <a:lnTo>
                  <a:pt x="725" y="332"/>
                </a:lnTo>
                <a:lnTo>
                  <a:pt x="712" y="353"/>
                </a:lnTo>
                <a:lnTo>
                  <a:pt x="697" y="373"/>
                </a:lnTo>
                <a:lnTo>
                  <a:pt x="682" y="393"/>
                </a:lnTo>
                <a:lnTo>
                  <a:pt x="666" y="413"/>
                </a:lnTo>
                <a:lnTo>
                  <a:pt x="648" y="433"/>
                </a:lnTo>
                <a:lnTo>
                  <a:pt x="630" y="452"/>
                </a:lnTo>
                <a:lnTo>
                  <a:pt x="610" y="471"/>
                </a:lnTo>
                <a:lnTo>
                  <a:pt x="590" y="489"/>
                </a:lnTo>
                <a:lnTo>
                  <a:pt x="579" y="498"/>
                </a:lnTo>
                <a:lnTo>
                  <a:pt x="568" y="507"/>
                </a:lnTo>
                <a:lnTo>
                  <a:pt x="545" y="524"/>
                </a:lnTo>
                <a:lnTo>
                  <a:pt x="521" y="541"/>
                </a:lnTo>
                <a:lnTo>
                  <a:pt x="514" y="545"/>
                </a:lnTo>
                <a:lnTo>
                  <a:pt x="521" y="548"/>
                </a:lnTo>
                <a:lnTo>
                  <a:pt x="545" y="565"/>
                </a:lnTo>
                <a:lnTo>
                  <a:pt x="569" y="584"/>
                </a:lnTo>
                <a:lnTo>
                  <a:pt x="591" y="602"/>
                </a:lnTo>
                <a:lnTo>
                  <a:pt x="612" y="622"/>
                </a:lnTo>
                <a:lnTo>
                  <a:pt x="632" y="641"/>
                </a:lnTo>
                <a:lnTo>
                  <a:pt x="641" y="651"/>
                </a:lnTo>
                <a:lnTo>
                  <a:pt x="651" y="661"/>
                </a:lnTo>
                <a:lnTo>
                  <a:pt x="660" y="672"/>
                </a:lnTo>
                <a:lnTo>
                  <a:pt x="668" y="682"/>
                </a:lnTo>
                <a:lnTo>
                  <a:pt x="685" y="703"/>
                </a:lnTo>
                <a:lnTo>
                  <a:pt x="701" y="724"/>
                </a:lnTo>
                <a:lnTo>
                  <a:pt x="715" y="745"/>
                </a:lnTo>
                <a:lnTo>
                  <a:pt x="728" y="767"/>
                </a:lnTo>
                <a:lnTo>
                  <a:pt x="742" y="788"/>
                </a:lnTo>
                <a:lnTo>
                  <a:pt x="753" y="809"/>
                </a:lnTo>
                <a:lnTo>
                  <a:pt x="764" y="829"/>
                </a:lnTo>
                <a:lnTo>
                  <a:pt x="774" y="850"/>
                </a:lnTo>
                <a:lnTo>
                  <a:pt x="783" y="870"/>
                </a:lnTo>
                <a:lnTo>
                  <a:pt x="792" y="890"/>
                </a:lnTo>
                <a:lnTo>
                  <a:pt x="801" y="911"/>
                </a:lnTo>
                <a:lnTo>
                  <a:pt x="808" y="930"/>
                </a:lnTo>
                <a:lnTo>
                  <a:pt x="814" y="949"/>
                </a:lnTo>
                <a:lnTo>
                  <a:pt x="820" y="967"/>
                </a:lnTo>
                <a:lnTo>
                  <a:pt x="825" y="984"/>
                </a:lnTo>
                <a:lnTo>
                  <a:pt x="833" y="1014"/>
                </a:lnTo>
                <a:lnTo>
                  <a:pt x="839" y="1038"/>
                </a:lnTo>
                <a:lnTo>
                  <a:pt x="843" y="1057"/>
                </a:lnTo>
                <a:lnTo>
                  <a:pt x="846" y="1074"/>
                </a:lnTo>
                <a:lnTo>
                  <a:pt x="849" y="1093"/>
                </a:lnTo>
                <a:lnTo>
                  <a:pt x="609" y="1093"/>
                </a:lnTo>
                <a:lnTo>
                  <a:pt x="607" y="1083"/>
                </a:lnTo>
                <a:lnTo>
                  <a:pt x="601" y="1067"/>
                </a:lnTo>
                <a:lnTo>
                  <a:pt x="596" y="1049"/>
                </a:lnTo>
                <a:lnTo>
                  <a:pt x="587" y="1027"/>
                </a:lnTo>
                <a:lnTo>
                  <a:pt x="576" y="1000"/>
                </a:lnTo>
                <a:lnTo>
                  <a:pt x="562" y="970"/>
                </a:lnTo>
                <a:lnTo>
                  <a:pt x="545" y="938"/>
                </a:lnTo>
                <a:lnTo>
                  <a:pt x="537" y="921"/>
                </a:lnTo>
                <a:lnTo>
                  <a:pt x="527" y="904"/>
                </a:lnTo>
                <a:lnTo>
                  <a:pt x="515" y="887"/>
                </a:lnTo>
                <a:lnTo>
                  <a:pt x="504" y="869"/>
                </a:lnTo>
                <a:lnTo>
                  <a:pt x="492" y="851"/>
                </a:lnTo>
                <a:lnTo>
                  <a:pt x="479" y="835"/>
                </a:lnTo>
                <a:lnTo>
                  <a:pt x="472" y="826"/>
                </a:lnTo>
                <a:lnTo>
                  <a:pt x="465" y="818"/>
                </a:lnTo>
                <a:lnTo>
                  <a:pt x="451" y="801"/>
                </a:lnTo>
                <a:lnTo>
                  <a:pt x="435" y="786"/>
                </a:lnTo>
                <a:lnTo>
                  <a:pt x="419" y="770"/>
                </a:lnTo>
                <a:lnTo>
                  <a:pt x="403" y="755"/>
                </a:lnTo>
                <a:lnTo>
                  <a:pt x="385" y="742"/>
                </a:lnTo>
                <a:lnTo>
                  <a:pt x="375" y="735"/>
                </a:lnTo>
                <a:lnTo>
                  <a:pt x="366" y="730"/>
                </a:lnTo>
                <a:lnTo>
                  <a:pt x="347" y="718"/>
                </a:lnTo>
                <a:lnTo>
                  <a:pt x="326" y="708"/>
                </a:lnTo>
                <a:lnTo>
                  <a:pt x="316" y="703"/>
                </a:lnTo>
                <a:lnTo>
                  <a:pt x="305" y="699"/>
                </a:lnTo>
                <a:lnTo>
                  <a:pt x="294" y="694"/>
                </a:lnTo>
                <a:lnTo>
                  <a:pt x="283" y="691"/>
                </a:lnTo>
                <a:lnTo>
                  <a:pt x="260" y="685"/>
                </a:lnTo>
                <a:lnTo>
                  <a:pt x="254" y="684"/>
                </a:lnTo>
                <a:lnTo>
                  <a:pt x="254" y="1093"/>
                </a:lnTo>
                <a:lnTo>
                  <a:pt x="0" y="1093"/>
                </a:lnTo>
                <a:lnTo>
                  <a:pt x="0" y="556"/>
                </a:lnTo>
                <a:lnTo>
                  <a:pt x="0" y="20"/>
                </a:lnTo>
                <a:lnTo>
                  <a:pt x="254" y="20"/>
                </a:lnTo>
                <a:lnTo>
                  <a:pt x="254" y="405"/>
                </a:lnTo>
                <a:close/>
                <a:moveTo>
                  <a:pt x="3423" y="367"/>
                </a:moveTo>
                <a:lnTo>
                  <a:pt x="3423" y="1093"/>
                </a:lnTo>
                <a:lnTo>
                  <a:pt x="3168" y="1093"/>
                </a:lnTo>
                <a:lnTo>
                  <a:pt x="3168" y="363"/>
                </a:lnTo>
                <a:lnTo>
                  <a:pt x="3168" y="349"/>
                </a:lnTo>
                <a:lnTo>
                  <a:pt x="3166" y="336"/>
                </a:lnTo>
                <a:lnTo>
                  <a:pt x="3162" y="324"/>
                </a:lnTo>
                <a:lnTo>
                  <a:pt x="3161" y="318"/>
                </a:lnTo>
                <a:lnTo>
                  <a:pt x="3159" y="312"/>
                </a:lnTo>
                <a:lnTo>
                  <a:pt x="3153" y="301"/>
                </a:lnTo>
                <a:lnTo>
                  <a:pt x="3147" y="290"/>
                </a:lnTo>
                <a:lnTo>
                  <a:pt x="3140" y="280"/>
                </a:lnTo>
                <a:lnTo>
                  <a:pt x="3132" y="271"/>
                </a:lnTo>
                <a:lnTo>
                  <a:pt x="3123" y="263"/>
                </a:lnTo>
                <a:lnTo>
                  <a:pt x="3114" y="257"/>
                </a:lnTo>
                <a:lnTo>
                  <a:pt x="3109" y="253"/>
                </a:lnTo>
                <a:lnTo>
                  <a:pt x="3104" y="250"/>
                </a:lnTo>
                <a:lnTo>
                  <a:pt x="3093" y="245"/>
                </a:lnTo>
                <a:lnTo>
                  <a:pt x="3088" y="242"/>
                </a:lnTo>
                <a:lnTo>
                  <a:pt x="3082" y="241"/>
                </a:lnTo>
                <a:lnTo>
                  <a:pt x="3070" y="238"/>
                </a:lnTo>
                <a:lnTo>
                  <a:pt x="3058" y="236"/>
                </a:lnTo>
                <a:lnTo>
                  <a:pt x="3045" y="236"/>
                </a:lnTo>
                <a:lnTo>
                  <a:pt x="3033" y="236"/>
                </a:lnTo>
                <a:lnTo>
                  <a:pt x="3021" y="238"/>
                </a:lnTo>
                <a:lnTo>
                  <a:pt x="3008" y="241"/>
                </a:lnTo>
                <a:lnTo>
                  <a:pt x="2997" y="246"/>
                </a:lnTo>
                <a:lnTo>
                  <a:pt x="2992" y="248"/>
                </a:lnTo>
                <a:lnTo>
                  <a:pt x="2986" y="251"/>
                </a:lnTo>
                <a:lnTo>
                  <a:pt x="2976" y="258"/>
                </a:lnTo>
                <a:lnTo>
                  <a:pt x="2972" y="261"/>
                </a:lnTo>
                <a:lnTo>
                  <a:pt x="2967" y="265"/>
                </a:lnTo>
                <a:lnTo>
                  <a:pt x="2958" y="274"/>
                </a:lnTo>
                <a:lnTo>
                  <a:pt x="2950" y="282"/>
                </a:lnTo>
                <a:lnTo>
                  <a:pt x="2946" y="287"/>
                </a:lnTo>
                <a:lnTo>
                  <a:pt x="2943" y="292"/>
                </a:lnTo>
                <a:lnTo>
                  <a:pt x="2937" y="304"/>
                </a:lnTo>
                <a:lnTo>
                  <a:pt x="2931" y="315"/>
                </a:lnTo>
                <a:lnTo>
                  <a:pt x="2929" y="320"/>
                </a:lnTo>
                <a:lnTo>
                  <a:pt x="2927" y="326"/>
                </a:lnTo>
                <a:lnTo>
                  <a:pt x="2924" y="339"/>
                </a:lnTo>
                <a:lnTo>
                  <a:pt x="2923" y="351"/>
                </a:lnTo>
                <a:lnTo>
                  <a:pt x="2921" y="358"/>
                </a:lnTo>
                <a:lnTo>
                  <a:pt x="2921" y="365"/>
                </a:lnTo>
                <a:lnTo>
                  <a:pt x="2921" y="1093"/>
                </a:lnTo>
                <a:lnTo>
                  <a:pt x="2669" y="1093"/>
                </a:lnTo>
                <a:lnTo>
                  <a:pt x="2669" y="365"/>
                </a:lnTo>
                <a:lnTo>
                  <a:pt x="2669" y="351"/>
                </a:lnTo>
                <a:lnTo>
                  <a:pt x="2667" y="339"/>
                </a:lnTo>
                <a:lnTo>
                  <a:pt x="2664" y="326"/>
                </a:lnTo>
                <a:lnTo>
                  <a:pt x="2663" y="320"/>
                </a:lnTo>
                <a:lnTo>
                  <a:pt x="2660" y="315"/>
                </a:lnTo>
                <a:lnTo>
                  <a:pt x="2655" y="304"/>
                </a:lnTo>
                <a:lnTo>
                  <a:pt x="2648" y="292"/>
                </a:lnTo>
                <a:lnTo>
                  <a:pt x="2641" y="282"/>
                </a:lnTo>
                <a:lnTo>
                  <a:pt x="2637" y="278"/>
                </a:lnTo>
                <a:lnTo>
                  <a:pt x="2634" y="274"/>
                </a:lnTo>
                <a:lnTo>
                  <a:pt x="2629" y="269"/>
                </a:lnTo>
                <a:lnTo>
                  <a:pt x="2625" y="265"/>
                </a:lnTo>
                <a:lnTo>
                  <a:pt x="2615" y="258"/>
                </a:lnTo>
                <a:lnTo>
                  <a:pt x="2605" y="251"/>
                </a:lnTo>
                <a:lnTo>
                  <a:pt x="2593" y="246"/>
                </a:lnTo>
                <a:lnTo>
                  <a:pt x="2582" y="241"/>
                </a:lnTo>
                <a:lnTo>
                  <a:pt x="2577" y="239"/>
                </a:lnTo>
                <a:lnTo>
                  <a:pt x="2571" y="238"/>
                </a:lnTo>
                <a:lnTo>
                  <a:pt x="2559" y="236"/>
                </a:lnTo>
                <a:lnTo>
                  <a:pt x="2552" y="236"/>
                </a:lnTo>
                <a:lnTo>
                  <a:pt x="2546" y="236"/>
                </a:lnTo>
                <a:lnTo>
                  <a:pt x="2533" y="236"/>
                </a:lnTo>
                <a:lnTo>
                  <a:pt x="2528" y="237"/>
                </a:lnTo>
                <a:lnTo>
                  <a:pt x="2521" y="238"/>
                </a:lnTo>
                <a:lnTo>
                  <a:pt x="2510" y="241"/>
                </a:lnTo>
                <a:lnTo>
                  <a:pt x="2499" y="245"/>
                </a:lnTo>
                <a:lnTo>
                  <a:pt x="2488" y="250"/>
                </a:lnTo>
                <a:lnTo>
                  <a:pt x="2477" y="257"/>
                </a:lnTo>
                <a:lnTo>
                  <a:pt x="2467" y="263"/>
                </a:lnTo>
                <a:lnTo>
                  <a:pt x="2460" y="271"/>
                </a:lnTo>
                <a:lnTo>
                  <a:pt x="2451" y="280"/>
                </a:lnTo>
                <a:lnTo>
                  <a:pt x="2444" y="290"/>
                </a:lnTo>
                <a:lnTo>
                  <a:pt x="2438" y="301"/>
                </a:lnTo>
                <a:lnTo>
                  <a:pt x="2433" y="312"/>
                </a:lnTo>
                <a:lnTo>
                  <a:pt x="2431" y="318"/>
                </a:lnTo>
                <a:lnTo>
                  <a:pt x="2428" y="324"/>
                </a:lnTo>
                <a:lnTo>
                  <a:pt x="2425" y="336"/>
                </a:lnTo>
                <a:lnTo>
                  <a:pt x="2424" y="349"/>
                </a:lnTo>
                <a:lnTo>
                  <a:pt x="2423" y="356"/>
                </a:lnTo>
                <a:lnTo>
                  <a:pt x="2423" y="363"/>
                </a:lnTo>
                <a:lnTo>
                  <a:pt x="2423" y="1093"/>
                </a:lnTo>
                <a:lnTo>
                  <a:pt x="2168" y="1093"/>
                </a:lnTo>
                <a:lnTo>
                  <a:pt x="2168" y="367"/>
                </a:lnTo>
                <a:lnTo>
                  <a:pt x="2168" y="348"/>
                </a:lnTo>
                <a:lnTo>
                  <a:pt x="2170" y="329"/>
                </a:lnTo>
                <a:lnTo>
                  <a:pt x="2172" y="310"/>
                </a:lnTo>
                <a:lnTo>
                  <a:pt x="2175" y="292"/>
                </a:lnTo>
                <a:lnTo>
                  <a:pt x="2179" y="275"/>
                </a:lnTo>
                <a:lnTo>
                  <a:pt x="2183" y="258"/>
                </a:lnTo>
                <a:lnTo>
                  <a:pt x="2189" y="240"/>
                </a:lnTo>
                <a:lnTo>
                  <a:pt x="2194" y="223"/>
                </a:lnTo>
                <a:lnTo>
                  <a:pt x="2201" y="208"/>
                </a:lnTo>
                <a:lnTo>
                  <a:pt x="2209" y="192"/>
                </a:lnTo>
                <a:lnTo>
                  <a:pt x="2212" y="184"/>
                </a:lnTo>
                <a:lnTo>
                  <a:pt x="2216" y="177"/>
                </a:lnTo>
                <a:lnTo>
                  <a:pt x="2225" y="161"/>
                </a:lnTo>
                <a:lnTo>
                  <a:pt x="2235" y="148"/>
                </a:lnTo>
                <a:lnTo>
                  <a:pt x="2245" y="133"/>
                </a:lnTo>
                <a:lnTo>
                  <a:pt x="2258" y="120"/>
                </a:lnTo>
                <a:lnTo>
                  <a:pt x="2269" y="108"/>
                </a:lnTo>
                <a:lnTo>
                  <a:pt x="2281" y="95"/>
                </a:lnTo>
                <a:lnTo>
                  <a:pt x="2288" y="90"/>
                </a:lnTo>
                <a:lnTo>
                  <a:pt x="2295" y="83"/>
                </a:lnTo>
                <a:lnTo>
                  <a:pt x="2309" y="73"/>
                </a:lnTo>
                <a:lnTo>
                  <a:pt x="2324" y="63"/>
                </a:lnTo>
                <a:lnTo>
                  <a:pt x="2339" y="53"/>
                </a:lnTo>
                <a:lnTo>
                  <a:pt x="2355" y="44"/>
                </a:lnTo>
                <a:lnTo>
                  <a:pt x="2371" y="36"/>
                </a:lnTo>
                <a:lnTo>
                  <a:pt x="2389" y="29"/>
                </a:lnTo>
                <a:lnTo>
                  <a:pt x="2407" y="22"/>
                </a:lnTo>
                <a:lnTo>
                  <a:pt x="2425" y="16"/>
                </a:lnTo>
                <a:lnTo>
                  <a:pt x="2445" y="12"/>
                </a:lnTo>
                <a:lnTo>
                  <a:pt x="2464" y="7"/>
                </a:lnTo>
                <a:lnTo>
                  <a:pt x="2485" y="4"/>
                </a:lnTo>
                <a:lnTo>
                  <a:pt x="2506" y="2"/>
                </a:lnTo>
                <a:lnTo>
                  <a:pt x="2528" y="1"/>
                </a:lnTo>
                <a:lnTo>
                  <a:pt x="2550" y="1"/>
                </a:lnTo>
                <a:lnTo>
                  <a:pt x="2569" y="1"/>
                </a:lnTo>
                <a:lnTo>
                  <a:pt x="2588" y="2"/>
                </a:lnTo>
                <a:lnTo>
                  <a:pt x="2606" y="4"/>
                </a:lnTo>
                <a:lnTo>
                  <a:pt x="2624" y="6"/>
                </a:lnTo>
                <a:lnTo>
                  <a:pt x="2640" y="10"/>
                </a:lnTo>
                <a:lnTo>
                  <a:pt x="2657" y="13"/>
                </a:lnTo>
                <a:lnTo>
                  <a:pt x="2673" y="17"/>
                </a:lnTo>
                <a:lnTo>
                  <a:pt x="2688" y="22"/>
                </a:lnTo>
                <a:lnTo>
                  <a:pt x="2704" y="28"/>
                </a:lnTo>
                <a:lnTo>
                  <a:pt x="2718" y="34"/>
                </a:lnTo>
                <a:lnTo>
                  <a:pt x="2732" y="41"/>
                </a:lnTo>
                <a:lnTo>
                  <a:pt x="2745" y="48"/>
                </a:lnTo>
                <a:lnTo>
                  <a:pt x="2759" y="55"/>
                </a:lnTo>
                <a:lnTo>
                  <a:pt x="2771" y="64"/>
                </a:lnTo>
                <a:lnTo>
                  <a:pt x="2782" y="72"/>
                </a:lnTo>
                <a:lnTo>
                  <a:pt x="2793" y="82"/>
                </a:lnTo>
                <a:lnTo>
                  <a:pt x="2799" y="82"/>
                </a:lnTo>
                <a:lnTo>
                  <a:pt x="2810" y="72"/>
                </a:lnTo>
                <a:lnTo>
                  <a:pt x="2822" y="64"/>
                </a:lnTo>
                <a:lnTo>
                  <a:pt x="2834" y="55"/>
                </a:lnTo>
                <a:lnTo>
                  <a:pt x="2847" y="48"/>
                </a:lnTo>
                <a:lnTo>
                  <a:pt x="2860" y="41"/>
                </a:lnTo>
                <a:lnTo>
                  <a:pt x="2873" y="34"/>
                </a:lnTo>
                <a:lnTo>
                  <a:pt x="2888" y="28"/>
                </a:lnTo>
                <a:lnTo>
                  <a:pt x="2904" y="22"/>
                </a:lnTo>
                <a:lnTo>
                  <a:pt x="2918" y="17"/>
                </a:lnTo>
                <a:lnTo>
                  <a:pt x="2935" y="13"/>
                </a:lnTo>
                <a:lnTo>
                  <a:pt x="2952" y="10"/>
                </a:lnTo>
                <a:lnTo>
                  <a:pt x="2968" y="6"/>
                </a:lnTo>
                <a:lnTo>
                  <a:pt x="2986" y="4"/>
                </a:lnTo>
                <a:lnTo>
                  <a:pt x="3004" y="2"/>
                </a:lnTo>
                <a:lnTo>
                  <a:pt x="3023" y="1"/>
                </a:lnTo>
                <a:lnTo>
                  <a:pt x="3042" y="1"/>
                </a:lnTo>
                <a:lnTo>
                  <a:pt x="3064" y="1"/>
                </a:lnTo>
                <a:lnTo>
                  <a:pt x="3085" y="2"/>
                </a:lnTo>
                <a:lnTo>
                  <a:pt x="3107" y="4"/>
                </a:lnTo>
                <a:lnTo>
                  <a:pt x="3127" y="7"/>
                </a:lnTo>
                <a:lnTo>
                  <a:pt x="3147" y="12"/>
                </a:lnTo>
                <a:lnTo>
                  <a:pt x="3166" y="16"/>
                </a:lnTo>
                <a:lnTo>
                  <a:pt x="3175" y="20"/>
                </a:lnTo>
                <a:lnTo>
                  <a:pt x="3185" y="22"/>
                </a:lnTo>
                <a:lnTo>
                  <a:pt x="3203" y="29"/>
                </a:lnTo>
                <a:lnTo>
                  <a:pt x="3219" y="36"/>
                </a:lnTo>
                <a:lnTo>
                  <a:pt x="3236" y="44"/>
                </a:lnTo>
                <a:lnTo>
                  <a:pt x="3253" y="53"/>
                </a:lnTo>
                <a:lnTo>
                  <a:pt x="3267" y="63"/>
                </a:lnTo>
                <a:lnTo>
                  <a:pt x="3283" y="73"/>
                </a:lnTo>
                <a:lnTo>
                  <a:pt x="3296" y="83"/>
                </a:lnTo>
                <a:lnTo>
                  <a:pt x="3310" y="95"/>
                </a:lnTo>
                <a:lnTo>
                  <a:pt x="3322" y="108"/>
                </a:lnTo>
                <a:lnTo>
                  <a:pt x="3334" y="120"/>
                </a:lnTo>
                <a:lnTo>
                  <a:pt x="3345" y="133"/>
                </a:lnTo>
                <a:lnTo>
                  <a:pt x="3355" y="148"/>
                </a:lnTo>
                <a:lnTo>
                  <a:pt x="3365" y="161"/>
                </a:lnTo>
                <a:lnTo>
                  <a:pt x="3374" y="177"/>
                </a:lnTo>
                <a:lnTo>
                  <a:pt x="3383" y="192"/>
                </a:lnTo>
                <a:lnTo>
                  <a:pt x="3390" y="208"/>
                </a:lnTo>
                <a:lnTo>
                  <a:pt x="3397" y="223"/>
                </a:lnTo>
                <a:lnTo>
                  <a:pt x="3403" y="240"/>
                </a:lnTo>
                <a:lnTo>
                  <a:pt x="3408" y="258"/>
                </a:lnTo>
                <a:lnTo>
                  <a:pt x="3412" y="275"/>
                </a:lnTo>
                <a:lnTo>
                  <a:pt x="3417" y="292"/>
                </a:lnTo>
                <a:lnTo>
                  <a:pt x="3419" y="310"/>
                </a:lnTo>
                <a:lnTo>
                  <a:pt x="3421" y="329"/>
                </a:lnTo>
                <a:lnTo>
                  <a:pt x="3422" y="348"/>
                </a:lnTo>
                <a:lnTo>
                  <a:pt x="3423" y="367"/>
                </a:lnTo>
                <a:close/>
                <a:moveTo>
                  <a:pt x="4521" y="364"/>
                </a:moveTo>
                <a:lnTo>
                  <a:pt x="4521" y="1093"/>
                </a:lnTo>
                <a:lnTo>
                  <a:pt x="4264" y="1093"/>
                </a:lnTo>
                <a:lnTo>
                  <a:pt x="4264" y="360"/>
                </a:lnTo>
                <a:lnTo>
                  <a:pt x="4264" y="343"/>
                </a:lnTo>
                <a:lnTo>
                  <a:pt x="4266" y="324"/>
                </a:lnTo>
                <a:lnTo>
                  <a:pt x="4268" y="306"/>
                </a:lnTo>
                <a:lnTo>
                  <a:pt x="4270" y="288"/>
                </a:lnTo>
                <a:lnTo>
                  <a:pt x="4274" y="270"/>
                </a:lnTo>
                <a:lnTo>
                  <a:pt x="4279" y="253"/>
                </a:lnTo>
                <a:lnTo>
                  <a:pt x="4283" y="237"/>
                </a:lnTo>
                <a:lnTo>
                  <a:pt x="4290" y="220"/>
                </a:lnTo>
                <a:lnTo>
                  <a:pt x="4297" y="204"/>
                </a:lnTo>
                <a:lnTo>
                  <a:pt x="4300" y="196"/>
                </a:lnTo>
                <a:lnTo>
                  <a:pt x="4303" y="189"/>
                </a:lnTo>
                <a:lnTo>
                  <a:pt x="4312" y="173"/>
                </a:lnTo>
                <a:lnTo>
                  <a:pt x="4321" y="159"/>
                </a:lnTo>
                <a:lnTo>
                  <a:pt x="4330" y="144"/>
                </a:lnTo>
                <a:lnTo>
                  <a:pt x="4341" y="131"/>
                </a:lnTo>
                <a:lnTo>
                  <a:pt x="4353" y="118"/>
                </a:lnTo>
                <a:lnTo>
                  <a:pt x="4364" y="105"/>
                </a:lnTo>
                <a:lnTo>
                  <a:pt x="4377" y="93"/>
                </a:lnTo>
                <a:lnTo>
                  <a:pt x="4389" y="82"/>
                </a:lnTo>
                <a:lnTo>
                  <a:pt x="4404" y="71"/>
                </a:lnTo>
                <a:lnTo>
                  <a:pt x="4418" y="61"/>
                </a:lnTo>
                <a:lnTo>
                  <a:pt x="4434" y="52"/>
                </a:lnTo>
                <a:lnTo>
                  <a:pt x="4450" y="43"/>
                </a:lnTo>
                <a:lnTo>
                  <a:pt x="4466" y="35"/>
                </a:lnTo>
                <a:lnTo>
                  <a:pt x="4483" y="29"/>
                </a:lnTo>
                <a:lnTo>
                  <a:pt x="4502" y="22"/>
                </a:lnTo>
                <a:lnTo>
                  <a:pt x="4520" y="16"/>
                </a:lnTo>
                <a:lnTo>
                  <a:pt x="4539" y="12"/>
                </a:lnTo>
                <a:lnTo>
                  <a:pt x="4559" y="7"/>
                </a:lnTo>
                <a:lnTo>
                  <a:pt x="4579" y="4"/>
                </a:lnTo>
                <a:lnTo>
                  <a:pt x="4600" y="2"/>
                </a:lnTo>
                <a:lnTo>
                  <a:pt x="4621" y="1"/>
                </a:lnTo>
                <a:lnTo>
                  <a:pt x="4644" y="1"/>
                </a:lnTo>
                <a:lnTo>
                  <a:pt x="4667" y="1"/>
                </a:lnTo>
                <a:lnTo>
                  <a:pt x="4689" y="3"/>
                </a:lnTo>
                <a:lnTo>
                  <a:pt x="4711" y="5"/>
                </a:lnTo>
                <a:lnTo>
                  <a:pt x="4732" y="7"/>
                </a:lnTo>
                <a:lnTo>
                  <a:pt x="4752" y="12"/>
                </a:lnTo>
                <a:lnTo>
                  <a:pt x="4771" y="16"/>
                </a:lnTo>
                <a:lnTo>
                  <a:pt x="4789" y="22"/>
                </a:lnTo>
                <a:lnTo>
                  <a:pt x="4807" y="28"/>
                </a:lnTo>
                <a:lnTo>
                  <a:pt x="4823" y="34"/>
                </a:lnTo>
                <a:lnTo>
                  <a:pt x="4839" y="41"/>
                </a:lnTo>
                <a:lnTo>
                  <a:pt x="4855" y="49"/>
                </a:lnTo>
                <a:lnTo>
                  <a:pt x="4869" y="58"/>
                </a:lnTo>
                <a:lnTo>
                  <a:pt x="4882" y="66"/>
                </a:lnTo>
                <a:lnTo>
                  <a:pt x="4895" y="76"/>
                </a:lnTo>
                <a:lnTo>
                  <a:pt x="4907" y="87"/>
                </a:lnTo>
                <a:lnTo>
                  <a:pt x="4919" y="98"/>
                </a:lnTo>
                <a:lnTo>
                  <a:pt x="4930" y="109"/>
                </a:lnTo>
                <a:lnTo>
                  <a:pt x="4940" y="120"/>
                </a:lnTo>
                <a:lnTo>
                  <a:pt x="4949" y="132"/>
                </a:lnTo>
                <a:lnTo>
                  <a:pt x="4958" y="145"/>
                </a:lnTo>
                <a:lnTo>
                  <a:pt x="4967" y="158"/>
                </a:lnTo>
                <a:lnTo>
                  <a:pt x="4975" y="171"/>
                </a:lnTo>
                <a:lnTo>
                  <a:pt x="4982" y="186"/>
                </a:lnTo>
                <a:lnTo>
                  <a:pt x="4988" y="199"/>
                </a:lnTo>
                <a:lnTo>
                  <a:pt x="4994" y="213"/>
                </a:lnTo>
                <a:lnTo>
                  <a:pt x="5000" y="228"/>
                </a:lnTo>
                <a:lnTo>
                  <a:pt x="5004" y="243"/>
                </a:lnTo>
                <a:lnTo>
                  <a:pt x="5007" y="258"/>
                </a:lnTo>
                <a:lnTo>
                  <a:pt x="5012" y="274"/>
                </a:lnTo>
                <a:lnTo>
                  <a:pt x="5014" y="289"/>
                </a:lnTo>
                <a:lnTo>
                  <a:pt x="5016" y="305"/>
                </a:lnTo>
                <a:lnTo>
                  <a:pt x="5019" y="321"/>
                </a:lnTo>
                <a:lnTo>
                  <a:pt x="5020" y="336"/>
                </a:lnTo>
                <a:lnTo>
                  <a:pt x="4764" y="336"/>
                </a:lnTo>
                <a:lnTo>
                  <a:pt x="4762" y="325"/>
                </a:lnTo>
                <a:lnTo>
                  <a:pt x="4760" y="316"/>
                </a:lnTo>
                <a:lnTo>
                  <a:pt x="4756" y="307"/>
                </a:lnTo>
                <a:lnTo>
                  <a:pt x="4753" y="299"/>
                </a:lnTo>
                <a:lnTo>
                  <a:pt x="4749" y="291"/>
                </a:lnTo>
                <a:lnTo>
                  <a:pt x="4743" y="284"/>
                </a:lnTo>
                <a:lnTo>
                  <a:pt x="4737" y="276"/>
                </a:lnTo>
                <a:lnTo>
                  <a:pt x="4734" y="272"/>
                </a:lnTo>
                <a:lnTo>
                  <a:pt x="4731" y="269"/>
                </a:lnTo>
                <a:lnTo>
                  <a:pt x="4723" y="262"/>
                </a:lnTo>
                <a:lnTo>
                  <a:pt x="4715" y="257"/>
                </a:lnTo>
                <a:lnTo>
                  <a:pt x="4707" y="251"/>
                </a:lnTo>
                <a:lnTo>
                  <a:pt x="4698" y="247"/>
                </a:lnTo>
                <a:lnTo>
                  <a:pt x="4688" y="242"/>
                </a:lnTo>
                <a:lnTo>
                  <a:pt x="4678" y="240"/>
                </a:lnTo>
                <a:lnTo>
                  <a:pt x="4667" y="238"/>
                </a:lnTo>
                <a:lnTo>
                  <a:pt x="4656" y="236"/>
                </a:lnTo>
                <a:lnTo>
                  <a:pt x="4644" y="236"/>
                </a:lnTo>
                <a:lnTo>
                  <a:pt x="4629" y="236"/>
                </a:lnTo>
                <a:lnTo>
                  <a:pt x="4616" y="238"/>
                </a:lnTo>
                <a:lnTo>
                  <a:pt x="4602" y="241"/>
                </a:lnTo>
                <a:lnTo>
                  <a:pt x="4597" y="243"/>
                </a:lnTo>
                <a:lnTo>
                  <a:pt x="4590" y="246"/>
                </a:lnTo>
                <a:lnTo>
                  <a:pt x="4579" y="250"/>
                </a:lnTo>
                <a:lnTo>
                  <a:pt x="4575" y="253"/>
                </a:lnTo>
                <a:lnTo>
                  <a:pt x="4569" y="257"/>
                </a:lnTo>
                <a:lnTo>
                  <a:pt x="4565" y="260"/>
                </a:lnTo>
                <a:lnTo>
                  <a:pt x="4560" y="265"/>
                </a:lnTo>
                <a:lnTo>
                  <a:pt x="4552" y="272"/>
                </a:lnTo>
                <a:lnTo>
                  <a:pt x="4544" y="281"/>
                </a:lnTo>
                <a:lnTo>
                  <a:pt x="4539" y="291"/>
                </a:lnTo>
                <a:lnTo>
                  <a:pt x="4533" y="301"/>
                </a:lnTo>
                <a:lnTo>
                  <a:pt x="4529" y="312"/>
                </a:lnTo>
                <a:lnTo>
                  <a:pt x="4527" y="319"/>
                </a:lnTo>
                <a:lnTo>
                  <a:pt x="4525" y="325"/>
                </a:lnTo>
                <a:lnTo>
                  <a:pt x="4523" y="337"/>
                </a:lnTo>
                <a:lnTo>
                  <a:pt x="4521" y="350"/>
                </a:lnTo>
                <a:lnTo>
                  <a:pt x="4521" y="364"/>
                </a:lnTo>
                <a:close/>
                <a:moveTo>
                  <a:pt x="3716" y="20"/>
                </a:moveTo>
                <a:lnTo>
                  <a:pt x="3972" y="20"/>
                </a:lnTo>
                <a:lnTo>
                  <a:pt x="3972" y="556"/>
                </a:lnTo>
                <a:lnTo>
                  <a:pt x="3972" y="1093"/>
                </a:lnTo>
                <a:lnTo>
                  <a:pt x="3716" y="1093"/>
                </a:lnTo>
                <a:lnTo>
                  <a:pt x="3716" y="556"/>
                </a:lnTo>
                <a:lnTo>
                  <a:pt x="37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(c)" hidden="1"/>
          <p:cNvSpPr txBox="1"/>
          <p:nvPr/>
        </p:nvSpPr>
        <p:spPr>
          <a:xfrm>
            <a:off x="11984915" y="6891795"/>
            <a:ext cx="200375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kemira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32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98" r:id="rId13"/>
    <p:sldLayoutId id="2147483804" r:id="rId14"/>
    <p:sldLayoutId id="2147483805" r:id="rId15"/>
    <p:sldLayoutId id="2147483806" r:id="rId16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tabLst>
          <a:tab pos="5397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10799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0213"/>
            <a:ext cx="1051560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8397" y="6453188"/>
            <a:ext cx="1224853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b="0" cap="all" spc="100" baseline="0">
                <a:solidFill>
                  <a:schemeClr val="bg1"/>
                </a:solidFill>
              </a:defRPr>
            </a:lvl1pPr>
          </a:lstStyle>
          <a:p>
            <a:fld id="{642903AE-E4FC-4DE8-8836-6F1B34589C0E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3249" y="6453188"/>
            <a:ext cx="8208963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00" b="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2212" y="6453188"/>
            <a:ext cx="504825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0" cap="all" spc="100" baseline="0">
                <a:solidFill>
                  <a:schemeClr val="bg1"/>
                </a:solidFill>
              </a:defRPr>
            </a:lvl1pPr>
          </a:lstStyle>
          <a:p>
            <a:fld id="{9B8CDF1A-3CDE-4195-AF23-CDCF2878DE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6"/>
          <p:cNvSpPr>
            <a:spLocks noChangeAspect="1" noEditPoints="1"/>
          </p:cNvSpPr>
          <p:nvPr/>
        </p:nvSpPr>
        <p:spPr bwMode="auto">
          <a:xfrm>
            <a:off x="836598" y="6463057"/>
            <a:ext cx="720000" cy="134593"/>
          </a:xfrm>
          <a:custGeom>
            <a:avLst/>
            <a:gdLst>
              <a:gd name="T0" fmla="*/ 1828 w 5971"/>
              <a:gd name="T1" fmla="*/ 967 h 1115"/>
              <a:gd name="T2" fmla="*/ 1577 w 5971"/>
              <a:gd name="T3" fmla="*/ 1104 h 1115"/>
              <a:gd name="T4" fmla="*/ 1259 w 5971"/>
              <a:gd name="T5" fmla="*/ 1080 h 1115"/>
              <a:gd name="T6" fmla="*/ 1071 w 5971"/>
              <a:gd name="T7" fmla="*/ 932 h 1115"/>
              <a:gd name="T8" fmla="*/ 982 w 5971"/>
              <a:gd name="T9" fmla="*/ 665 h 1115"/>
              <a:gd name="T10" fmla="*/ 1023 w 5971"/>
              <a:gd name="T11" fmla="*/ 275 h 1115"/>
              <a:gd name="T12" fmla="*/ 1229 w 5971"/>
              <a:gd name="T13" fmla="*/ 49 h 1115"/>
              <a:gd name="T14" fmla="*/ 1509 w 5971"/>
              <a:gd name="T15" fmla="*/ 2 h 1115"/>
              <a:gd name="T16" fmla="*/ 1768 w 5971"/>
              <a:gd name="T17" fmla="*/ 97 h 1115"/>
              <a:gd name="T18" fmla="*/ 1906 w 5971"/>
              <a:gd name="T19" fmla="*/ 301 h 1115"/>
              <a:gd name="T20" fmla="*/ 1244 w 5971"/>
              <a:gd name="T21" fmla="*/ 631 h 1115"/>
              <a:gd name="T22" fmla="*/ 1303 w 5971"/>
              <a:gd name="T23" fmla="*/ 811 h 1115"/>
              <a:gd name="T24" fmla="*/ 1447 w 5971"/>
              <a:gd name="T25" fmla="*/ 878 h 1115"/>
              <a:gd name="T26" fmla="*/ 1604 w 5971"/>
              <a:gd name="T27" fmla="*/ 831 h 1115"/>
              <a:gd name="T28" fmla="*/ 1414 w 5971"/>
              <a:gd name="T29" fmla="*/ 221 h 1115"/>
              <a:gd name="T30" fmla="*/ 1286 w 5971"/>
              <a:gd name="T31" fmla="*/ 320 h 1115"/>
              <a:gd name="T32" fmla="*/ 1617 w 5971"/>
              <a:gd name="T33" fmla="*/ 291 h 1115"/>
              <a:gd name="T34" fmla="*/ 1485 w 5971"/>
              <a:gd name="T35" fmla="*/ 218 h 1115"/>
              <a:gd name="T36" fmla="*/ 5660 w 5971"/>
              <a:gd name="T37" fmla="*/ 267 h 1115"/>
              <a:gd name="T38" fmla="*/ 5465 w 5971"/>
              <a:gd name="T39" fmla="*/ 238 h 1115"/>
              <a:gd name="T40" fmla="*/ 5360 w 5971"/>
              <a:gd name="T41" fmla="*/ 336 h 1115"/>
              <a:gd name="T42" fmla="*/ 5199 w 5971"/>
              <a:gd name="T43" fmla="*/ 121 h 1115"/>
              <a:gd name="T44" fmla="*/ 5408 w 5971"/>
              <a:gd name="T45" fmla="*/ 12 h 1115"/>
              <a:gd name="T46" fmla="*/ 5710 w 5971"/>
              <a:gd name="T47" fmla="*/ 28 h 1115"/>
              <a:gd name="T48" fmla="*/ 5929 w 5971"/>
              <a:gd name="T49" fmla="*/ 203 h 1115"/>
              <a:gd name="T50" fmla="*/ 5970 w 5971"/>
              <a:gd name="T51" fmla="*/ 1093 h 1115"/>
              <a:gd name="T52" fmla="*/ 5218 w 5971"/>
              <a:gd name="T53" fmla="*/ 1049 h 1115"/>
              <a:gd name="T54" fmla="*/ 5061 w 5971"/>
              <a:gd name="T55" fmla="*/ 867 h 1115"/>
              <a:gd name="T56" fmla="*/ 5080 w 5971"/>
              <a:gd name="T57" fmla="*/ 611 h 1115"/>
              <a:gd name="T58" fmla="*/ 5265 w 5971"/>
              <a:gd name="T59" fmla="*/ 438 h 1115"/>
              <a:gd name="T60" fmla="*/ 5400 w 5971"/>
              <a:gd name="T61" fmla="*/ 636 h 1115"/>
              <a:gd name="T62" fmla="*/ 5304 w 5971"/>
              <a:gd name="T63" fmla="*/ 739 h 1115"/>
              <a:gd name="T64" fmla="*/ 5388 w 5971"/>
              <a:gd name="T65" fmla="*/ 861 h 1115"/>
              <a:gd name="T66" fmla="*/ 383 w 5971"/>
              <a:gd name="T67" fmla="*/ 349 h 1115"/>
              <a:gd name="T68" fmla="*/ 580 w 5971"/>
              <a:gd name="T69" fmla="*/ 87 h 1115"/>
              <a:gd name="T70" fmla="*/ 777 w 5971"/>
              <a:gd name="T71" fmla="*/ 235 h 1115"/>
              <a:gd name="T72" fmla="*/ 568 w 5971"/>
              <a:gd name="T73" fmla="*/ 507 h 1115"/>
              <a:gd name="T74" fmla="*/ 701 w 5971"/>
              <a:gd name="T75" fmla="*/ 724 h 1115"/>
              <a:gd name="T76" fmla="*/ 839 w 5971"/>
              <a:gd name="T77" fmla="*/ 1038 h 1115"/>
              <a:gd name="T78" fmla="*/ 504 w 5971"/>
              <a:gd name="T79" fmla="*/ 869 h 1115"/>
              <a:gd name="T80" fmla="*/ 305 w 5971"/>
              <a:gd name="T81" fmla="*/ 699 h 1115"/>
              <a:gd name="T82" fmla="*/ 3168 w 5971"/>
              <a:gd name="T83" fmla="*/ 349 h 1115"/>
              <a:gd name="T84" fmla="*/ 3082 w 5971"/>
              <a:gd name="T85" fmla="*/ 241 h 1115"/>
              <a:gd name="T86" fmla="*/ 2946 w 5971"/>
              <a:gd name="T87" fmla="*/ 287 h 1115"/>
              <a:gd name="T88" fmla="*/ 2664 w 5971"/>
              <a:gd name="T89" fmla="*/ 326 h 1115"/>
              <a:gd name="T90" fmla="*/ 2571 w 5971"/>
              <a:gd name="T91" fmla="*/ 238 h 1115"/>
              <a:gd name="T92" fmla="*/ 2438 w 5971"/>
              <a:gd name="T93" fmla="*/ 301 h 1115"/>
              <a:gd name="T94" fmla="*/ 2179 w 5971"/>
              <a:gd name="T95" fmla="*/ 275 h 1115"/>
              <a:gd name="T96" fmla="*/ 2295 w 5971"/>
              <a:gd name="T97" fmla="*/ 83 h 1115"/>
              <a:gd name="T98" fmla="*/ 2569 w 5971"/>
              <a:gd name="T99" fmla="*/ 1 h 1115"/>
              <a:gd name="T100" fmla="*/ 2793 w 5971"/>
              <a:gd name="T101" fmla="*/ 82 h 1115"/>
              <a:gd name="T102" fmla="*/ 3004 w 5971"/>
              <a:gd name="T103" fmla="*/ 2 h 1115"/>
              <a:gd name="T104" fmla="*/ 3267 w 5971"/>
              <a:gd name="T105" fmla="*/ 63 h 1115"/>
              <a:gd name="T106" fmla="*/ 3412 w 5971"/>
              <a:gd name="T107" fmla="*/ 275 h 1115"/>
              <a:gd name="T108" fmla="*/ 4279 w 5971"/>
              <a:gd name="T109" fmla="*/ 253 h 1115"/>
              <a:gd name="T110" fmla="*/ 4418 w 5971"/>
              <a:gd name="T111" fmla="*/ 61 h 1115"/>
              <a:gd name="T112" fmla="*/ 4711 w 5971"/>
              <a:gd name="T113" fmla="*/ 5 h 1115"/>
              <a:gd name="T114" fmla="*/ 4940 w 5971"/>
              <a:gd name="T115" fmla="*/ 120 h 1115"/>
              <a:gd name="T116" fmla="*/ 5020 w 5971"/>
              <a:gd name="T117" fmla="*/ 336 h 1115"/>
              <a:gd name="T118" fmla="*/ 4688 w 5971"/>
              <a:gd name="T119" fmla="*/ 242 h 1115"/>
              <a:gd name="T120" fmla="*/ 4552 w 5971"/>
              <a:gd name="T121" fmla="*/ 272 h 1115"/>
              <a:gd name="T122" fmla="*/ 3716 w 5971"/>
              <a:gd name="T123" fmla="*/ 556 h 1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71" h="1115">
                <a:moveTo>
                  <a:pt x="1929" y="765"/>
                </a:moveTo>
                <a:lnTo>
                  <a:pt x="1926" y="777"/>
                </a:lnTo>
                <a:lnTo>
                  <a:pt x="1923" y="788"/>
                </a:lnTo>
                <a:lnTo>
                  <a:pt x="1921" y="798"/>
                </a:lnTo>
                <a:lnTo>
                  <a:pt x="1917" y="809"/>
                </a:lnTo>
                <a:lnTo>
                  <a:pt x="1911" y="829"/>
                </a:lnTo>
                <a:lnTo>
                  <a:pt x="1903" y="849"/>
                </a:lnTo>
                <a:lnTo>
                  <a:pt x="1895" y="868"/>
                </a:lnTo>
                <a:lnTo>
                  <a:pt x="1886" y="887"/>
                </a:lnTo>
                <a:lnTo>
                  <a:pt x="1881" y="896"/>
                </a:lnTo>
                <a:lnTo>
                  <a:pt x="1876" y="905"/>
                </a:lnTo>
                <a:lnTo>
                  <a:pt x="1865" y="921"/>
                </a:lnTo>
                <a:lnTo>
                  <a:pt x="1854" y="937"/>
                </a:lnTo>
                <a:lnTo>
                  <a:pt x="1842" y="952"/>
                </a:lnTo>
                <a:lnTo>
                  <a:pt x="1828" y="967"/>
                </a:lnTo>
                <a:lnTo>
                  <a:pt x="1815" y="981"/>
                </a:lnTo>
                <a:lnTo>
                  <a:pt x="1801" y="995"/>
                </a:lnTo>
                <a:lnTo>
                  <a:pt x="1787" y="1007"/>
                </a:lnTo>
                <a:lnTo>
                  <a:pt x="1771" y="1019"/>
                </a:lnTo>
                <a:lnTo>
                  <a:pt x="1756" y="1030"/>
                </a:lnTo>
                <a:lnTo>
                  <a:pt x="1740" y="1040"/>
                </a:lnTo>
                <a:lnTo>
                  <a:pt x="1723" y="1050"/>
                </a:lnTo>
                <a:lnTo>
                  <a:pt x="1707" y="1059"/>
                </a:lnTo>
                <a:lnTo>
                  <a:pt x="1689" y="1067"/>
                </a:lnTo>
                <a:lnTo>
                  <a:pt x="1671" y="1075"/>
                </a:lnTo>
                <a:lnTo>
                  <a:pt x="1653" y="1083"/>
                </a:lnTo>
                <a:lnTo>
                  <a:pt x="1634" y="1088"/>
                </a:lnTo>
                <a:lnTo>
                  <a:pt x="1616" y="1094"/>
                </a:lnTo>
                <a:lnTo>
                  <a:pt x="1597" y="1099"/>
                </a:lnTo>
                <a:lnTo>
                  <a:pt x="1577" y="1104"/>
                </a:lnTo>
                <a:lnTo>
                  <a:pt x="1558" y="1107"/>
                </a:lnTo>
                <a:lnTo>
                  <a:pt x="1538" y="1109"/>
                </a:lnTo>
                <a:lnTo>
                  <a:pt x="1519" y="1112"/>
                </a:lnTo>
                <a:lnTo>
                  <a:pt x="1499" y="1114"/>
                </a:lnTo>
                <a:lnTo>
                  <a:pt x="1479" y="1115"/>
                </a:lnTo>
                <a:lnTo>
                  <a:pt x="1459" y="1115"/>
                </a:lnTo>
                <a:lnTo>
                  <a:pt x="1434" y="1115"/>
                </a:lnTo>
                <a:lnTo>
                  <a:pt x="1409" y="1113"/>
                </a:lnTo>
                <a:lnTo>
                  <a:pt x="1385" y="1111"/>
                </a:lnTo>
                <a:lnTo>
                  <a:pt x="1361" y="1107"/>
                </a:lnTo>
                <a:lnTo>
                  <a:pt x="1337" y="1104"/>
                </a:lnTo>
                <a:lnTo>
                  <a:pt x="1315" y="1098"/>
                </a:lnTo>
                <a:lnTo>
                  <a:pt x="1292" y="1092"/>
                </a:lnTo>
                <a:lnTo>
                  <a:pt x="1271" y="1085"/>
                </a:lnTo>
                <a:lnTo>
                  <a:pt x="1259" y="1080"/>
                </a:lnTo>
                <a:lnTo>
                  <a:pt x="1249" y="1076"/>
                </a:lnTo>
                <a:lnTo>
                  <a:pt x="1228" y="1067"/>
                </a:lnTo>
                <a:lnTo>
                  <a:pt x="1208" y="1057"/>
                </a:lnTo>
                <a:lnTo>
                  <a:pt x="1188" y="1045"/>
                </a:lnTo>
                <a:lnTo>
                  <a:pt x="1169" y="1033"/>
                </a:lnTo>
                <a:lnTo>
                  <a:pt x="1151" y="1019"/>
                </a:lnTo>
                <a:lnTo>
                  <a:pt x="1133" y="1004"/>
                </a:lnTo>
                <a:lnTo>
                  <a:pt x="1124" y="996"/>
                </a:lnTo>
                <a:lnTo>
                  <a:pt x="1117" y="988"/>
                </a:lnTo>
                <a:lnTo>
                  <a:pt x="1109" y="979"/>
                </a:lnTo>
                <a:lnTo>
                  <a:pt x="1101" y="970"/>
                </a:lnTo>
                <a:lnTo>
                  <a:pt x="1093" y="961"/>
                </a:lnTo>
                <a:lnTo>
                  <a:pt x="1085" y="952"/>
                </a:lnTo>
                <a:lnTo>
                  <a:pt x="1079" y="942"/>
                </a:lnTo>
                <a:lnTo>
                  <a:pt x="1071" y="932"/>
                </a:lnTo>
                <a:lnTo>
                  <a:pt x="1064" y="922"/>
                </a:lnTo>
                <a:lnTo>
                  <a:pt x="1057" y="911"/>
                </a:lnTo>
                <a:lnTo>
                  <a:pt x="1045" y="889"/>
                </a:lnTo>
                <a:lnTo>
                  <a:pt x="1034" y="866"/>
                </a:lnTo>
                <a:lnTo>
                  <a:pt x="1028" y="853"/>
                </a:lnTo>
                <a:lnTo>
                  <a:pt x="1023" y="841"/>
                </a:lnTo>
                <a:lnTo>
                  <a:pt x="1013" y="816"/>
                </a:lnTo>
                <a:lnTo>
                  <a:pt x="1005" y="788"/>
                </a:lnTo>
                <a:lnTo>
                  <a:pt x="1001" y="774"/>
                </a:lnTo>
                <a:lnTo>
                  <a:pt x="997" y="760"/>
                </a:lnTo>
                <a:lnTo>
                  <a:pt x="991" y="730"/>
                </a:lnTo>
                <a:lnTo>
                  <a:pt x="988" y="714"/>
                </a:lnTo>
                <a:lnTo>
                  <a:pt x="985" y="699"/>
                </a:lnTo>
                <a:lnTo>
                  <a:pt x="983" y="682"/>
                </a:lnTo>
                <a:lnTo>
                  <a:pt x="982" y="665"/>
                </a:lnTo>
                <a:lnTo>
                  <a:pt x="978" y="632"/>
                </a:lnTo>
                <a:lnTo>
                  <a:pt x="976" y="596"/>
                </a:lnTo>
                <a:lnTo>
                  <a:pt x="976" y="560"/>
                </a:lnTo>
                <a:lnTo>
                  <a:pt x="976" y="522"/>
                </a:lnTo>
                <a:lnTo>
                  <a:pt x="977" y="504"/>
                </a:lnTo>
                <a:lnTo>
                  <a:pt x="978" y="486"/>
                </a:lnTo>
                <a:lnTo>
                  <a:pt x="982" y="452"/>
                </a:lnTo>
                <a:lnTo>
                  <a:pt x="983" y="435"/>
                </a:lnTo>
                <a:lnTo>
                  <a:pt x="985" y="419"/>
                </a:lnTo>
                <a:lnTo>
                  <a:pt x="991" y="387"/>
                </a:lnTo>
                <a:lnTo>
                  <a:pt x="997" y="357"/>
                </a:lnTo>
                <a:lnTo>
                  <a:pt x="1001" y="343"/>
                </a:lnTo>
                <a:lnTo>
                  <a:pt x="1005" y="328"/>
                </a:lnTo>
                <a:lnTo>
                  <a:pt x="1014" y="301"/>
                </a:lnTo>
                <a:lnTo>
                  <a:pt x="1023" y="275"/>
                </a:lnTo>
                <a:lnTo>
                  <a:pt x="1034" y="250"/>
                </a:lnTo>
                <a:lnTo>
                  <a:pt x="1040" y="238"/>
                </a:lnTo>
                <a:lnTo>
                  <a:pt x="1045" y="227"/>
                </a:lnTo>
                <a:lnTo>
                  <a:pt x="1059" y="204"/>
                </a:lnTo>
                <a:lnTo>
                  <a:pt x="1072" y="183"/>
                </a:lnTo>
                <a:lnTo>
                  <a:pt x="1086" y="163"/>
                </a:lnTo>
                <a:lnTo>
                  <a:pt x="1101" y="145"/>
                </a:lnTo>
                <a:lnTo>
                  <a:pt x="1118" y="128"/>
                </a:lnTo>
                <a:lnTo>
                  <a:pt x="1134" y="112"/>
                </a:lnTo>
                <a:lnTo>
                  <a:pt x="1151" y="97"/>
                </a:lnTo>
                <a:lnTo>
                  <a:pt x="1161" y="90"/>
                </a:lnTo>
                <a:lnTo>
                  <a:pt x="1170" y="83"/>
                </a:lnTo>
                <a:lnTo>
                  <a:pt x="1189" y="70"/>
                </a:lnTo>
                <a:lnTo>
                  <a:pt x="1208" y="59"/>
                </a:lnTo>
                <a:lnTo>
                  <a:pt x="1229" y="49"/>
                </a:lnTo>
                <a:lnTo>
                  <a:pt x="1249" y="39"/>
                </a:lnTo>
                <a:lnTo>
                  <a:pt x="1260" y="34"/>
                </a:lnTo>
                <a:lnTo>
                  <a:pt x="1272" y="31"/>
                </a:lnTo>
                <a:lnTo>
                  <a:pt x="1293" y="23"/>
                </a:lnTo>
                <a:lnTo>
                  <a:pt x="1304" y="20"/>
                </a:lnTo>
                <a:lnTo>
                  <a:pt x="1315" y="17"/>
                </a:lnTo>
                <a:lnTo>
                  <a:pt x="1339" y="12"/>
                </a:lnTo>
                <a:lnTo>
                  <a:pt x="1362" y="7"/>
                </a:lnTo>
                <a:lnTo>
                  <a:pt x="1374" y="5"/>
                </a:lnTo>
                <a:lnTo>
                  <a:pt x="1385" y="4"/>
                </a:lnTo>
                <a:lnTo>
                  <a:pt x="1410" y="2"/>
                </a:lnTo>
                <a:lnTo>
                  <a:pt x="1434" y="1"/>
                </a:lnTo>
                <a:lnTo>
                  <a:pt x="1460" y="0"/>
                </a:lnTo>
                <a:lnTo>
                  <a:pt x="1485" y="1"/>
                </a:lnTo>
                <a:lnTo>
                  <a:pt x="1509" y="2"/>
                </a:lnTo>
                <a:lnTo>
                  <a:pt x="1534" y="4"/>
                </a:lnTo>
                <a:lnTo>
                  <a:pt x="1557" y="7"/>
                </a:lnTo>
                <a:lnTo>
                  <a:pt x="1581" y="12"/>
                </a:lnTo>
                <a:lnTo>
                  <a:pt x="1604" y="17"/>
                </a:lnTo>
                <a:lnTo>
                  <a:pt x="1626" y="23"/>
                </a:lnTo>
                <a:lnTo>
                  <a:pt x="1649" y="31"/>
                </a:lnTo>
                <a:lnTo>
                  <a:pt x="1659" y="34"/>
                </a:lnTo>
                <a:lnTo>
                  <a:pt x="1670" y="39"/>
                </a:lnTo>
                <a:lnTo>
                  <a:pt x="1691" y="49"/>
                </a:lnTo>
                <a:lnTo>
                  <a:pt x="1701" y="53"/>
                </a:lnTo>
                <a:lnTo>
                  <a:pt x="1711" y="59"/>
                </a:lnTo>
                <a:lnTo>
                  <a:pt x="1721" y="64"/>
                </a:lnTo>
                <a:lnTo>
                  <a:pt x="1730" y="70"/>
                </a:lnTo>
                <a:lnTo>
                  <a:pt x="1749" y="83"/>
                </a:lnTo>
                <a:lnTo>
                  <a:pt x="1768" y="97"/>
                </a:lnTo>
                <a:lnTo>
                  <a:pt x="1786" y="112"/>
                </a:lnTo>
                <a:lnTo>
                  <a:pt x="1794" y="120"/>
                </a:lnTo>
                <a:lnTo>
                  <a:pt x="1803" y="128"/>
                </a:lnTo>
                <a:lnTo>
                  <a:pt x="1810" y="137"/>
                </a:lnTo>
                <a:lnTo>
                  <a:pt x="1818" y="145"/>
                </a:lnTo>
                <a:lnTo>
                  <a:pt x="1826" y="154"/>
                </a:lnTo>
                <a:lnTo>
                  <a:pt x="1834" y="163"/>
                </a:lnTo>
                <a:lnTo>
                  <a:pt x="1848" y="183"/>
                </a:lnTo>
                <a:lnTo>
                  <a:pt x="1855" y="193"/>
                </a:lnTo>
                <a:lnTo>
                  <a:pt x="1862" y="204"/>
                </a:lnTo>
                <a:lnTo>
                  <a:pt x="1867" y="216"/>
                </a:lnTo>
                <a:lnTo>
                  <a:pt x="1874" y="227"/>
                </a:lnTo>
                <a:lnTo>
                  <a:pt x="1885" y="250"/>
                </a:lnTo>
                <a:lnTo>
                  <a:pt x="1896" y="275"/>
                </a:lnTo>
                <a:lnTo>
                  <a:pt x="1906" y="301"/>
                </a:lnTo>
                <a:lnTo>
                  <a:pt x="1914" y="328"/>
                </a:lnTo>
                <a:lnTo>
                  <a:pt x="1919" y="343"/>
                </a:lnTo>
                <a:lnTo>
                  <a:pt x="1922" y="357"/>
                </a:lnTo>
                <a:lnTo>
                  <a:pt x="1929" y="387"/>
                </a:lnTo>
                <a:lnTo>
                  <a:pt x="1932" y="403"/>
                </a:lnTo>
                <a:lnTo>
                  <a:pt x="1934" y="419"/>
                </a:lnTo>
                <a:lnTo>
                  <a:pt x="1936" y="435"/>
                </a:lnTo>
                <a:lnTo>
                  <a:pt x="1939" y="452"/>
                </a:lnTo>
                <a:lnTo>
                  <a:pt x="1941" y="486"/>
                </a:lnTo>
                <a:lnTo>
                  <a:pt x="1943" y="522"/>
                </a:lnTo>
                <a:lnTo>
                  <a:pt x="1944" y="560"/>
                </a:lnTo>
                <a:lnTo>
                  <a:pt x="1943" y="589"/>
                </a:lnTo>
                <a:lnTo>
                  <a:pt x="1942" y="617"/>
                </a:lnTo>
                <a:lnTo>
                  <a:pt x="1942" y="631"/>
                </a:lnTo>
                <a:lnTo>
                  <a:pt x="1244" y="631"/>
                </a:lnTo>
                <a:lnTo>
                  <a:pt x="1245" y="644"/>
                </a:lnTo>
                <a:lnTo>
                  <a:pt x="1246" y="659"/>
                </a:lnTo>
                <a:lnTo>
                  <a:pt x="1247" y="671"/>
                </a:lnTo>
                <a:lnTo>
                  <a:pt x="1249" y="684"/>
                </a:lnTo>
                <a:lnTo>
                  <a:pt x="1252" y="696"/>
                </a:lnTo>
                <a:lnTo>
                  <a:pt x="1254" y="709"/>
                </a:lnTo>
                <a:lnTo>
                  <a:pt x="1260" y="732"/>
                </a:lnTo>
                <a:lnTo>
                  <a:pt x="1265" y="743"/>
                </a:lnTo>
                <a:lnTo>
                  <a:pt x="1269" y="754"/>
                </a:lnTo>
                <a:lnTo>
                  <a:pt x="1274" y="764"/>
                </a:lnTo>
                <a:lnTo>
                  <a:pt x="1278" y="774"/>
                </a:lnTo>
                <a:lnTo>
                  <a:pt x="1284" y="784"/>
                </a:lnTo>
                <a:lnTo>
                  <a:pt x="1289" y="793"/>
                </a:lnTo>
                <a:lnTo>
                  <a:pt x="1296" y="802"/>
                </a:lnTo>
                <a:lnTo>
                  <a:pt x="1303" y="811"/>
                </a:lnTo>
                <a:lnTo>
                  <a:pt x="1310" y="819"/>
                </a:lnTo>
                <a:lnTo>
                  <a:pt x="1316" y="827"/>
                </a:lnTo>
                <a:lnTo>
                  <a:pt x="1324" y="833"/>
                </a:lnTo>
                <a:lnTo>
                  <a:pt x="1332" y="840"/>
                </a:lnTo>
                <a:lnTo>
                  <a:pt x="1341" y="846"/>
                </a:lnTo>
                <a:lnTo>
                  <a:pt x="1350" y="851"/>
                </a:lnTo>
                <a:lnTo>
                  <a:pt x="1359" y="857"/>
                </a:lnTo>
                <a:lnTo>
                  <a:pt x="1369" y="861"/>
                </a:lnTo>
                <a:lnTo>
                  <a:pt x="1379" y="865"/>
                </a:lnTo>
                <a:lnTo>
                  <a:pt x="1389" y="869"/>
                </a:lnTo>
                <a:lnTo>
                  <a:pt x="1400" y="871"/>
                </a:lnTo>
                <a:lnTo>
                  <a:pt x="1411" y="875"/>
                </a:lnTo>
                <a:lnTo>
                  <a:pt x="1422" y="876"/>
                </a:lnTo>
                <a:lnTo>
                  <a:pt x="1434" y="878"/>
                </a:lnTo>
                <a:lnTo>
                  <a:pt x="1447" y="878"/>
                </a:lnTo>
                <a:lnTo>
                  <a:pt x="1459" y="879"/>
                </a:lnTo>
                <a:lnTo>
                  <a:pt x="1469" y="879"/>
                </a:lnTo>
                <a:lnTo>
                  <a:pt x="1479" y="878"/>
                </a:lnTo>
                <a:lnTo>
                  <a:pt x="1489" y="877"/>
                </a:lnTo>
                <a:lnTo>
                  <a:pt x="1498" y="876"/>
                </a:lnTo>
                <a:lnTo>
                  <a:pt x="1507" y="875"/>
                </a:lnTo>
                <a:lnTo>
                  <a:pt x="1516" y="872"/>
                </a:lnTo>
                <a:lnTo>
                  <a:pt x="1534" y="868"/>
                </a:lnTo>
                <a:lnTo>
                  <a:pt x="1549" y="862"/>
                </a:lnTo>
                <a:lnTo>
                  <a:pt x="1557" y="859"/>
                </a:lnTo>
                <a:lnTo>
                  <a:pt x="1565" y="856"/>
                </a:lnTo>
                <a:lnTo>
                  <a:pt x="1578" y="848"/>
                </a:lnTo>
                <a:lnTo>
                  <a:pt x="1585" y="845"/>
                </a:lnTo>
                <a:lnTo>
                  <a:pt x="1592" y="840"/>
                </a:lnTo>
                <a:lnTo>
                  <a:pt x="1604" y="831"/>
                </a:lnTo>
                <a:lnTo>
                  <a:pt x="1615" y="821"/>
                </a:lnTo>
                <a:lnTo>
                  <a:pt x="1625" y="811"/>
                </a:lnTo>
                <a:lnTo>
                  <a:pt x="1634" y="801"/>
                </a:lnTo>
                <a:lnTo>
                  <a:pt x="1642" y="790"/>
                </a:lnTo>
                <a:lnTo>
                  <a:pt x="1649" y="779"/>
                </a:lnTo>
                <a:lnTo>
                  <a:pt x="1652" y="773"/>
                </a:lnTo>
                <a:lnTo>
                  <a:pt x="1654" y="768"/>
                </a:lnTo>
                <a:lnTo>
                  <a:pt x="1660" y="757"/>
                </a:lnTo>
                <a:lnTo>
                  <a:pt x="1931" y="752"/>
                </a:lnTo>
                <a:lnTo>
                  <a:pt x="1929" y="765"/>
                </a:lnTo>
                <a:close/>
                <a:moveTo>
                  <a:pt x="1460" y="216"/>
                </a:moveTo>
                <a:lnTo>
                  <a:pt x="1449" y="217"/>
                </a:lnTo>
                <a:lnTo>
                  <a:pt x="1437" y="218"/>
                </a:lnTo>
                <a:lnTo>
                  <a:pt x="1426" y="219"/>
                </a:lnTo>
                <a:lnTo>
                  <a:pt x="1414" y="221"/>
                </a:lnTo>
                <a:lnTo>
                  <a:pt x="1404" y="223"/>
                </a:lnTo>
                <a:lnTo>
                  <a:pt x="1394" y="227"/>
                </a:lnTo>
                <a:lnTo>
                  <a:pt x="1384" y="230"/>
                </a:lnTo>
                <a:lnTo>
                  <a:pt x="1375" y="233"/>
                </a:lnTo>
                <a:lnTo>
                  <a:pt x="1366" y="238"/>
                </a:lnTo>
                <a:lnTo>
                  <a:pt x="1359" y="243"/>
                </a:lnTo>
                <a:lnTo>
                  <a:pt x="1351" y="248"/>
                </a:lnTo>
                <a:lnTo>
                  <a:pt x="1343" y="253"/>
                </a:lnTo>
                <a:lnTo>
                  <a:pt x="1335" y="259"/>
                </a:lnTo>
                <a:lnTo>
                  <a:pt x="1329" y="266"/>
                </a:lnTo>
                <a:lnTo>
                  <a:pt x="1316" y="278"/>
                </a:lnTo>
                <a:lnTo>
                  <a:pt x="1310" y="285"/>
                </a:lnTo>
                <a:lnTo>
                  <a:pt x="1305" y="291"/>
                </a:lnTo>
                <a:lnTo>
                  <a:pt x="1295" y="306"/>
                </a:lnTo>
                <a:lnTo>
                  <a:pt x="1286" y="320"/>
                </a:lnTo>
                <a:lnTo>
                  <a:pt x="1279" y="335"/>
                </a:lnTo>
                <a:lnTo>
                  <a:pt x="1273" y="349"/>
                </a:lnTo>
                <a:lnTo>
                  <a:pt x="1268" y="364"/>
                </a:lnTo>
                <a:lnTo>
                  <a:pt x="1265" y="377"/>
                </a:lnTo>
                <a:lnTo>
                  <a:pt x="1263" y="390"/>
                </a:lnTo>
                <a:lnTo>
                  <a:pt x="1262" y="412"/>
                </a:lnTo>
                <a:lnTo>
                  <a:pt x="1661" y="412"/>
                </a:lnTo>
                <a:lnTo>
                  <a:pt x="1661" y="390"/>
                </a:lnTo>
                <a:lnTo>
                  <a:pt x="1658" y="377"/>
                </a:lnTo>
                <a:lnTo>
                  <a:pt x="1654" y="364"/>
                </a:lnTo>
                <a:lnTo>
                  <a:pt x="1650" y="349"/>
                </a:lnTo>
                <a:lnTo>
                  <a:pt x="1643" y="335"/>
                </a:lnTo>
                <a:lnTo>
                  <a:pt x="1636" y="320"/>
                </a:lnTo>
                <a:lnTo>
                  <a:pt x="1627" y="306"/>
                </a:lnTo>
                <a:lnTo>
                  <a:pt x="1617" y="291"/>
                </a:lnTo>
                <a:lnTo>
                  <a:pt x="1612" y="285"/>
                </a:lnTo>
                <a:lnTo>
                  <a:pt x="1606" y="278"/>
                </a:lnTo>
                <a:lnTo>
                  <a:pt x="1600" y="271"/>
                </a:lnTo>
                <a:lnTo>
                  <a:pt x="1593" y="266"/>
                </a:lnTo>
                <a:lnTo>
                  <a:pt x="1586" y="259"/>
                </a:lnTo>
                <a:lnTo>
                  <a:pt x="1578" y="253"/>
                </a:lnTo>
                <a:lnTo>
                  <a:pt x="1563" y="243"/>
                </a:lnTo>
                <a:lnTo>
                  <a:pt x="1555" y="238"/>
                </a:lnTo>
                <a:lnTo>
                  <a:pt x="1546" y="233"/>
                </a:lnTo>
                <a:lnTo>
                  <a:pt x="1537" y="230"/>
                </a:lnTo>
                <a:lnTo>
                  <a:pt x="1527" y="227"/>
                </a:lnTo>
                <a:lnTo>
                  <a:pt x="1517" y="223"/>
                </a:lnTo>
                <a:lnTo>
                  <a:pt x="1507" y="221"/>
                </a:lnTo>
                <a:lnTo>
                  <a:pt x="1496" y="219"/>
                </a:lnTo>
                <a:lnTo>
                  <a:pt x="1485" y="218"/>
                </a:lnTo>
                <a:lnTo>
                  <a:pt x="1472" y="217"/>
                </a:lnTo>
                <a:lnTo>
                  <a:pt x="1460" y="216"/>
                </a:lnTo>
                <a:close/>
                <a:moveTo>
                  <a:pt x="5407" y="410"/>
                </a:moveTo>
                <a:lnTo>
                  <a:pt x="5713" y="410"/>
                </a:lnTo>
                <a:lnTo>
                  <a:pt x="5713" y="368"/>
                </a:lnTo>
                <a:lnTo>
                  <a:pt x="5712" y="356"/>
                </a:lnTo>
                <a:lnTo>
                  <a:pt x="5710" y="344"/>
                </a:lnTo>
                <a:lnTo>
                  <a:pt x="5707" y="331"/>
                </a:lnTo>
                <a:lnTo>
                  <a:pt x="5702" y="320"/>
                </a:lnTo>
                <a:lnTo>
                  <a:pt x="5697" y="308"/>
                </a:lnTo>
                <a:lnTo>
                  <a:pt x="5693" y="302"/>
                </a:lnTo>
                <a:lnTo>
                  <a:pt x="5690" y="297"/>
                </a:lnTo>
                <a:lnTo>
                  <a:pt x="5681" y="286"/>
                </a:lnTo>
                <a:lnTo>
                  <a:pt x="5671" y="276"/>
                </a:lnTo>
                <a:lnTo>
                  <a:pt x="5660" y="267"/>
                </a:lnTo>
                <a:lnTo>
                  <a:pt x="5654" y="262"/>
                </a:lnTo>
                <a:lnTo>
                  <a:pt x="5648" y="258"/>
                </a:lnTo>
                <a:lnTo>
                  <a:pt x="5641" y="255"/>
                </a:lnTo>
                <a:lnTo>
                  <a:pt x="5633" y="251"/>
                </a:lnTo>
                <a:lnTo>
                  <a:pt x="5619" y="245"/>
                </a:lnTo>
                <a:lnTo>
                  <a:pt x="5602" y="239"/>
                </a:lnTo>
                <a:lnTo>
                  <a:pt x="5583" y="236"/>
                </a:lnTo>
                <a:lnTo>
                  <a:pt x="5574" y="233"/>
                </a:lnTo>
                <a:lnTo>
                  <a:pt x="5564" y="233"/>
                </a:lnTo>
                <a:lnTo>
                  <a:pt x="5553" y="232"/>
                </a:lnTo>
                <a:lnTo>
                  <a:pt x="5543" y="232"/>
                </a:lnTo>
                <a:lnTo>
                  <a:pt x="5520" y="232"/>
                </a:lnTo>
                <a:lnTo>
                  <a:pt x="5499" y="233"/>
                </a:lnTo>
                <a:lnTo>
                  <a:pt x="5481" y="236"/>
                </a:lnTo>
                <a:lnTo>
                  <a:pt x="5465" y="238"/>
                </a:lnTo>
                <a:lnTo>
                  <a:pt x="5449" y="241"/>
                </a:lnTo>
                <a:lnTo>
                  <a:pt x="5436" y="246"/>
                </a:lnTo>
                <a:lnTo>
                  <a:pt x="5423" y="251"/>
                </a:lnTo>
                <a:lnTo>
                  <a:pt x="5419" y="253"/>
                </a:lnTo>
                <a:lnTo>
                  <a:pt x="5413" y="257"/>
                </a:lnTo>
                <a:lnTo>
                  <a:pt x="5403" y="263"/>
                </a:lnTo>
                <a:lnTo>
                  <a:pt x="5399" y="267"/>
                </a:lnTo>
                <a:lnTo>
                  <a:pt x="5396" y="270"/>
                </a:lnTo>
                <a:lnTo>
                  <a:pt x="5388" y="278"/>
                </a:lnTo>
                <a:lnTo>
                  <a:pt x="5381" y="287"/>
                </a:lnTo>
                <a:lnTo>
                  <a:pt x="5375" y="296"/>
                </a:lnTo>
                <a:lnTo>
                  <a:pt x="5371" y="306"/>
                </a:lnTo>
                <a:lnTo>
                  <a:pt x="5367" y="317"/>
                </a:lnTo>
                <a:lnTo>
                  <a:pt x="5362" y="328"/>
                </a:lnTo>
                <a:lnTo>
                  <a:pt x="5360" y="336"/>
                </a:lnTo>
                <a:lnTo>
                  <a:pt x="5100" y="336"/>
                </a:lnTo>
                <a:lnTo>
                  <a:pt x="5103" y="320"/>
                </a:lnTo>
                <a:lnTo>
                  <a:pt x="5109" y="298"/>
                </a:lnTo>
                <a:lnTo>
                  <a:pt x="5116" y="276"/>
                </a:lnTo>
                <a:lnTo>
                  <a:pt x="5123" y="255"/>
                </a:lnTo>
                <a:lnTo>
                  <a:pt x="5131" y="235"/>
                </a:lnTo>
                <a:lnTo>
                  <a:pt x="5135" y="225"/>
                </a:lnTo>
                <a:lnTo>
                  <a:pt x="5139" y="216"/>
                </a:lnTo>
                <a:lnTo>
                  <a:pt x="5148" y="198"/>
                </a:lnTo>
                <a:lnTo>
                  <a:pt x="5157" y="181"/>
                </a:lnTo>
                <a:lnTo>
                  <a:pt x="5167" y="164"/>
                </a:lnTo>
                <a:lnTo>
                  <a:pt x="5177" y="149"/>
                </a:lnTo>
                <a:lnTo>
                  <a:pt x="5188" y="134"/>
                </a:lnTo>
                <a:lnTo>
                  <a:pt x="5194" y="128"/>
                </a:lnTo>
                <a:lnTo>
                  <a:pt x="5199" y="121"/>
                </a:lnTo>
                <a:lnTo>
                  <a:pt x="5206" y="115"/>
                </a:lnTo>
                <a:lnTo>
                  <a:pt x="5211" y="109"/>
                </a:lnTo>
                <a:lnTo>
                  <a:pt x="5224" y="97"/>
                </a:lnTo>
                <a:lnTo>
                  <a:pt x="5237" y="87"/>
                </a:lnTo>
                <a:lnTo>
                  <a:pt x="5251" y="75"/>
                </a:lnTo>
                <a:lnTo>
                  <a:pt x="5264" y="66"/>
                </a:lnTo>
                <a:lnTo>
                  <a:pt x="5278" y="58"/>
                </a:lnTo>
                <a:lnTo>
                  <a:pt x="5293" y="50"/>
                </a:lnTo>
                <a:lnTo>
                  <a:pt x="5309" y="42"/>
                </a:lnTo>
                <a:lnTo>
                  <a:pt x="5324" y="35"/>
                </a:lnTo>
                <a:lnTo>
                  <a:pt x="5340" y="30"/>
                </a:lnTo>
                <a:lnTo>
                  <a:pt x="5356" y="24"/>
                </a:lnTo>
                <a:lnTo>
                  <a:pt x="5373" y="20"/>
                </a:lnTo>
                <a:lnTo>
                  <a:pt x="5390" y="15"/>
                </a:lnTo>
                <a:lnTo>
                  <a:pt x="5408" y="12"/>
                </a:lnTo>
                <a:lnTo>
                  <a:pt x="5427" y="9"/>
                </a:lnTo>
                <a:lnTo>
                  <a:pt x="5445" y="6"/>
                </a:lnTo>
                <a:lnTo>
                  <a:pt x="5464" y="4"/>
                </a:lnTo>
                <a:lnTo>
                  <a:pt x="5483" y="3"/>
                </a:lnTo>
                <a:lnTo>
                  <a:pt x="5503" y="2"/>
                </a:lnTo>
                <a:lnTo>
                  <a:pt x="5523" y="1"/>
                </a:lnTo>
                <a:lnTo>
                  <a:pt x="5543" y="1"/>
                </a:lnTo>
                <a:lnTo>
                  <a:pt x="5565" y="1"/>
                </a:lnTo>
                <a:lnTo>
                  <a:pt x="5586" y="2"/>
                </a:lnTo>
                <a:lnTo>
                  <a:pt x="5609" y="4"/>
                </a:lnTo>
                <a:lnTo>
                  <a:pt x="5630" y="7"/>
                </a:lnTo>
                <a:lnTo>
                  <a:pt x="5650" y="12"/>
                </a:lnTo>
                <a:lnTo>
                  <a:pt x="5670" y="16"/>
                </a:lnTo>
                <a:lnTo>
                  <a:pt x="5690" y="22"/>
                </a:lnTo>
                <a:lnTo>
                  <a:pt x="5710" y="28"/>
                </a:lnTo>
                <a:lnTo>
                  <a:pt x="5729" y="35"/>
                </a:lnTo>
                <a:lnTo>
                  <a:pt x="5747" y="43"/>
                </a:lnTo>
                <a:lnTo>
                  <a:pt x="5765" y="51"/>
                </a:lnTo>
                <a:lnTo>
                  <a:pt x="5783" y="60"/>
                </a:lnTo>
                <a:lnTo>
                  <a:pt x="5799" y="70"/>
                </a:lnTo>
                <a:lnTo>
                  <a:pt x="5815" y="81"/>
                </a:lnTo>
                <a:lnTo>
                  <a:pt x="5831" y="92"/>
                </a:lnTo>
                <a:lnTo>
                  <a:pt x="5846" y="104"/>
                </a:lnTo>
                <a:lnTo>
                  <a:pt x="5860" y="117"/>
                </a:lnTo>
                <a:lnTo>
                  <a:pt x="5873" y="130"/>
                </a:lnTo>
                <a:lnTo>
                  <a:pt x="5886" y="143"/>
                </a:lnTo>
                <a:lnTo>
                  <a:pt x="5897" y="158"/>
                </a:lnTo>
                <a:lnTo>
                  <a:pt x="5909" y="172"/>
                </a:lnTo>
                <a:lnTo>
                  <a:pt x="5919" y="188"/>
                </a:lnTo>
                <a:lnTo>
                  <a:pt x="5929" y="203"/>
                </a:lnTo>
                <a:lnTo>
                  <a:pt x="5937" y="220"/>
                </a:lnTo>
                <a:lnTo>
                  <a:pt x="5941" y="229"/>
                </a:lnTo>
                <a:lnTo>
                  <a:pt x="5944" y="237"/>
                </a:lnTo>
                <a:lnTo>
                  <a:pt x="5948" y="246"/>
                </a:lnTo>
                <a:lnTo>
                  <a:pt x="5951" y="255"/>
                </a:lnTo>
                <a:lnTo>
                  <a:pt x="5957" y="272"/>
                </a:lnTo>
                <a:lnTo>
                  <a:pt x="5962" y="290"/>
                </a:lnTo>
                <a:lnTo>
                  <a:pt x="5963" y="300"/>
                </a:lnTo>
                <a:lnTo>
                  <a:pt x="5966" y="309"/>
                </a:lnTo>
                <a:lnTo>
                  <a:pt x="5968" y="329"/>
                </a:lnTo>
                <a:lnTo>
                  <a:pt x="5970" y="348"/>
                </a:lnTo>
                <a:lnTo>
                  <a:pt x="5970" y="368"/>
                </a:lnTo>
                <a:lnTo>
                  <a:pt x="5971" y="492"/>
                </a:lnTo>
                <a:lnTo>
                  <a:pt x="5970" y="616"/>
                </a:lnTo>
                <a:lnTo>
                  <a:pt x="5970" y="1093"/>
                </a:lnTo>
                <a:lnTo>
                  <a:pt x="5728" y="1093"/>
                </a:lnTo>
                <a:lnTo>
                  <a:pt x="5628" y="1093"/>
                </a:lnTo>
                <a:lnTo>
                  <a:pt x="5525" y="1093"/>
                </a:lnTo>
                <a:lnTo>
                  <a:pt x="5407" y="1093"/>
                </a:lnTo>
                <a:lnTo>
                  <a:pt x="5388" y="1093"/>
                </a:lnTo>
                <a:lnTo>
                  <a:pt x="5369" y="1092"/>
                </a:lnTo>
                <a:lnTo>
                  <a:pt x="5351" y="1089"/>
                </a:lnTo>
                <a:lnTo>
                  <a:pt x="5333" y="1087"/>
                </a:lnTo>
                <a:lnTo>
                  <a:pt x="5315" y="1084"/>
                </a:lnTo>
                <a:lnTo>
                  <a:pt x="5298" y="1079"/>
                </a:lnTo>
                <a:lnTo>
                  <a:pt x="5282" y="1075"/>
                </a:lnTo>
                <a:lnTo>
                  <a:pt x="5265" y="1069"/>
                </a:lnTo>
                <a:lnTo>
                  <a:pt x="5249" y="1064"/>
                </a:lnTo>
                <a:lnTo>
                  <a:pt x="5234" y="1056"/>
                </a:lnTo>
                <a:lnTo>
                  <a:pt x="5218" y="1049"/>
                </a:lnTo>
                <a:lnTo>
                  <a:pt x="5204" y="1040"/>
                </a:lnTo>
                <a:lnTo>
                  <a:pt x="5189" y="1032"/>
                </a:lnTo>
                <a:lnTo>
                  <a:pt x="5176" y="1023"/>
                </a:lnTo>
                <a:lnTo>
                  <a:pt x="5162" y="1013"/>
                </a:lnTo>
                <a:lnTo>
                  <a:pt x="5150" y="1001"/>
                </a:lnTo>
                <a:lnTo>
                  <a:pt x="5138" y="990"/>
                </a:lnTo>
                <a:lnTo>
                  <a:pt x="5127" y="979"/>
                </a:lnTo>
                <a:lnTo>
                  <a:pt x="5117" y="967"/>
                </a:lnTo>
                <a:lnTo>
                  <a:pt x="5107" y="954"/>
                </a:lnTo>
                <a:lnTo>
                  <a:pt x="5097" y="940"/>
                </a:lnTo>
                <a:lnTo>
                  <a:pt x="5089" y="927"/>
                </a:lnTo>
                <a:lnTo>
                  <a:pt x="5080" y="912"/>
                </a:lnTo>
                <a:lnTo>
                  <a:pt x="5073" y="898"/>
                </a:lnTo>
                <a:lnTo>
                  <a:pt x="5066" y="882"/>
                </a:lnTo>
                <a:lnTo>
                  <a:pt x="5061" y="867"/>
                </a:lnTo>
                <a:lnTo>
                  <a:pt x="5056" y="850"/>
                </a:lnTo>
                <a:lnTo>
                  <a:pt x="5052" y="833"/>
                </a:lnTo>
                <a:lnTo>
                  <a:pt x="5049" y="817"/>
                </a:lnTo>
                <a:lnTo>
                  <a:pt x="5046" y="800"/>
                </a:lnTo>
                <a:lnTo>
                  <a:pt x="5045" y="782"/>
                </a:lnTo>
                <a:lnTo>
                  <a:pt x="5045" y="763"/>
                </a:lnTo>
                <a:lnTo>
                  <a:pt x="5045" y="745"/>
                </a:lnTo>
                <a:lnTo>
                  <a:pt x="5046" y="728"/>
                </a:lnTo>
                <a:lnTo>
                  <a:pt x="5049" y="710"/>
                </a:lnTo>
                <a:lnTo>
                  <a:pt x="5052" y="693"/>
                </a:lnTo>
                <a:lnTo>
                  <a:pt x="5056" y="675"/>
                </a:lnTo>
                <a:lnTo>
                  <a:pt x="5061" y="659"/>
                </a:lnTo>
                <a:lnTo>
                  <a:pt x="5066" y="642"/>
                </a:lnTo>
                <a:lnTo>
                  <a:pt x="5073" y="626"/>
                </a:lnTo>
                <a:lnTo>
                  <a:pt x="5080" y="611"/>
                </a:lnTo>
                <a:lnTo>
                  <a:pt x="5088" y="595"/>
                </a:lnTo>
                <a:lnTo>
                  <a:pt x="5097" y="581"/>
                </a:lnTo>
                <a:lnTo>
                  <a:pt x="5106" y="566"/>
                </a:lnTo>
                <a:lnTo>
                  <a:pt x="5116" y="553"/>
                </a:lnTo>
                <a:lnTo>
                  <a:pt x="5127" y="540"/>
                </a:lnTo>
                <a:lnTo>
                  <a:pt x="5138" y="526"/>
                </a:lnTo>
                <a:lnTo>
                  <a:pt x="5150" y="514"/>
                </a:lnTo>
                <a:lnTo>
                  <a:pt x="5162" y="503"/>
                </a:lnTo>
                <a:lnTo>
                  <a:pt x="5176" y="492"/>
                </a:lnTo>
                <a:lnTo>
                  <a:pt x="5189" y="481"/>
                </a:lnTo>
                <a:lnTo>
                  <a:pt x="5203" y="472"/>
                </a:lnTo>
                <a:lnTo>
                  <a:pt x="5218" y="462"/>
                </a:lnTo>
                <a:lnTo>
                  <a:pt x="5233" y="454"/>
                </a:lnTo>
                <a:lnTo>
                  <a:pt x="5248" y="446"/>
                </a:lnTo>
                <a:lnTo>
                  <a:pt x="5265" y="438"/>
                </a:lnTo>
                <a:lnTo>
                  <a:pt x="5281" y="433"/>
                </a:lnTo>
                <a:lnTo>
                  <a:pt x="5298" y="427"/>
                </a:lnTo>
                <a:lnTo>
                  <a:pt x="5315" y="422"/>
                </a:lnTo>
                <a:lnTo>
                  <a:pt x="5333" y="418"/>
                </a:lnTo>
                <a:lnTo>
                  <a:pt x="5351" y="415"/>
                </a:lnTo>
                <a:lnTo>
                  <a:pt x="5369" y="413"/>
                </a:lnTo>
                <a:lnTo>
                  <a:pt x="5388" y="412"/>
                </a:lnTo>
                <a:lnTo>
                  <a:pt x="5407" y="410"/>
                </a:lnTo>
                <a:close/>
                <a:moveTo>
                  <a:pt x="5713" y="835"/>
                </a:moveTo>
                <a:lnTo>
                  <a:pt x="5712" y="750"/>
                </a:lnTo>
                <a:lnTo>
                  <a:pt x="5712" y="634"/>
                </a:lnTo>
                <a:lnTo>
                  <a:pt x="5428" y="634"/>
                </a:lnTo>
                <a:lnTo>
                  <a:pt x="5413" y="634"/>
                </a:lnTo>
                <a:lnTo>
                  <a:pt x="5407" y="635"/>
                </a:lnTo>
                <a:lnTo>
                  <a:pt x="5400" y="636"/>
                </a:lnTo>
                <a:lnTo>
                  <a:pt x="5388" y="640"/>
                </a:lnTo>
                <a:lnTo>
                  <a:pt x="5382" y="641"/>
                </a:lnTo>
                <a:lnTo>
                  <a:pt x="5375" y="643"/>
                </a:lnTo>
                <a:lnTo>
                  <a:pt x="5365" y="649"/>
                </a:lnTo>
                <a:lnTo>
                  <a:pt x="5354" y="655"/>
                </a:lnTo>
                <a:lnTo>
                  <a:pt x="5345" y="662"/>
                </a:lnTo>
                <a:lnTo>
                  <a:pt x="5336" y="670"/>
                </a:lnTo>
                <a:lnTo>
                  <a:pt x="5333" y="674"/>
                </a:lnTo>
                <a:lnTo>
                  <a:pt x="5329" y="679"/>
                </a:lnTo>
                <a:lnTo>
                  <a:pt x="5322" y="688"/>
                </a:lnTo>
                <a:lnTo>
                  <a:pt x="5316" y="696"/>
                </a:lnTo>
                <a:lnTo>
                  <a:pt x="5312" y="708"/>
                </a:lnTo>
                <a:lnTo>
                  <a:pt x="5309" y="718"/>
                </a:lnTo>
                <a:lnTo>
                  <a:pt x="5305" y="729"/>
                </a:lnTo>
                <a:lnTo>
                  <a:pt x="5304" y="739"/>
                </a:lnTo>
                <a:lnTo>
                  <a:pt x="5303" y="750"/>
                </a:lnTo>
                <a:lnTo>
                  <a:pt x="5304" y="761"/>
                </a:lnTo>
                <a:lnTo>
                  <a:pt x="5305" y="772"/>
                </a:lnTo>
                <a:lnTo>
                  <a:pt x="5309" y="783"/>
                </a:lnTo>
                <a:lnTo>
                  <a:pt x="5312" y="793"/>
                </a:lnTo>
                <a:lnTo>
                  <a:pt x="5316" y="803"/>
                </a:lnTo>
                <a:lnTo>
                  <a:pt x="5320" y="808"/>
                </a:lnTo>
                <a:lnTo>
                  <a:pt x="5322" y="812"/>
                </a:lnTo>
                <a:lnTo>
                  <a:pt x="5329" y="822"/>
                </a:lnTo>
                <a:lnTo>
                  <a:pt x="5336" y="830"/>
                </a:lnTo>
                <a:lnTo>
                  <a:pt x="5345" y="838"/>
                </a:lnTo>
                <a:lnTo>
                  <a:pt x="5354" y="845"/>
                </a:lnTo>
                <a:lnTo>
                  <a:pt x="5364" y="851"/>
                </a:lnTo>
                <a:lnTo>
                  <a:pt x="5375" y="857"/>
                </a:lnTo>
                <a:lnTo>
                  <a:pt x="5388" y="861"/>
                </a:lnTo>
                <a:lnTo>
                  <a:pt x="5400" y="863"/>
                </a:lnTo>
                <a:lnTo>
                  <a:pt x="5407" y="865"/>
                </a:lnTo>
                <a:lnTo>
                  <a:pt x="5413" y="866"/>
                </a:lnTo>
                <a:lnTo>
                  <a:pt x="5428" y="867"/>
                </a:lnTo>
                <a:lnTo>
                  <a:pt x="5713" y="867"/>
                </a:lnTo>
                <a:lnTo>
                  <a:pt x="5713" y="835"/>
                </a:lnTo>
                <a:close/>
                <a:moveTo>
                  <a:pt x="254" y="405"/>
                </a:moveTo>
                <a:lnTo>
                  <a:pt x="260" y="404"/>
                </a:lnTo>
                <a:lnTo>
                  <a:pt x="271" y="400"/>
                </a:lnTo>
                <a:lnTo>
                  <a:pt x="282" y="397"/>
                </a:lnTo>
                <a:lnTo>
                  <a:pt x="305" y="390"/>
                </a:lnTo>
                <a:lnTo>
                  <a:pt x="325" y="381"/>
                </a:lnTo>
                <a:lnTo>
                  <a:pt x="345" y="371"/>
                </a:lnTo>
                <a:lnTo>
                  <a:pt x="364" y="360"/>
                </a:lnTo>
                <a:lnTo>
                  <a:pt x="383" y="349"/>
                </a:lnTo>
                <a:lnTo>
                  <a:pt x="399" y="336"/>
                </a:lnTo>
                <a:lnTo>
                  <a:pt x="416" y="322"/>
                </a:lnTo>
                <a:lnTo>
                  <a:pt x="432" y="308"/>
                </a:lnTo>
                <a:lnTo>
                  <a:pt x="447" y="294"/>
                </a:lnTo>
                <a:lnTo>
                  <a:pt x="462" y="279"/>
                </a:lnTo>
                <a:lnTo>
                  <a:pt x="468" y="271"/>
                </a:lnTo>
                <a:lnTo>
                  <a:pt x="475" y="263"/>
                </a:lnTo>
                <a:lnTo>
                  <a:pt x="487" y="247"/>
                </a:lnTo>
                <a:lnTo>
                  <a:pt x="500" y="231"/>
                </a:lnTo>
                <a:lnTo>
                  <a:pt x="511" y="216"/>
                </a:lnTo>
                <a:lnTo>
                  <a:pt x="521" y="199"/>
                </a:lnTo>
                <a:lnTo>
                  <a:pt x="540" y="168"/>
                </a:lnTo>
                <a:lnTo>
                  <a:pt x="557" y="138"/>
                </a:lnTo>
                <a:lnTo>
                  <a:pt x="570" y="111"/>
                </a:lnTo>
                <a:lnTo>
                  <a:pt x="580" y="87"/>
                </a:lnTo>
                <a:lnTo>
                  <a:pt x="589" y="65"/>
                </a:lnTo>
                <a:lnTo>
                  <a:pt x="595" y="50"/>
                </a:lnTo>
                <a:lnTo>
                  <a:pt x="599" y="35"/>
                </a:lnTo>
                <a:lnTo>
                  <a:pt x="605" y="20"/>
                </a:lnTo>
                <a:lnTo>
                  <a:pt x="843" y="20"/>
                </a:lnTo>
                <a:lnTo>
                  <a:pt x="840" y="42"/>
                </a:lnTo>
                <a:lnTo>
                  <a:pt x="837" y="58"/>
                </a:lnTo>
                <a:lnTo>
                  <a:pt x="833" y="75"/>
                </a:lnTo>
                <a:lnTo>
                  <a:pt x="827" y="99"/>
                </a:lnTo>
                <a:lnTo>
                  <a:pt x="819" y="127"/>
                </a:lnTo>
                <a:lnTo>
                  <a:pt x="809" y="160"/>
                </a:lnTo>
                <a:lnTo>
                  <a:pt x="802" y="178"/>
                </a:lnTo>
                <a:lnTo>
                  <a:pt x="794" y="196"/>
                </a:lnTo>
                <a:lnTo>
                  <a:pt x="786" y="215"/>
                </a:lnTo>
                <a:lnTo>
                  <a:pt x="777" y="235"/>
                </a:lnTo>
                <a:lnTo>
                  <a:pt x="769" y="253"/>
                </a:lnTo>
                <a:lnTo>
                  <a:pt x="760" y="274"/>
                </a:lnTo>
                <a:lnTo>
                  <a:pt x="748" y="292"/>
                </a:lnTo>
                <a:lnTo>
                  <a:pt x="737" y="312"/>
                </a:lnTo>
                <a:lnTo>
                  <a:pt x="725" y="332"/>
                </a:lnTo>
                <a:lnTo>
                  <a:pt x="712" y="353"/>
                </a:lnTo>
                <a:lnTo>
                  <a:pt x="697" y="373"/>
                </a:lnTo>
                <a:lnTo>
                  <a:pt x="682" y="393"/>
                </a:lnTo>
                <a:lnTo>
                  <a:pt x="666" y="413"/>
                </a:lnTo>
                <a:lnTo>
                  <a:pt x="648" y="433"/>
                </a:lnTo>
                <a:lnTo>
                  <a:pt x="630" y="452"/>
                </a:lnTo>
                <a:lnTo>
                  <a:pt x="610" y="471"/>
                </a:lnTo>
                <a:lnTo>
                  <a:pt x="590" y="489"/>
                </a:lnTo>
                <a:lnTo>
                  <a:pt x="579" y="498"/>
                </a:lnTo>
                <a:lnTo>
                  <a:pt x="568" y="507"/>
                </a:lnTo>
                <a:lnTo>
                  <a:pt x="545" y="524"/>
                </a:lnTo>
                <a:lnTo>
                  <a:pt x="521" y="541"/>
                </a:lnTo>
                <a:lnTo>
                  <a:pt x="514" y="545"/>
                </a:lnTo>
                <a:lnTo>
                  <a:pt x="521" y="548"/>
                </a:lnTo>
                <a:lnTo>
                  <a:pt x="545" y="565"/>
                </a:lnTo>
                <a:lnTo>
                  <a:pt x="569" y="584"/>
                </a:lnTo>
                <a:lnTo>
                  <a:pt x="591" y="602"/>
                </a:lnTo>
                <a:lnTo>
                  <a:pt x="612" y="622"/>
                </a:lnTo>
                <a:lnTo>
                  <a:pt x="632" y="641"/>
                </a:lnTo>
                <a:lnTo>
                  <a:pt x="641" y="651"/>
                </a:lnTo>
                <a:lnTo>
                  <a:pt x="651" y="661"/>
                </a:lnTo>
                <a:lnTo>
                  <a:pt x="660" y="672"/>
                </a:lnTo>
                <a:lnTo>
                  <a:pt x="668" y="682"/>
                </a:lnTo>
                <a:lnTo>
                  <a:pt x="685" y="703"/>
                </a:lnTo>
                <a:lnTo>
                  <a:pt x="701" y="724"/>
                </a:lnTo>
                <a:lnTo>
                  <a:pt x="715" y="745"/>
                </a:lnTo>
                <a:lnTo>
                  <a:pt x="728" y="767"/>
                </a:lnTo>
                <a:lnTo>
                  <a:pt x="742" y="788"/>
                </a:lnTo>
                <a:lnTo>
                  <a:pt x="753" y="809"/>
                </a:lnTo>
                <a:lnTo>
                  <a:pt x="764" y="829"/>
                </a:lnTo>
                <a:lnTo>
                  <a:pt x="774" y="850"/>
                </a:lnTo>
                <a:lnTo>
                  <a:pt x="783" y="870"/>
                </a:lnTo>
                <a:lnTo>
                  <a:pt x="792" y="890"/>
                </a:lnTo>
                <a:lnTo>
                  <a:pt x="801" y="911"/>
                </a:lnTo>
                <a:lnTo>
                  <a:pt x="808" y="930"/>
                </a:lnTo>
                <a:lnTo>
                  <a:pt x="814" y="949"/>
                </a:lnTo>
                <a:lnTo>
                  <a:pt x="820" y="967"/>
                </a:lnTo>
                <a:lnTo>
                  <a:pt x="825" y="984"/>
                </a:lnTo>
                <a:lnTo>
                  <a:pt x="833" y="1014"/>
                </a:lnTo>
                <a:lnTo>
                  <a:pt x="839" y="1038"/>
                </a:lnTo>
                <a:lnTo>
                  <a:pt x="843" y="1057"/>
                </a:lnTo>
                <a:lnTo>
                  <a:pt x="846" y="1074"/>
                </a:lnTo>
                <a:lnTo>
                  <a:pt x="849" y="1093"/>
                </a:lnTo>
                <a:lnTo>
                  <a:pt x="609" y="1093"/>
                </a:lnTo>
                <a:lnTo>
                  <a:pt x="607" y="1083"/>
                </a:lnTo>
                <a:lnTo>
                  <a:pt x="601" y="1067"/>
                </a:lnTo>
                <a:lnTo>
                  <a:pt x="596" y="1049"/>
                </a:lnTo>
                <a:lnTo>
                  <a:pt x="587" y="1027"/>
                </a:lnTo>
                <a:lnTo>
                  <a:pt x="576" y="1000"/>
                </a:lnTo>
                <a:lnTo>
                  <a:pt x="562" y="970"/>
                </a:lnTo>
                <a:lnTo>
                  <a:pt x="545" y="938"/>
                </a:lnTo>
                <a:lnTo>
                  <a:pt x="537" y="921"/>
                </a:lnTo>
                <a:lnTo>
                  <a:pt x="527" y="904"/>
                </a:lnTo>
                <a:lnTo>
                  <a:pt x="515" y="887"/>
                </a:lnTo>
                <a:lnTo>
                  <a:pt x="504" y="869"/>
                </a:lnTo>
                <a:lnTo>
                  <a:pt x="492" y="851"/>
                </a:lnTo>
                <a:lnTo>
                  <a:pt x="479" y="835"/>
                </a:lnTo>
                <a:lnTo>
                  <a:pt x="472" y="826"/>
                </a:lnTo>
                <a:lnTo>
                  <a:pt x="465" y="818"/>
                </a:lnTo>
                <a:lnTo>
                  <a:pt x="451" y="801"/>
                </a:lnTo>
                <a:lnTo>
                  <a:pt x="435" y="786"/>
                </a:lnTo>
                <a:lnTo>
                  <a:pt x="419" y="770"/>
                </a:lnTo>
                <a:lnTo>
                  <a:pt x="403" y="755"/>
                </a:lnTo>
                <a:lnTo>
                  <a:pt x="385" y="742"/>
                </a:lnTo>
                <a:lnTo>
                  <a:pt x="375" y="735"/>
                </a:lnTo>
                <a:lnTo>
                  <a:pt x="366" y="730"/>
                </a:lnTo>
                <a:lnTo>
                  <a:pt x="347" y="718"/>
                </a:lnTo>
                <a:lnTo>
                  <a:pt x="326" y="708"/>
                </a:lnTo>
                <a:lnTo>
                  <a:pt x="316" y="703"/>
                </a:lnTo>
                <a:lnTo>
                  <a:pt x="305" y="699"/>
                </a:lnTo>
                <a:lnTo>
                  <a:pt x="294" y="694"/>
                </a:lnTo>
                <a:lnTo>
                  <a:pt x="283" y="691"/>
                </a:lnTo>
                <a:lnTo>
                  <a:pt x="260" y="685"/>
                </a:lnTo>
                <a:lnTo>
                  <a:pt x="254" y="684"/>
                </a:lnTo>
                <a:lnTo>
                  <a:pt x="254" y="1093"/>
                </a:lnTo>
                <a:lnTo>
                  <a:pt x="0" y="1093"/>
                </a:lnTo>
                <a:lnTo>
                  <a:pt x="0" y="556"/>
                </a:lnTo>
                <a:lnTo>
                  <a:pt x="0" y="20"/>
                </a:lnTo>
                <a:lnTo>
                  <a:pt x="254" y="20"/>
                </a:lnTo>
                <a:lnTo>
                  <a:pt x="254" y="405"/>
                </a:lnTo>
                <a:close/>
                <a:moveTo>
                  <a:pt x="3423" y="367"/>
                </a:moveTo>
                <a:lnTo>
                  <a:pt x="3423" y="1093"/>
                </a:lnTo>
                <a:lnTo>
                  <a:pt x="3168" y="1093"/>
                </a:lnTo>
                <a:lnTo>
                  <a:pt x="3168" y="363"/>
                </a:lnTo>
                <a:lnTo>
                  <a:pt x="3168" y="349"/>
                </a:lnTo>
                <a:lnTo>
                  <a:pt x="3166" y="336"/>
                </a:lnTo>
                <a:lnTo>
                  <a:pt x="3162" y="324"/>
                </a:lnTo>
                <a:lnTo>
                  <a:pt x="3161" y="318"/>
                </a:lnTo>
                <a:lnTo>
                  <a:pt x="3159" y="312"/>
                </a:lnTo>
                <a:lnTo>
                  <a:pt x="3153" y="301"/>
                </a:lnTo>
                <a:lnTo>
                  <a:pt x="3147" y="290"/>
                </a:lnTo>
                <a:lnTo>
                  <a:pt x="3140" y="280"/>
                </a:lnTo>
                <a:lnTo>
                  <a:pt x="3132" y="271"/>
                </a:lnTo>
                <a:lnTo>
                  <a:pt x="3123" y="263"/>
                </a:lnTo>
                <a:lnTo>
                  <a:pt x="3114" y="257"/>
                </a:lnTo>
                <a:lnTo>
                  <a:pt x="3109" y="253"/>
                </a:lnTo>
                <a:lnTo>
                  <a:pt x="3104" y="250"/>
                </a:lnTo>
                <a:lnTo>
                  <a:pt x="3093" y="245"/>
                </a:lnTo>
                <a:lnTo>
                  <a:pt x="3088" y="242"/>
                </a:lnTo>
                <a:lnTo>
                  <a:pt x="3082" y="241"/>
                </a:lnTo>
                <a:lnTo>
                  <a:pt x="3070" y="238"/>
                </a:lnTo>
                <a:lnTo>
                  <a:pt x="3058" y="236"/>
                </a:lnTo>
                <a:lnTo>
                  <a:pt x="3045" y="236"/>
                </a:lnTo>
                <a:lnTo>
                  <a:pt x="3033" y="236"/>
                </a:lnTo>
                <a:lnTo>
                  <a:pt x="3021" y="238"/>
                </a:lnTo>
                <a:lnTo>
                  <a:pt x="3008" y="241"/>
                </a:lnTo>
                <a:lnTo>
                  <a:pt x="2997" y="246"/>
                </a:lnTo>
                <a:lnTo>
                  <a:pt x="2992" y="248"/>
                </a:lnTo>
                <a:lnTo>
                  <a:pt x="2986" y="251"/>
                </a:lnTo>
                <a:lnTo>
                  <a:pt x="2976" y="258"/>
                </a:lnTo>
                <a:lnTo>
                  <a:pt x="2972" y="261"/>
                </a:lnTo>
                <a:lnTo>
                  <a:pt x="2967" y="265"/>
                </a:lnTo>
                <a:lnTo>
                  <a:pt x="2958" y="274"/>
                </a:lnTo>
                <a:lnTo>
                  <a:pt x="2950" y="282"/>
                </a:lnTo>
                <a:lnTo>
                  <a:pt x="2946" y="287"/>
                </a:lnTo>
                <a:lnTo>
                  <a:pt x="2943" y="292"/>
                </a:lnTo>
                <a:lnTo>
                  <a:pt x="2937" y="304"/>
                </a:lnTo>
                <a:lnTo>
                  <a:pt x="2931" y="315"/>
                </a:lnTo>
                <a:lnTo>
                  <a:pt x="2929" y="320"/>
                </a:lnTo>
                <a:lnTo>
                  <a:pt x="2927" y="326"/>
                </a:lnTo>
                <a:lnTo>
                  <a:pt x="2924" y="339"/>
                </a:lnTo>
                <a:lnTo>
                  <a:pt x="2923" y="351"/>
                </a:lnTo>
                <a:lnTo>
                  <a:pt x="2921" y="358"/>
                </a:lnTo>
                <a:lnTo>
                  <a:pt x="2921" y="365"/>
                </a:lnTo>
                <a:lnTo>
                  <a:pt x="2921" y="1093"/>
                </a:lnTo>
                <a:lnTo>
                  <a:pt x="2669" y="1093"/>
                </a:lnTo>
                <a:lnTo>
                  <a:pt x="2669" y="365"/>
                </a:lnTo>
                <a:lnTo>
                  <a:pt x="2669" y="351"/>
                </a:lnTo>
                <a:lnTo>
                  <a:pt x="2667" y="339"/>
                </a:lnTo>
                <a:lnTo>
                  <a:pt x="2664" y="326"/>
                </a:lnTo>
                <a:lnTo>
                  <a:pt x="2663" y="320"/>
                </a:lnTo>
                <a:lnTo>
                  <a:pt x="2660" y="315"/>
                </a:lnTo>
                <a:lnTo>
                  <a:pt x="2655" y="304"/>
                </a:lnTo>
                <a:lnTo>
                  <a:pt x="2648" y="292"/>
                </a:lnTo>
                <a:lnTo>
                  <a:pt x="2641" y="282"/>
                </a:lnTo>
                <a:lnTo>
                  <a:pt x="2637" y="278"/>
                </a:lnTo>
                <a:lnTo>
                  <a:pt x="2634" y="274"/>
                </a:lnTo>
                <a:lnTo>
                  <a:pt x="2629" y="269"/>
                </a:lnTo>
                <a:lnTo>
                  <a:pt x="2625" y="265"/>
                </a:lnTo>
                <a:lnTo>
                  <a:pt x="2615" y="258"/>
                </a:lnTo>
                <a:lnTo>
                  <a:pt x="2605" y="251"/>
                </a:lnTo>
                <a:lnTo>
                  <a:pt x="2593" y="246"/>
                </a:lnTo>
                <a:lnTo>
                  <a:pt x="2582" y="241"/>
                </a:lnTo>
                <a:lnTo>
                  <a:pt x="2577" y="239"/>
                </a:lnTo>
                <a:lnTo>
                  <a:pt x="2571" y="238"/>
                </a:lnTo>
                <a:lnTo>
                  <a:pt x="2559" y="236"/>
                </a:lnTo>
                <a:lnTo>
                  <a:pt x="2552" y="236"/>
                </a:lnTo>
                <a:lnTo>
                  <a:pt x="2546" y="236"/>
                </a:lnTo>
                <a:lnTo>
                  <a:pt x="2533" y="236"/>
                </a:lnTo>
                <a:lnTo>
                  <a:pt x="2528" y="237"/>
                </a:lnTo>
                <a:lnTo>
                  <a:pt x="2521" y="238"/>
                </a:lnTo>
                <a:lnTo>
                  <a:pt x="2510" y="241"/>
                </a:lnTo>
                <a:lnTo>
                  <a:pt x="2499" y="245"/>
                </a:lnTo>
                <a:lnTo>
                  <a:pt x="2488" y="250"/>
                </a:lnTo>
                <a:lnTo>
                  <a:pt x="2477" y="257"/>
                </a:lnTo>
                <a:lnTo>
                  <a:pt x="2467" y="263"/>
                </a:lnTo>
                <a:lnTo>
                  <a:pt x="2460" y="271"/>
                </a:lnTo>
                <a:lnTo>
                  <a:pt x="2451" y="280"/>
                </a:lnTo>
                <a:lnTo>
                  <a:pt x="2444" y="290"/>
                </a:lnTo>
                <a:lnTo>
                  <a:pt x="2438" y="301"/>
                </a:lnTo>
                <a:lnTo>
                  <a:pt x="2433" y="312"/>
                </a:lnTo>
                <a:lnTo>
                  <a:pt x="2431" y="318"/>
                </a:lnTo>
                <a:lnTo>
                  <a:pt x="2428" y="324"/>
                </a:lnTo>
                <a:lnTo>
                  <a:pt x="2425" y="336"/>
                </a:lnTo>
                <a:lnTo>
                  <a:pt x="2424" y="349"/>
                </a:lnTo>
                <a:lnTo>
                  <a:pt x="2423" y="356"/>
                </a:lnTo>
                <a:lnTo>
                  <a:pt x="2423" y="363"/>
                </a:lnTo>
                <a:lnTo>
                  <a:pt x="2423" y="1093"/>
                </a:lnTo>
                <a:lnTo>
                  <a:pt x="2168" y="1093"/>
                </a:lnTo>
                <a:lnTo>
                  <a:pt x="2168" y="367"/>
                </a:lnTo>
                <a:lnTo>
                  <a:pt x="2168" y="348"/>
                </a:lnTo>
                <a:lnTo>
                  <a:pt x="2170" y="329"/>
                </a:lnTo>
                <a:lnTo>
                  <a:pt x="2172" y="310"/>
                </a:lnTo>
                <a:lnTo>
                  <a:pt x="2175" y="292"/>
                </a:lnTo>
                <a:lnTo>
                  <a:pt x="2179" y="275"/>
                </a:lnTo>
                <a:lnTo>
                  <a:pt x="2183" y="258"/>
                </a:lnTo>
                <a:lnTo>
                  <a:pt x="2189" y="240"/>
                </a:lnTo>
                <a:lnTo>
                  <a:pt x="2194" y="223"/>
                </a:lnTo>
                <a:lnTo>
                  <a:pt x="2201" y="208"/>
                </a:lnTo>
                <a:lnTo>
                  <a:pt x="2209" y="192"/>
                </a:lnTo>
                <a:lnTo>
                  <a:pt x="2212" y="184"/>
                </a:lnTo>
                <a:lnTo>
                  <a:pt x="2216" y="177"/>
                </a:lnTo>
                <a:lnTo>
                  <a:pt x="2225" y="161"/>
                </a:lnTo>
                <a:lnTo>
                  <a:pt x="2235" y="148"/>
                </a:lnTo>
                <a:lnTo>
                  <a:pt x="2245" y="133"/>
                </a:lnTo>
                <a:lnTo>
                  <a:pt x="2258" y="120"/>
                </a:lnTo>
                <a:lnTo>
                  <a:pt x="2269" y="108"/>
                </a:lnTo>
                <a:lnTo>
                  <a:pt x="2281" y="95"/>
                </a:lnTo>
                <a:lnTo>
                  <a:pt x="2288" y="90"/>
                </a:lnTo>
                <a:lnTo>
                  <a:pt x="2295" y="83"/>
                </a:lnTo>
                <a:lnTo>
                  <a:pt x="2309" y="73"/>
                </a:lnTo>
                <a:lnTo>
                  <a:pt x="2324" y="63"/>
                </a:lnTo>
                <a:lnTo>
                  <a:pt x="2339" y="53"/>
                </a:lnTo>
                <a:lnTo>
                  <a:pt x="2355" y="44"/>
                </a:lnTo>
                <a:lnTo>
                  <a:pt x="2371" y="36"/>
                </a:lnTo>
                <a:lnTo>
                  <a:pt x="2389" y="29"/>
                </a:lnTo>
                <a:lnTo>
                  <a:pt x="2407" y="22"/>
                </a:lnTo>
                <a:lnTo>
                  <a:pt x="2425" y="16"/>
                </a:lnTo>
                <a:lnTo>
                  <a:pt x="2445" y="12"/>
                </a:lnTo>
                <a:lnTo>
                  <a:pt x="2464" y="7"/>
                </a:lnTo>
                <a:lnTo>
                  <a:pt x="2485" y="4"/>
                </a:lnTo>
                <a:lnTo>
                  <a:pt x="2506" y="2"/>
                </a:lnTo>
                <a:lnTo>
                  <a:pt x="2528" y="1"/>
                </a:lnTo>
                <a:lnTo>
                  <a:pt x="2550" y="1"/>
                </a:lnTo>
                <a:lnTo>
                  <a:pt x="2569" y="1"/>
                </a:lnTo>
                <a:lnTo>
                  <a:pt x="2588" y="2"/>
                </a:lnTo>
                <a:lnTo>
                  <a:pt x="2606" y="4"/>
                </a:lnTo>
                <a:lnTo>
                  <a:pt x="2624" y="6"/>
                </a:lnTo>
                <a:lnTo>
                  <a:pt x="2640" y="10"/>
                </a:lnTo>
                <a:lnTo>
                  <a:pt x="2657" y="13"/>
                </a:lnTo>
                <a:lnTo>
                  <a:pt x="2673" y="17"/>
                </a:lnTo>
                <a:lnTo>
                  <a:pt x="2688" y="22"/>
                </a:lnTo>
                <a:lnTo>
                  <a:pt x="2704" y="28"/>
                </a:lnTo>
                <a:lnTo>
                  <a:pt x="2718" y="34"/>
                </a:lnTo>
                <a:lnTo>
                  <a:pt x="2732" y="41"/>
                </a:lnTo>
                <a:lnTo>
                  <a:pt x="2745" y="48"/>
                </a:lnTo>
                <a:lnTo>
                  <a:pt x="2759" y="55"/>
                </a:lnTo>
                <a:lnTo>
                  <a:pt x="2771" y="64"/>
                </a:lnTo>
                <a:lnTo>
                  <a:pt x="2782" y="72"/>
                </a:lnTo>
                <a:lnTo>
                  <a:pt x="2793" y="82"/>
                </a:lnTo>
                <a:lnTo>
                  <a:pt x="2799" y="82"/>
                </a:lnTo>
                <a:lnTo>
                  <a:pt x="2810" y="72"/>
                </a:lnTo>
                <a:lnTo>
                  <a:pt x="2822" y="64"/>
                </a:lnTo>
                <a:lnTo>
                  <a:pt x="2834" y="55"/>
                </a:lnTo>
                <a:lnTo>
                  <a:pt x="2847" y="48"/>
                </a:lnTo>
                <a:lnTo>
                  <a:pt x="2860" y="41"/>
                </a:lnTo>
                <a:lnTo>
                  <a:pt x="2873" y="34"/>
                </a:lnTo>
                <a:lnTo>
                  <a:pt x="2888" y="28"/>
                </a:lnTo>
                <a:lnTo>
                  <a:pt x="2904" y="22"/>
                </a:lnTo>
                <a:lnTo>
                  <a:pt x="2918" y="17"/>
                </a:lnTo>
                <a:lnTo>
                  <a:pt x="2935" y="13"/>
                </a:lnTo>
                <a:lnTo>
                  <a:pt x="2952" y="10"/>
                </a:lnTo>
                <a:lnTo>
                  <a:pt x="2968" y="6"/>
                </a:lnTo>
                <a:lnTo>
                  <a:pt x="2986" y="4"/>
                </a:lnTo>
                <a:lnTo>
                  <a:pt x="3004" y="2"/>
                </a:lnTo>
                <a:lnTo>
                  <a:pt x="3023" y="1"/>
                </a:lnTo>
                <a:lnTo>
                  <a:pt x="3042" y="1"/>
                </a:lnTo>
                <a:lnTo>
                  <a:pt x="3064" y="1"/>
                </a:lnTo>
                <a:lnTo>
                  <a:pt x="3085" y="2"/>
                </a:lnTo>
                <a:lnTo>
                  <a:pt x="3107" y="4"/>
                </a:lnTo>
                <a:lnTo>
                  <a:pt x="3127" y="7"/>
                </a:lnTo>
                <a:lnTo>
                  <a:pt x="3147" y="12"/>
                </a:lnTo>
                <a:lnTo>
                  <a:pt x="3166" y="16"/>
                </a:lnTo>
                <a:lnTo>
                  <a:pt x="3175" y="20"/>
                </a:lnTo>
                <a:lnTo>
                  <a:pt x="3185" y="22"/>
                </a:lnTo>
                <a:lnTo>
                  <a:pt x="3203" y="29"/>
                </a:lnTo>
                <a:lnTo>
                  <a:pt x="3219" y="36"/>
                </a:lnTo>
                <a:lnTo>
                  <a:pt x="3236" y="44"/>
                </a:lnTo>
                <a:lnTo>
                  <a:pt x="3253" y="53"/>
                </a:lnTo>
                <a:lnTo>
                  <a:pt x="3267" y="63"/>
                </a:lnTo>
                <a:lnTo>
                  <a:pt x="3283" y="73"/>
                </a:lnTo>
                <a:lnTo>
                  <a:pt x="3296" y="83"/>
                </a:lnTo>
                <a:lnTo>
                  <a:pt x="3310" y="95"/>
                </a:lnTo>
                <a:lnTo>
                  <a:pt x="3322" y="108"/>
                </a:lnTo>
                <a:lnTo>
                  <a:pt x="3334" y="120"/>
                </a:lnTo>
                <a:lnTo>
                  <a:pt x="3345" y="133"/>
                </a:lnTo>
                <a:lnTo>
                  <a:pt x="3355" y="148"/>
                </a:lnTo>
                <a:lnTo>
                  <a:pt x="3365" y="161"/>
                </a:lnTo>
                <a:lnTo>
                  <a:pt x="3374" y="177"/>
                </a:lnTo>
                <a:lnTo>
                  <a:pt x="3383" y="192"/>
                </a:lnTo>
                <a:lnTo>
                  <a:pt x="3390" y="208"/>
                </a:lnTo>
                <a:lnTo>
                  <a:pt x="3397" y="223"/>
                </a:lnTo>
                <a:lnTo>
                  <a:pt x="3403" y="240"/>
                </a:lnTo>
                <a:lnTo>
                  <a:pt x="3408" y="258"/>
                </a:lnTo>
                <a:lnTo>
                  <a:pt x="3412" y="275"/>
                </a:lnTo>
                <a:lnTo>
                  <a:pt x="3417" y="292"/>
                </a:lnTo>
                <a:lnTo>
                  <a:pt x="3419" y="310"/>
                </a:lnTo>
                <a:lnTo>
                  <a:pt x="3421" y="329"/>
                </a:lnTo>
                <a:lnTo>
                  <a:pt x="3422" y="348"/>
                </a:lnTo>
                <a:lnTo>
                  <a:pt x="3423" y="367"/>
                </a:lnTo>
                <a:close/>
                <a:moveTo>
                  <a:pt x="4521" y="364"/>
                </a:moveTo>
                <a:lnTo>
                  <a:pt x="4521" y="1093"/>
                </a:lnTo>
                <a:lnTo>
                  <a:pt x="4264" y="1093"/>
                </a:lnTo>
                <a:lnTo>
                  <a:pt x="4264" y="360"/>
                </a:lnTo>
                <a:lnTo>
                  <a:pt x="4264" y="343"/>
                </a:lnTo>
                <a:lnTo>
                  <a:pt x="4266" y="324"/>
                </a:lnTo>
                <a:lnTo>
                  <a:pt x="4268" y="306"/>
                </a:lnTo>
                <a:lnTo>
                  <a:pt x="4270" y="288"/>
                </a:lnTo>
                <a:lnTo>
                  <a:pt x="4274" y="270"/>
                </a:lnTo>
                <a:lnTo>
                  <a:pt x="4279" y="253"/>
                </a:lnTo>
                <a:lnTo>
                  <a:pt x="4283" y="237"/>
                </a:lnTo>
                <a:lnTo>
                  <a:pt x="4290" y="220"/>
                </a:lnTo>
                <a:lnTo>
                  <a:pt x="4297" y="204"/>
                </a:lnTo>
                <a:lnTo>
                  <a:pt x="4300" y="196"/>
                </a:lnTo>
                <a:lnTo>
                  <a:pt x="4303" y="189"/>
                </a:lnTo>
                <a:lnTo>
                  <a:pt x="4312" y="173"/>
                </a:lnTo>
                <a:lnTo>
                  <a:pt x="4321" y="159"/>
                </a:lnTo>
                <a:lnTo>
                  <a:pt x="4330" y="144"/>
                </a:lnTo>
                <a:lnTo>
                  <a:pt x="4341" y="131"/>
                </a:lnTo>
                <a:lnTo>
                  <a:pt x="4353" y="118"/>
                </a:lnTo>
                <a:lnTo>
                  <a:pt x="4364" y="105"/>
                </a:lnTo>
                <a:lnTo>
                  <a:pt x="4377" y="93"/>
                </a:lnTo>
                <a:lnTo>
                  <a:pt x="4389" y="82"/>
                </a:lnTo>
                <a:lnTo>
                  <a:pt x="4404" y="71"/>
                </a:lnTo>
                <a:lnTo>
                  <a:pt x="4418" y="61"/>
                </a:lnTo>
                <a:lnTo>
                  <a:pt x="4434" y="52"/>
                </a:lnTo>
                <a:lnTo>
                  <a:pt x="4450" y="43"/>
                </a:lnTo>
                <a:lnTo>
                  <a:pt x="4466" y="35"/>
                </a:lnTo>
                <a:lnTo>
                  <a:pt x="4483" y="29"/>
                </a:lnTo>
                <a:lnTo>
                  <a:pt x="4502" y="22"/>
                </a:lnTo>
                <a:lnTo>
                  <a:pt x="4520" y="16"/>
                </a:lnTo>
                <a:lnTo>
                  <a:pt x="4539" y="12"/>
                </a:lnTo>
                <a:lnTo>
                  <a:pt x="4559" y="7"/>
                </a:lnTo>
                <a:lnTo>
                  <a:pt x="4579" y="4"/>
                </a:lnTo>
                <a:lnTo>
                  <a:pt x="4600" y="2"/>
                </a:lnTo>
                <a:lnTo>
                  <a:pt x="4621" y="1"/>
                </a:lnTo>
                <a:lnTo>
                  <a:pt x="4644" y="1"/>
                </a:lnTo>
                <a:lnTo>
                  <a:pt x="4667" y="1"/>
                </a:lnTo>
                <a:lnTo>
                  <a:pt x="4689" y="3"/>
                </a:lnTo>
                <a:lnTo>
                  <a:pt x="4711" y="5"/>
                </a:lnTo>
                <a:lnTo>
                  <a:pt x="4732" y="7"/>
                </a:lnTo>
                <a:lnTo>
                  <a:pt x="4752" y="12"/>
                </a:lnTo>
                <a:lnTo>
                  <a:pt x="4771" y="16"/>
                </a:lnTo>
                <a:lnTo>
                  <a:pt x="4789" y="22"/>
                </a:lnTo>
                <a:lnTo>
                  <a:pt x="4807" y="28"/>
                </a:lnTo>
                <a:lnTo>
                  <a:pt x="4823" y="34"/>
                </a:lnTo>
                <a:lnTo>
                  <a:pt x="4839" y="41"/>
                </a:lnTo>
                <a:lnTo>
                  <a:pt x="4855" y="49"/>
                </a:lnTo>
                <a:lnTo>
                  <a:pt x="4869" y="58"/>
                </a:lnTo>
                <a:lnTo>
                  <a:pt x="4882" y="66"/>
                </a:lnTo>
                <a:lnTo>
                  <a:pt x="4895" y="76"/>
                </a:lnTo>
                <a:lnTo>
                  <a:pt x="4907" y="87"/>
                </a:lnTo>
                <a:lnTo>
                  <a:pt x="4919" y="98"/>
                </a:lnTo>
                <a:lnTo>
                  <a:pt x="4930" y="109"/>
                </a:lnTo>
                <a:lnTo>
                  <a:pt x="4940" y="120"/>
                </a:lnTo>
                <a:lnTo>
                  <a:pt x="4949" y="132"/>
                </a:lnTo>
                <a:lnTo>
                  <a:pt x="4958" y="145"/>
                </a:lnTo>
                <a:lnTo>
                  <a:pt x="4967" y="158"/>
                </a:lnTo>
                <a:lnTo>
                  <a:pt x="4975" y="171"/>
                </a:lnTo>
                <a:lnTo>
                  <a:pt x="4982" y="186"/>
                </a:lnTo>
                <a:lnTo>
                  <a:pt x="4988" y="199"/>
                </a:lnTo>
                <a:lnTo>
                  <a:pt x="4994" y="213"/>
                </a:lnTo>
                <a:lnTo>
                  <a:pt x="5000" y="228"/>
                </a:lnTo>
                <a:lnTo>
                  <a:pt x="5004" y="243"/>
                </a:lnTo>
                <a:lnTo>
                  <a:pt x="5007" y="258"/>
                </a:lnTo>
                <a:lnTo>
                  <a:pt x="5012" y="274"/>
                </a:lnTo>
                <a:lnTo>
                  <a:pt x="5014" y="289"/>
                </a:lnTo>
                <a:lnTo>
                  <a:pt x="5016" y="305"/>
                </a:lnTo>
                <a:lnTo>
                  <a:pt x="5019" y="321"/>
                </a:lnTo>
                <a:lnTo>
                  <a:pt x="5020" y="336"/>
                </a:lnTo>
                <a:lnTo>
                  <a:pt x="4764" y="336"/>
                </a:lnTo>
                <a:lnTo>
                  <a:pt x="4762" y="325"/>
                </a:lnTo>
                <a:lnTo>
                  <a:pt x="4760" y="316"/>
                </a:lnTo>
                <a:lnTo>
                  <a:pt x="4756" y="307"/>
                </a:lnTo>
                <a:lnTo>
                  <a:pt x="4753" y="299"/>
                </a:lnTo>
                <a:lnTo>
                  <a:pt x="4749" y="291"/>
                </a:lnTo>
                <a:lnTo>
                  <a:pt x="4743" y="284"/>
                </a:lnTo>
                <a:lnTo>
                  <a:pt x="4737" y="276"/>
                </a:lnTo>
                <a:lnTo>
                  <a:pt x="4734" y="272"/>
                </a:lnTo>
                <a:lnTo>
                  <a:pt x="4731" y="269"/>
                </a:lnTo>
                <a:lnTo>
                  <a:pt x="4723" y="262"/>
                </a:lnTo>
                <a:lnTo>
                  <a:pt x="4715" y="257"/>
                </a:lnTo>
                <a:lnTo>
                  <a:pt x="4707" y="251"/>
                </a:lnTo>
                <a:lnTo>
                  <a:pt x="4698" y="247"/>
                </a:lnTo>
                <a:lnTo>
                  <a:pt x="4688" y="242"/>
                </a:lnTo>
                <a:lnTo>
                  <a:pt x="4678" y="240"/>
                </a:lnTo>
                <a:lnTo>
                  <a:pt x="4667" y="238"/>
                </a:lnTo>
                <a:lnTo>
                  <a:pt x="4656" y="236"/>
                </a:lnTo>
                <a:lnTo>
                  <a:pt x="4644" y="236"/>
                </a:lnTo>
                <a:lnTo>
                  <a:pt x="4629" y="236"/>
                </a:lnTo>
                <a:lnTo>
                  <a:pt x="4616" y="238"/>
                </a:lnTo>
                <a:lnTo>
                  <a:pt x="4602" y="241"/>
                </a:lnTo>
                <a:lnTo>
                  <a:pt x="4597" y="243"/>
                </a:lnTo>
                <a:lnTo>
                  <a:pt x="4590" y="246"/>
                </a:lnTo>
                <a:lnTo>
                  <a:pt x="4579" y="250"/>
                </a:lnTo>
                <a:lnTo>
                  <a:pt x="4575" y="253"/>
                </a:lnTo>
                <a:lnTo>
                  <a:pt x="4569" y="257"/>
                </a:lnTo>
                <a:lnTo>
                  <a:pt x="4565" y="260"/>
                </a:lnTo>
                <a:lnTo>
                  <a:pt x="4560" y="265"/>
                </a:lnTo>
                <a:lnTo>
                  <a:pt x="4552" y="272"/>
                </a:lnTo>
                <a:lnTo>
                  <a:pt x="4544" y="281"/>
                </a:lnTo>
                <a:lnTo>
                  <a:pt x="4539" y="291"/>
                </a:lnTo>
                <a:lnTo>
                  <a:pt x="4533" y="301"/>
                </a:lnTo>
                <a:lnTo>
                  <a:pt x="4529" y="312"/>
                </a:lnTo>
                <a:lnTo>
                  <a:pt x="4527" y="319"/>
                </a:lnTo>
                <a:lnTo>
                  <a:pt x="4525" y="325"/>
                </a:lnTo>
                <a:lnTo>
                  <a:pt x="4523" y="337"/>
                </a:lnTo>
                <a:lnTo>
                  <a:pt x="4521" y="350"/>
                </a:lnTo>
                <a:lnTo>
                  <a:pt x="4521" y="364"/>
                </a:lnTo>
                <a:close/>
                <a:moveTo>
                  <a:pt x="3716" y="20"/>
                </a:moveTo>
                <a:lnTo>
                  <a:pt x="3972" y="20"/>
                </a:lnTo>
                <a:lnTo>
                  <a:pt x="3972" y="556"/>
                </a:lnTo>
                <a:lnTo>
                  <a:pt x="3972" y="1093"/>
                </a:lnTo>
                <a:lnTo>
                  <a:pt x="3716" y="1093"/>
                </a:lnTo>
                <a:lnTo>
                  <a:pt x="3716" y="556"/>
                </a:lnTo>
                <a:lnTo>
                  <a:pt x="3716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(c)" hidden="1"/>
          <p:cNvSpPr txBox="1"/>
          <p:nvPr/>
        </p:nvSpPr>
        <p:spPr>
          <a:xfrm>
            <a:off x="11984915" y="6891795"/>
            <a:ext cx="200375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kemira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32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9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tabLst>
          <a:tab pos="539750" algn="l"/>
        </a:tabLst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diagramLayout" Target="../diagrams/layout2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74052D5A-85AF-4BE2-A1BA-CEB06A87818F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pic>
        <p:nvPicPr>
          <p:cNvPr id="7" name="13_garden_1080_ppt">
            <a:hlinkClick r:id="" action="ppaction://media"/>
            <a:extLst>
              <a:ext uri="{FF2B5EF4-FFF2-40B4-BE49-F238E27FC236}">
                <a16:creationId xmlns:a16="http://schemas.microsoft.com/office/drawing/2014/main" id="{A431BAE8-D259-48F2-8C8D-243F9F5B37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8" name="Subtitle 2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January 2020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>
                <a:solidFill>
                  <a:schemeClr val="tx1"/>
                </a:solidFill>
              </a:rPr>
              <a:t>Felicia project - to automate manual work of Payment </a:t>
            </a:r>
            <a:r>
              <a:rPr lang="pl-PL" sz="6600" dirty="0">
                <a:solidFill>
                  <a:schemeClr val="tx1"/>
                </a:solidFill>
              </a:rPr>
              <a:t>Team</a:t>
            </a:r>
            <a:endParaRPr lang="fi-FI" sz="6600" dirty="0">
              <a:solidFill>
                <a:schemeClr val="tx1"/>
              </a:solidFill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idx="23"/>
          </p:nvPr>
        </p:nvSpPr>
        <p:spPr/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20</a:t>
            </a:r>
            <a:r>
              <a:rPr lang="pl-PL" dirty="0">
                <a:solidFill>
                  <a:schemeClr val="tx1"/>
                </a:solidFill>
              </a:rPr>
              <a:t>20-01-29</a:t>
            </a:r>
            <a:r>
              <a:rPr lang="fi-FI" dirty="0">
                <a:solidFill>
                  <a:schemeClr val="tx1"/>
                </a:solidFill>
              </a:rPr>
              <a:t> | </a:t>
            </a:r>
            <a:r>
              <a:rPr lang="pl-PL" dirty="0">
                <a:solidFill>
                  <a:schemeClr val="tx1"/>
                </a:solidFill>
              </a:rPr>
              <a:t>Warszawa</a:t>
            </a:r>
            <a:r>
              <a:rPr lang="fi-FI" dirty="0">
                <a:solidFill>
                  <a:schemeClr val="tx1"/>
                </a:solidFill>
              </a:rPr>
              <a:t> | </a:t>
            </a:r>
            <a:r>
              <a:rPr lang="pl-PL" dirty="0">
                <a:solidFill>
                  <a:schemeClr val="tx1"/>
                </a:solidFill>
              </a:rPr>
              <a:t>Tatiana LipiNSKA-ZALUSKA &amp; MIKOLAJ WITKOWSKI</a:t>
            </a:r>
            <a:r>
              <a:rPr lang="fi-FI" dirty="0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95462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-40640" y="-81280"/>
            <a:ext cx="12192000" cy="6858000"/>
          </a:xfrm>
          <a:gradFill>
            <a:gsLst>
              <a:gs pos="0">
                <a:schemeClr val="accent4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1465-32F1-4738-A39C-3A5C19141E8B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CEE BUSINESS SERVICES </a:t>
            </a:r>
            <a:r>
              <a:rPr lang="pl-PL" dirty="0"/>
              <a:t>Summit</a:t>
            </a:r>
            <a:r>
              <a:rPr lang="en-US" dirty="0"/>
              <a:t> 2020 /  </a:t>
            </a:r>
            <a:r>
              <a:rPr lang="pl-PL" dirty="0"/>
              <a:t>Tatiana lipinska-zaluska &amp; mikolaj witkowski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/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A6BDA2A-9EBA-4AD3-B51E-0692D185CB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4872771"/>
              </p:ext>
            </p:extLst>
          </p:nvPr>
        </p:nvGraphicFramePr>
        <p:xfrm>
          <a:off x="975360" y="1341120"/>
          <a:ext cx="10376852" cy="4246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B8E6AB8-542D-4379-93B9-624825071917}"/>
              </a:ext>
            </a:extLst>
          </p:cNvPr>
          <p:cNvSpPr txBox="1"/>
          <p:nvPr/>
        </p:nvSpPr>
        <p:spPr>
          <a:xfrm>
            <a:off x="5571460" y="289737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36149A-10EA-40C9-A3FE-D8413672DD34}"/>
              </a:ext>
            </a:extLst>
          </p:cNvPr>
          <p:cNvSpPr txBox="1"/>
          <p:nvPr/>
        </p:nvSpPr>
        <p:spPr>
          <a:xfrm>
            <a:off x="2987749" y="162560"/>
            <a:ext cx="5550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Payment Process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849526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6C4C0-EA22-45F2-8ECB-DB29B828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04813"/>
            <a:ext cx="10514013" cy="625497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algn="ctr"/>
            <a:r>
              <a:rPr lang="en-US" sz="2800" dirty="0"/>
              <a:t>Scope of payments in Kemira EMEA </a:t>
            </a:r>
            <a:endParaRPr lang="pl-PL" sz="28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D1B4324-B7F8-4B10-A617-FEE93EEB38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397921"/>
              </p:ext>
            </p:extLst>
          </p:nvPr>
        </p:nvGraphicFramePr>
        <p:xfrm>
          <a:off x="838200" y="1126836"/>
          <a:ext cx="10515600" cy="496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21DB6-D2DD-4274-AD97-3E13D2990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2FE6-0106-4404-9B83-50453DC79335}" type="datetime1">
              <a:rPr lang="fi-FI" smtClean="0"/>
              <a:t>27.1.2020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C1FB8-FD7D-41E8-B5B1-DEA0A8A8D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CEE BUSINESS SERVICES </a:t>
            </a:r>
            <a:r>
              <a:rPr lang="pl-PL" dirty="0"/>
              <a:t>summit</a:t>
            </a:r>
            <a:r>
              <a:rPr lang="en-US" dirty="0"/>
              <a:t> 2020 /  </a:t>
            </a:r>
            <a:r>
              <a:rPr lang="pl-PL" dirty="0"/>
              <a:t>Tatiana lipinska-zaluska &amp; mikolaj witkowski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15512-0D96-4631-AF2C-534C3D07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B62D1F-D005-4F6B-88F8-6AC673D945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034" y="2079625"/>
            <a:ext cx="267523" cy="159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FEDCC2-E508-45CE-86F7-69831A854E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031" y="2280539"/>
            <a:ext cx="267523" cy="159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D48784-26BF-4FDC-A234-CCC7FE52A6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9570" y="2494761"/>
            <a:ext cx="267523" cy="159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101B6C-FB62-41C7-B917-73E97AD1CD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9570" y="2710080"/>
            <a:ext cx="267523" cy="159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3CB91D-091C-418A-9E68-F05EB5076E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9570" y="2932193"/>
            <a:ext cx="267523" cy="1621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430F6F-F655-4716-A368-6EBABB0D3C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1028" y="3359260"/>
            <a:ext cx="267523" cy="1880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DEE4B0-D4DA-4430-A456-198F6D3C49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1028" y="3148344"/>
            <a:ext cx="267523" cy="159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529FF8-E270-4A04-AA7E-9B49B201E5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9570" y="3586082"/>
            <a:ext cx="267523" cy="1937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3F3EC9-95EF-4357-A08D-E18BDAB2A0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9569" y="3826612"/>
            <a:ext cx="267524" cy="1620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D63AA2-A7B1-4DE1-B8A6-12D944FB90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9569" y="4032426"/>
            <a:ext cx="267523" cy="1620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2BA67C-A5B2-405A-8CEE-DD6DAF1579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9569" y="4242602"/>
            <a:ext cx="278959" cy="1594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7446425-DBC0-4788-8A5A-BE66B058BA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9568" y="4443516"/>
            <a:ext cx="267523" cy="1561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22004-AFB4-4024-B5F8-70B3F19CD7C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9567" y="4649331"/>
            <a:ext cx="267523" cy="1561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1CEEDB-3B53-4B13-9002-2010C4B3CF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9566" y="4845739"/>
            <a:ext cx="267523" cy="1880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7A465F-CCC2-4EA0-8E70-A123E71C77D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29566" y="5081409"/>
            <a:ext cx="270364" cy="1561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DF5BF5-38A5-4D18-9820-041BF29EDA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29566" y="5289245"/>
            <a:ext cx="267523" cy="1561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15B8D8-CF05-4EB2-8204-BAD2ED6901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29565" y="5507382"/>
            <a:ext cx="267524" cy="1552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EACDA8-2E72-476A-AF9E-E0F79E514F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29565" y="5738766"/>
            <a:ext cx="266115" cy="1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3910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5B902-5ADB-4BF5-B899-599259734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0641"/>
            <a:ext cx="10515600" cy="465464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4000" dirty="0"/>
              <a:t>Long, repetitive and daily process;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4000" dirty="0"/>
              <a:t>Global scope;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4000" dirty="0"/>
              <a:t>Process is binary;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4000" dirty="0"/>
              <a:t>No changes.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7C531D-72EA-4C91-A736-7E99B301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dirty="0"/>
              <a:t>Why it was a good project for robotization?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C8FD0-294B-4ED6-BF5B-53221850FE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6B5F72-6C14-42DC-98DF-5957211AA301}" type="datetime1">
              <a:rPr lang="fi-FI" smtClean="0"/>
              <a:t>27.1.2020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53F77-1971-404A-8802-33D5B80344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655023-C990-42A2-AF0D-EC089D07BC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43671" y="6453188"/>
            <a:ext cx="8208541" cy="144463"/>
          </a:xfrm>
        </p:spPr>
        <p:txBody>
          <a:bodyPr/>
          <a:lstStyle/>
          <a:p>
            <a:r>
              <a:rPr lang="en-US" dirty="0"/>
              <a:t>CEE BUSINESS SERVICES </a:t>
            </a:r>
            <a:r>
              <a:rPr lang="pl-PL" dirty="0"/>
              <a:t>summit</a:t>
            </a:r>
            <a:r>
              <a:rPr lang="en-US" dirty="0"/>
              <a:t> 2020 /  </a:t>
            </a:r>
            <a:r>
              <a:rPr lang="pl-PL" dirty="0"/>
              <a:t>Tatiana lipinska-zaluska &amp; mikolaj witkowski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4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5B902-5ADB-4BF5-B899-599259734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0641"/>
            <a:ext cx="10515600" cy="465464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4000" dirty="0"/>
              <a:t>Excellent documentation;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4000" dirty="0"/>
              <a:t>Constant supervision;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4000" dirty="0"/>
              <a:t>Cooperation of process expert and developer;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4000" dirty="0"/>
              <a:t>Built in a very universal way.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7C531D-72EA-4C91-A736-7E99B301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dirty="0"/>
              <a:t>Why is it well executed project?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C8FD0-294B-4ED6-BF5B-53221850FE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6B5F72-6C14-42DC-98DF-5957211AA301}" type="datetime1">
              <a:rPr lang="fi-FI" smtClean="0"/>
              <a:t>27.1.2020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53F77-1971-404A-8802-33D5B80344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49D881-6B07-4806-8A4F-FA4F86189A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43671" y="6453188"/>
            <a:ext cx="8208541" cy="144463"/>
          </a:xfrm>
        </p:spPr>
        <p:txBody>
          <a:bodyPr/>
          <a:lstStyle/>
          <a:p>
            <a:r>
              <a:rPr lang="en-US" dirty="0"/>
              <a:t>CEE BUSINESS SERVICES </a:t>
            </a:r>
            <a:r>
              <a:rPr lang="pl-PL" dirty="0"/>
              <a:t>summit</a:t>
            </a:r>
            <a:r>
              <a:rPr lang="en-US" dirty="0"/>
              <a:t> 2020 /  </a:t>
            </a:r>
            <a:r>
              <a:rPr lang="pl-PL" dirty="0"/>
              <a:t>Tatiana lipinska-zaluska &amp; mikolaj witkowski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3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7260A-8D5F-4DD2-807D-ABC3E1D92E8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6B5F72-6C14-42DC-98DF-5957211AA301}" type="datetime1">
              <a:rPr lang="fi-FI" smtClean="0"/>
              <a:t>27.1.2020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C6009-B4AF-4535-8D37-A6225B004B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2572A17-EFC2-4359-8709-78CA5B676E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43671" y="6453188"/>
            <a:ext cx="8208541" cy="144463"/>
          </a:xfrm>
        </p:spPr>
        <p:txBody>
          <a:bodyPr/>
          <a:lstStyle/>
          <a:p>
            <a:r>
              <a:rPr lang="en-US" dirty="0"/>
              <a:t>CEE BUSINESS SERVICES </a:t>
            </a:r>
            <a:r>
              <a:rPr lang="pl-PL" dirty="0"/>
              <a:t>summit</a:t>
            </a:r>
            <a:r>
              <a:rPr lang="en-US" dirty="0"/>
              <a:t> 2020 /  </a:t>
            </a:r>
            <a:r>
              <a:rPr lang="pl-PL" dirty="0"/>
              <a:t>Tatiana lipinska-zaluska &amp; mikolaj witkowski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645368-F39F-4AA0-A925-73D8A6EBE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79" y="260349"/>
            <a:ext cx="98012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4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B5B902-5ADB-4BF5-B899-599259734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0641"/>
            <a:ext cx="6445739" cy="465464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rgbClr val="322D2D"/>
                </a:solidFill>
              </a:rPr>
              <a:t>W</a:t>
            </a:r>
            <a:r>
              <a:rPr lang="en-US" sz="4000" dirty="0">
                <a:solidFill>
                  <a:srgbClr val="322D2D"/>
                </a:solidFill>
              </a:rPr>
              <a:t>e </a:t>
            </a:r>
            <a:r>
              <a:rPr lang="pl-PL" sz="4000" dirty="0">
                <a:solidFill>
                  <a:srgbClr val="322D2D"/>
                </a:solidFill>
              </a:rPr>
              <a:t> </a:t>
            </a:r>
            <a:r>
              <a:rPr lang="en-US" sz="4000" dirty="0">
                <a:solidFill>
                  <a:srgbClr val="322D2D"/>
                </a:solidFill>
              </a:rPr>
              <a:t>shouldn’t</a:t>
            </a:r>
            <a:r>
              <a:rPr lang="pl-PL" sz="4000" dirty="0">
                <a:solidFill>
                  <a:srgbClr val="322D2D"/>
                </a:solidFill>
              </a:rPr>
              <a:t>  </a:t>
            </a:r>
            <a:r>
              <a:rPr lang="en-US" sz="4000" dirty="0">
                <a:solidFill>
                  <a:srgbClr val="322D2D"/>
                </a:solidFill>
              </a:rPr>
              <a:t>be </a:t>
            </a:r>
            <a:r>
              <a:rPr lang="pl-PL" sz="4000" dirty="0">
                <a:solidFill>
                  <a:srgbClr val="322D2D"/>
                </a:solidFill>
              </a:rPr>
              <a:t> </a:t>
            </a:r>
            <a:r>
              <a:rPr lang="en-US" sz="4000" dirty="0">
                <a:solidFill>
                  <a:srgbClr val="322D2D"/>
                </a:solidFill>
              </a:rPr>
              <a:t>afraid </a:t>
            </a:r>
            <a:r>
              <a:rPr lang="pl-PL" sz="4000" dirty="0">
                <a:solidFill>
                  <a:srgbClr val="322D2D"/>
                </a:solidFill>
              </a:rPr>
              <a:t> </a:t>
            </a:r>
            <a:r>
              <a:rPr lang="en-US" sz="4000" dirty="0">
                <a:solidFill>
                  <a:srgbClr val="322D2D"/>
                </a:solidFill>
              </a:rPr>
              <a:t>of </a:t>
            </a:r>
            <a:r>
              <a:rPr lang="pl-PL" sz="4000" dirty="0">
                <a:solidFill>
                  <a:srgbClr val="322D2D"/>
                </a:solidFill>
              </a:rPr>
              <a:t> </a:t>
            </a:r>
            <a:r>
              <a:rPr lang="en-US" sz="4000" dirty="0">
                <a:solidFill>
                  <a:srgbClr val="322D2D"/>
                </a:solidFill>
              </a:rPr>
              <a:t>automation</a:t>
            </a:r>
            <a:r>
              <a:rPr lang="pl-PL" sz="4000" dirty="0"/>
              <a:t>;</a:t>
            </a:r>
          </a:p>
          <a:p>
            <a:endParaRPr lang="pl-PL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322D2D"/>
                </a:solidFill>
              </a:rPr>
              <a:t>We </a:t>
            </a:r>
            <a:r>
              <a:rPr lang="pl-PL" sz="4000" dirty="0">
                <a:solidFill>
                  <a:srgbClr val="322D2D"/>
                </a:solidFill>
              </a:rPr>
              <a:t> need  to  </a:t>
            </a:r>
            <a:r>
              <a:rPr lang="en-US" sz="4000" dirty="0">
                <a:solidFill>
                  <a:srgbClr val="322D2D"/>
                </a:solidFill>
              </a:rPr>
              <a:t>be</a:t>
            </a:r>
            <a:r>
              <a:rPr lang="pl-PL" sz="4000" dirty="0">
                <a:solidFill>
                  <a:srgbClr val="322D2D"/>
                </a:solidFill>
              </a:rPr>
              <a:t> </a:t>
            </a:r>
            <a:r>
              <a:rPr lang="en-US" sz="4000" dirty="0">
                <a:solidFill>
                  <a:srgbClr val="322D2D"/>
                </a:solidFill>
              </a:rPr>
              <a:t> open </a:t>
            </a:r>
            <a:r>
              <a:rPr lang="pl-PL" sz="4000" dirty="0">
                <a:solidFill>
                  <a:srgbClr val="322D2D"/>
                </a:solidFill>
              </a:rPr>
              <a:t> </a:t>
            </a:r>
            <a:r>
              <a:rPr lang="en-US" sz="4000" dirty="0">
                <a:solidFill>
                  <a:srgbClr val="322D2D"/>
                </a:solidFill>
              </a:rPr>
              <a:t>and </a:t>
            </a:r>
            <a:r>
              <a:rPr lang="pl-PL" sz="4000" dirty="0">
                <a:solidFill>
                  <a:srgbClr val="322D2D"/>
                </a:solidFill>
              </a:rPr>
              <a:t> </a:t>
            </a:r>
            <a:r>
              <a:rPr lang="en-US" sz="4000" dirty="0">
                <a:solidFill>
                  <a:srgbClr val="322D2D"/>
                </a:solidFill>
              </a:rPr>
              <a:t>flexible</a:t>
            </a:r>
            <a:r>
              <a:rPr lang="pl-PL" sz="4000" dirty="0">
                <a:solidFill>
                  <a:srgbClr val="322D2D"/>
                </a:solidFill>
              </a:rPr>
              <a:t> </a:t>
            </a:r>
            <a:r>
              <a:rPr lang="en-US" sz="4000" dirty="0">
                <a:solidFill>
                  <a:srgbClr val="322D2D"/>
                </a:solidFill>
              </a:rPr>
              <a:t> to</a:t>
            </a:r>
            <a:r>
              <a:rPr lang="pl-PL" sz="4000" dirty="0">
                <a:solidFill>
                  <a:srgbClr val="322D2D"/>
                </a:solidFill>
              </a:rPr>
              <a:t> </a:t>
            </a:r>
            <a:r>
              <a:rPr lang="en-US" sz="4000" dirty="0">
                <a:solidFill>
                  <a:srgbClr val="322D2D"/>
                </a:solidFill>
              </a:rPr>
              <a:t> changes</a:t>
            </a:r>
            <a:r>
              <a:rPr lang="pl-PL" sz="4000" dirty="0">
                <a:solidFill>
                  <a:srgbClr val="322D2D"/>
                </a:solidFill>
              </a:rPr>
              <a:t>.</a:t>
            </a:r>
            <a:endParaRPr lang="pl-PL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7C531D-72EA-4C91-A736-7E99B301F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7927"/>
            <a:ext cx="10513292" cy="785091"/>
          </a:xfr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sz="5400" dirty="0"/>
              <a:t>Conclusions</a:t>
            </a:r>
            <a:r>
              <a:rPr lang="pl-PL" sz="2000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C8FD0-294B-4ED6-BF5B-53221850FE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6B5F72-6C14-42DC-98DF-5957211AA301}" type="datetime1">
              <a:rPr lang="fi-FI" smtClean="0"/>
              <a:t>27.1.2020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53F77-1971-404A-8802-33D5B80344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49D881-6B07-4806-8A4F-FA4F86189A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43671" y="6453188"/>
            <a:ext cx="8208541" cy="144463"/>
          </a:xfrm>
        </p:spPr>
        <p:txBody>
          <a:bodyPr/>
          <a:lstStyle/>
          <a:p>
            <a:r>
              <a:rPr lang="en-US" dirty="0"/>
              <a:t>CEE BUSINESS SERVICES </a:t>
            </a:r>
            <a:r>
              <a:rPr lang="pl-PL" dirty="0"/>
              <a:t>summit</a:t>
            </a:r>
            <a:r>
              <a:rPr lang="en-US" dirty="0"/>
              <a:t> 2020 /  </a:t>
            </a:r>
            <a:r>
              <a:rPr lang="pl-PL" dirty="0"/>
              <a:t>Tatiana lipinska-zaluska &amp; mikolaj witkowski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CA04B-0CC0-4937-B4DE-95FF25593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616" y="2405967"/>
            <a:ext cx="4423237" cy="26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17D4A-D9DC-4D53-942B-81323AC4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2FE6-0106-4404-9B83-50453DC79335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29FD2-BE1B-46CC-A0F1-648EF735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D6957-5D6E-4B33-8709-6F040EDC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A10243A6-693C-48A0-996F-35532493F6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t="7809" b="7809"/>
          <a:stretch/>
        </p:blipFill>
        <p:spPr>
          <a:xfrm>
            <a:off x="78005" y="130174"/>
            <a:ext cx="10234545" cy="6597651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5915E8F5-6DAA-4CED-80E9-8B11EEED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522" y="545490"/>
            <a:ext cx="5195278" cy="3026141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chemeClr val="tx2">
                    <a:lumMod val="50000"/>
                  </a:schemeClr>
                </a:solidFill>
              </a:rPr>
              <a:t>MEET FELICIA</a:t>
            </a:r>
            <a:br>
              <a:rPr lang="pl-PL" dirty="0"/>
            </a:br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She is my </a:t>
            </a:r>
            <a:br>
              <a:rPr lang="pl-PL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favourite </a:t>
            </a:r>
            <a:br>
              <a:rPr lang="pl-PL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colleague </a:t>
            </a:r>
            <a:br>
              <a:rPr lang="pl-PL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today </a:t>
            </a:r>
            <a:br>
              <a:rPr lang="pl-PL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36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br>
              <a:rPr lang="pl-PL" dirty="0">
                <a:sym typeface="Wingdings" panose="05000000000000000000" pitchFamily="2" charset="2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30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D4E01-77C1-4D19-8B44-BAA4574CF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15345"/>
            <a:ext cx="10515600" cy="1077479"/>
          </a:xfrm>
        </p:spPr>
        <p:txBody>
          <a:bodyPr/>
          <a:lstStyle/>
          <a:p>
            <a:r>
              <a:rPr lang="pl-PL" dirty="0"/>
              <a:t>tatiana.lipinska-zaluska@kemira.com</a:t>
            </a:r>
          </a:p>
          <a:p>
            <a:r>
              <a:rPr lang="pl-PL" dirty="0"/>
              <a:t>mikolaj.witkowski@kemira.com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CF5E6-D551-4B92-819A-E0FE9859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2FE6-0106-4404-9B83-50453DC79335}" type="datetime1">
              <a:rPr lang="fi-FI" smtClean="0"/>
              <a:t>27.1.2020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E6B09-F923-409B-A798-FECA4C1F0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 /  F&amp;A Department Meeting  /  Marta Kaminska-olczak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F1754-45BD-4EB3-B785-4DA8AA46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DF1A-3CDE-4195-AF23-CDCF2878DEB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6ECC7-4C2F-43FD-BFEF-9EE994E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585" y="2102990"/>
            <a:ext cx="3676218" cy="1821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D902A8-2F34-45AE-AB10-00410B766A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7" y="643082"/>
            <a:ext cx="3603363" cy="239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KEMIRA">
  <a:themeElements>
    <a:clrScheme name="KEMIRA NEW 2018">
      <a:dk1>
        <a:srgbClr val="322D2D"/>
      </a:dk1>
      <a:lt1>
        <a:sysClr val="window" lastClr="FFFFFF"/>
      </a:lt1>
      <a:dk2>
        <a:srgbClr val="005BBE"/>
      </a:dk2>
      <a:lt2>
        <a:srgbClr val="F5F0ED"/>
      </a:lt2>
      <a:accent1>
        <a:srgbClr val="96BEF0"/>
      </a:accent1>
      <a:accent2>
        <a:srgbClr val="C8DCF5"/>
      </a:accent2>
      <a:accent3>
        <a:srgbClr val="9BAABE"/>
      </a:accent3>
      <a:accent4>
        <a:srgbClr val="BED7D7"/>
      </a:accent4>
      <a:accent5>
        <a:srgbClr val="F5AAAF"/>
      </a:accent5>
      <a:accent6>
        <a:srgbClr val="E6E1DC"/>
      </a:accent6>
      <a:hlink>
        <a:srgbClr val="005BBE"/>
      </a:hlink>
      <a:folHlink>
        <a:srgbClr val="005BBE"/>
      </a:folHlink>
    </a:clrScheme>
    <a:fontScheme name="Kekkilä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CE092963-FCFF-4670-8BB0-780FEFF051C0}" vid="{EBF3A08B-5152-43D6-98A2-3A87535A795C}"/>
    </a:ext>
  </a:extLst>
</a:theme>
</file>

<file path=ppt/theme/theme2.xml><?xml version="1.0" encoding="utf-8"?>
<a:theme xmlns:a="http://schemas.openxmlformats.org/drawingml/2006/main" name="KEMIRA LightRose">
  <a:themeElements>
    <a:clrScheme name="KEMIRA NEW 2018">
      <a:dk1>
        <a:srgbClr val="322D2D"/>
      </a:dk1>
      <a:lt1>
        <a:sysClr val="window" lastClr="FFFFFF"/>
      </a:lt1>
      <a:dk2>
        <a:srgbClr val="005BBE"/>
      </a:dk2>
      <a:lt2>
        <a:srgbClr val="F5F0ED"/>
      </a:lt2>
      <a:accent1>
        <a:srgbClr val="96BEF0"/>
      </a:accent1>
      <a:accent2>
        <a:srgbClr val="C8DCF5"/>
      </a:accent2>
      <a:accent3>
        <a:srgbClr val="9BAABE"/>
      </a:accent3>
      <a:accent4>
        <a:srgbClr val="BED7D7"/>
      </a:accent4>
      <a:accent5>
        <a:srgbClr val="F5AAAF"/>
      </a:accent5>
      <a:accent6>
        <a:srgbClr val="E6E1DC"/>
      </a:accent6>
      <a:hlink>
        <a:srgbClr val="005BBE"/>
      </a:hlink>
      <a:folHlink>
        <a:srgbClr val="005BBE"/>
      </a:folHlink>
    </a:clrScheme>
    <a:fontScheme name="Kekkilä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CE092963-FCFF-4670-8BB0-780FEFF051C0}" vid="{72656699-20C4-4281-9D74-37C4EF399CE0}"/>
    </a:ext>
  </a:extLst>
</a:theme>
</file>

<file path=ppt/theme/theme3.xml><?xml version="1.0" encoding="utf-8"?>
<a:theme xmlns:a="http://schemas.openxmlformats.org/drawingml/2006/main" name="KEMIRA LightSky">
  <a:themeElements>
    <a:clrScheme name="KEMIRA NEW 2018">
      <a:dk1>
        <a:srgbClr val="322D2D"/>
      </a:dk1>
      <a:lt1>
        <a:sysClr val="window" lastClr="FFFFFF"/>
      </a:lt1>
      <a:dk2>
        <a:srgbClr val="005BBE"/>
      </a:dk2>
      <a:lt2>
        <a:srgbClr val="F5F0ED"/>
      </a:lt2>
      <a:accent1>
        <a:srgbClr val="96BEF0"/>
      </a:accent1>
      <a:accent2>
        <a:srgbClr val="C8DCF5"/>
      </a:accent2>
      <a:accent3>
        <a:srgbClr val="9BAABE"/>
      </a:accent3>
      <a:accent4>
        <a:srgbClr val="BED7D7"/>
      </a:accent4>
      <a:accent5>
        <a:srgbClr val="F5AAAF"/>
      </a:accent5>
      <a:accent6>
        <a:srgbClr val="E6E1DC"/>
      </a:accent6>
      <a:hlink>
        <a:srgbClr val="005BBE"/>
      </a:hlink>
      <a:folHlink>
        <a:srgbClr val="005BBE"/>
      </a:folHlink>
    </a:clrScheme>
    <a:fontScheme name="Kekkilä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7" id="{CE092963-FCFF-4670-8BB0-780FEFF051C0}" vid="{79824E58-E1FB-4A3F-B840-DA5D45D935D1}"/>
    </a:ext>
  </a:extLst>
</a:theme>
</file>

<file path=ppt/theme/theme4.xml><?xml version="1.0" encoding="utf-8"?>
<a:theme xmlns:a="http://schemas.openxmlformats.org/drawingml/2006/main" name="KEMIRA LightGrey">
  <a:themeElements>
    <a:clrScheme name="KEMIRA NEW 2018">
      <a:dk1>
        <a:srgbClr val="322D2D"/>
      </a:dk1>
      <a:lt1>
        <a:sysClr val="window" lastClr="FFFFFF"/>
      </a:lt1>
      <a:dk2>
        <a:srgbClr val="005BBE"/>
      </a:dk2>
      <a:lt2>
        <a:srgbClr val="F5F0ED"/>
      </a:lt2>
      <a:accent1>
        <a:srgbClr val="96BEF0"/>
      </a:accent1>
      <a:accent2>
        <a:srgbClr val="C8DCF5"/>
      </a:accent2>
      <a:accent3>
        <a:srgbClr val="9BAABE"/>
      </a:accent3>
      <a:accent4>
        <a:srgbClr val="BED7D7"/>
      </a:accent4>
      <a:accent5>
        <a:srgbClr val="F5AAAF"/>
      </a:accent5>
      <a:accent6>
        <a:srgbClr val="E6E1DC"/>
      </a:accent6>
      <a:hlink>
        <a:srgbClr val="005BBE"/>
      </a:hlink>
      <a:folHlink>
        <a:srgbClr val="005BBE"/>
      </a:folHlink>
    </a:clrScheme>
    <a:fontScheme name="Kekkilä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7" id="{CE092963-FCFF-4670-8BB0-780FEFF051C0}" vid="{1BB1E408-5853-4244-A0BE-608D650482AE}"/>
    </a:ext>
  </a:extLst>
</a:theme>
</file>

<file path=ppt/theme/theme5.xml><?xml version="1.0" encoding="utf-8"?>
<a:theme xmlns:a="http://schemas.openxmlformats.org/drawingml/2006/main" name="KEMIRA Blue">
  <a:themeElements>
    <a:clrScheme name="KEMIRA NEW 2018">
      <a:dk1>
        <a:srgbClr val="322D2D"/>
      </a:dk1>
      <a:lt1>
        <a:sysClr val="window" lastClr="FFFFFF"/>
      </a:lt1>
      <a:dk2>
        <a:srgbClr val="005BBE"/>
      </a:dk2>
      <a:lt2>
        <a:srgbClr val="F5F0ED"/>
      </a:lt2>
      <a:accent1>
        <a:srgbClr val="96BEF0"/>
      </a:accent1>
      <a:accent2>
        <a:srgbClr val="C8DCF5"/>
      </a:accent2>
      <a:accent3>
        <a:srgbClr val="9BAABE"/>
      </a:accent3>
      <a:accent4>
        <a:srgbClr val="BED7D7"/>
      </a:accent4>
      <a:accent5>
        <a:srgbClr val="F5AAAF"/>
      </a:accent5>
      <a:accent6>
        <a:srgbClr val="E6E1DC"/>
      </a:accent6>
      <a:hlink>
        <a:srgbClr val="005BBE"/>
      </a:hlink>
      <a:folHlink>
        <a:srgbClr val="005BBE"/>
      </a:folHlink>
    </a:clrScheme>
    <a:fontScheme name="Kekkilä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7" id="{CE092963-FCFF-4670-8BB0-780FEFF051C0}" vid="{CAFEF13D-8BB8-4088-AE55-ABC278F225FE}"/>
    </a:ext>
  </a:extLst>
</a:theme>
</file>

<file path=ppt/theme/theme6.xml><?xml version="1.0" encoding="utf-8"?>
<a:theme xmlns:a="http://schemas.openxmlformats.org/drawingml/2006/main" name="Office Theme">
  <a:themeElements>
    <a:clrScheme name="KEMIRA NEW 2018">
      <a:dk1>
        <a:srgbClr val="322D2D"/>
      </a:dk1>
      <a:lt1>
        <a:sysClr val="window" lastClr="FFFFFF"/>
      </a:lt1>
      <a:dk2>
        <a:srgbClr val="005BBE"/>
      </a:dk2>
      <a:lt2>
        <a:srgbClr val="F5F0ED"/>
      </a:lt2>
      <a:accent1>
        <a:srgbClr val="96BEF0"/>
      </a:accent1>
      <a:accent2>
        <a:srgbClr val="C8DCF5"/>
      </a:accent2>
      <a:accent3>
        <a:srgbClr val="9BAABE"/>
      </a:accent3>
      <a:accent4>
        <a:srgbClr val="BED7D7"/>
      </a:accent4>
      <a:accent5>
        <a:srgbClr val="F5AAAF"/>
      </a:accent5>
      <a:accent6>
        <a:srgbClr val="E6E1DC"/>
      </a:accent6>
      <a:hlink>
        <a:srgbClr val="005BBE"/>
      </a:hlink>
      <a:folHlink>
        <a:srgbClr val="005BB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KEMIRA NEW 2018">
      <a:dk1>
        <a:srgbClr val="322D2D"/>
      </a:dk1>
      <a:lt1>
        <a:sysClr val="window" lastClr="FFFFFF"/>
      </a:lt1>
      <a:dk2>
        <a:srgbClr val="005BBE"/>
      </a:dk2>
      <a:lt2>
        <a:srgbClr val="F5F0ED"/>
      </a:lt2>
      <a:accent1>
        <a:srgbClr val="96BEF0"/>
      </a:accent1>
      <a:accent2>
        <a:srgbClr val="C8DCF5"/>
      </a:accent2>
      <a:accent3>
        <a:srgbClr val="9BAABE"/>
      </a:accent3>
      <a:accent4>
        <a:srgbClr val="BED7D7"/>
      </a:accent4>
      <a:accent5>
        <a:srgbClr val="F5AAAF"/>
      </a:accent5>
      <a:accent6>
        <a:srgbClr val="E6E1DC"/>
      </a:accent6>
      <a:hlink>
        <a:srgbClr val="005BBE"/>
      </a:hlink>
      <a:folHlink>
        <a:srgbClr val="005BB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9e365be0-9909-497c-b427-6f73a27e41eb" ContentTypeId="0x0101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9BA31B1C67D4483A2B4AD477A611D" ma:contentTypeVersion="10" ma:contentTypeDescription="Create a new document." ma:contentTypeScope="" ma:versionID="adefa58733d186afe29337d9e8062b71">
  <xsd:schema xmlns:xsd="http://www.w3.org/2001/XMLSchema" xmlns:xs="http://www.w3.org/2001/XMLSchema" xmlns:p="http://schemas.microsoft.com/office/2006/metadata/properties" xmlns:ns3="ccac9166-35bf-4fc6-9845-c73d2ac012e3" targetNamespace="http://schemas.microsoft.com/office/2006/metadata/properties" ma:root="true" ma:fieldsID="87ce95cb5bc32d05e3dedcf1db376ce9" ns3:_="">
    <xsd:import namespace="ccac9166-35bf-4fc6-9845-c73d2ac012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c9166-35bf-4fc6-9845-c73d2ac012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CE4FCF-2BB2-4B8B-A490-9165FDD7B2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CD9037-A89E-4246-BC1D-2503BF8F1D60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DB97C3A-53D5-4264-A730-126256DF1EF3}">
  <ds:schemaRefs>
    <ds:schemaRef ds:uri="http://schemas.openxmlformats.org/package/2006/metadata/core-properties"/>
    <ds:schemaRef ds:uri="http://schemas.microsoft.com/office/2006/documentManagement/types"/>
    <ds:schemaRef ds:uri="ccac9166-35bf-4fc6-9845-c73d2ac012e3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4DE06AD8-E115-45D4-AB7E-AF8EFB555E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ac9166-35bf-4fc6-9845-c73d2ac012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kemira_sample_with_pictures</Template>
  <TotalTime>0</TotalTime>
  <Words>280</Words>
  <Application>Microsoft Office PowerPoint</Application>
  <PresentationFormat>Widescreen</PresentationFormat>
  <Paragraphs>87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KEMIRA</vt:lpstr>
      <vt:lpstr>KEMIRA LightRose</vt:lpstr>
      <vt:lpstr>KEMIRA LightSky</vt:lpstr>
      <vt:lpstr>KEMIRA LightGrey</vt:lpstr>
      <vt:lpstr>KEMIRA Blue</vt:lpstr>
      <vt:lpstr>Felicia project - to automate manual work of Payment Team</vt:lpstr>
      <vt:lpstr>PowerPoint Presentation</vt:lpstr>
      <vt:lpstr>Scope of payments in Kemira EMEA </vt:lpstr>
      <vt:lpstr>Why it was a good project for robotization?</vt:lpstr>
      <vt:lpstr>Why is it well executed project?</vt:lpstr>
      <vt:lpstr>PowerPoint Presentation</vt:lpstr>
      <vt:lpstr>Conclusions </vt:lpstr>
      <vt:lpstr>MEET FELICIA She is my  favourite  colleague  today   </vt:lpstr>
      <vt:lpstr>PowerPoint Presentation</vt:lpstr>
    </vt:vector>
  </TitlesOfParts>
  <Company>Kemira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using Kemira PPT template</dc:title>
  <dc:creator>Marta Kaminska-Olczak</dc:creator>
  <cp:lastModifiedBy>Tatiana Lipinska-Zaluska</cp:lastModifiedBy>
  <cp:revision>69</cp:revision>
  <dcterms:created xsi:type="dcterms:W3CDTF">2018-01-22T13:05:08Z</dcterms:created>
  <dcterms:modified xsi:type="dcterms:W3CDTF">2020-01-27T17:00:48Z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0x010100C3A9BA31B1C67D4483A2B4AD477A611D</vt:lpwstr>
  </property>
</Properties>
</file>