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7" r:id="rId2"/>
    <p:sldId id="258" r:id="rId3"/>
    <p:sldId id="259" r:id="rId4"/>
    <p:sldId id="266" r:id="rId5"/>
    <p:sldId id="269" r:id="rId6"/>
    <p:sldId id="271" r:id="rId7"/>
    <p:sldId id="270" r:id="rId8"/>
    <p:sldId id="264" r:id="rId9"/>
    <p:sldId id="272" r:id="rId10"/>
    <p:sldId id="265" r:id="rId11"/>
    <p:sldId id="27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982FC71-5697-C5D2-C19F-2E0136753333}" name="Kaja Hombek" initials="KH" userId="S::Kaja.Hombek@Euroclear.com::ed562fe6-7609-4b32-a742-7269e152cc6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51215"/>
    <a:srgbClr val="EE3122"/>
    <a:srgbClr val="750787"/>
    <a:srgbClr val="004DFF"/>
    <a:srgbClr val="008026"/>
    <a:srgbClr val="FF8C00"/>
    <a:srgbClr val="E40303"/>
    <a:srgbClr val="F7A59F"/>
    <a:srgbClr val="EF4234"/>
    <a:srgbClr val="F472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D7F306-141D-455B-A536-5FAD08E4054B}" v="1" dt="2024-03-04T15:06:06.9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54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doslaw Witek" userId="6140b240-35b0-47fb-9b8f-f92a58063904" providerId="ADAL" clId="{A502B27C-1758-4524-A83F-0ED399855C23}"/>
    <pc:docChg chg="sldOrd">
      <pc:chgData name="Radoslaw Witek" userId="6140b240-35b0-47fb-9b8f-f92a58063904" providerId="ADAL" clId="{A502B27C-1758-4524-A83F-0ED399855C23}" dt="2024-03-04T09:47:14.336" v="0" actId="20578"/>
      <pc:docMkLst>
        <pc:docMk/>
      </pc:docMkLst>
      <pc:sldChg chg="ord">
        <pc:chgData name="Radoslaw Witek" userId="6140b240-35b0-47fb-9b8f-f92a58063904" providerId="ADAL" clId="{A502B27C-1758-4524-A83F-0ED399855C23}" dt="2024-03-04T09:47:14.336" v="0" actId="20578"/>
        <pc:sldMkLst>
          <pc:docMk/>
          <pc:sldMk cId="1861034413" sldId="259"/>
        </pc:sldMkLst>
      </pc:sldChg>
    </pc:docChg>
  </pc:docChgLst>
  <pc:docChgLst>
    <pc:chgData name="Lukasz Dudek" userId="5289d97b-21f0-4d2f-b379-9473e1da0bd4" providerId="ADAL" clId="{8BD7F306-141D-455B-A536-5FAD08E4054B}"/>
    <pc:docChg chg="undo custSel addSld delSld modSld modMainMaster">
      <pc:chgData name="Lukasz Dudek" userId="5289d97b-21f0-4d2f-b379-9473e1da0bd4" providerId="ADAL" clId="{8BD7F306-141D-455B-A536-5FAD08E4054B}" dt="2024-03-04T15:07:16.611" v="141" actId="1076"/>
      <pc:docMkLst>
        <pc:docMk/>
      </pc:docMkLst>
      <pc:sldChg chg="modSp mod">
        <pc:chgData name="Lukasz Dudek" userId="5289d97b-21f0-4d2f-b379-9473e1da0bd4" providerId="ADAL" clId="{8BD7F306-141D-455B-A536-5FAD08E4054B}" dt="2024-03-01T16:00:15.624" v="102" actId="20577"/>
        <pc:sldMkLst>
          <pc:docMk/>
          <pc:sldMk cId="766371194" sldId="258"/>
        </pc:sldMkLst>
        <pc:spChg chg="mod">
          <ac:chgData name="Lukasz Dudek" userId="5289d97b-21f0-4d2f-b379-9473e1da0bd4" providerId="ADAL" clId="{8BD7F306-141D-455B-A536-5FAD08E4054B}" dt="2024-03-01T16:00:15.624" v="102" actId="20577"/>
          <ac:spMkLst>
            <pc:docMk/>
            <pc:sldMk cId="766371194" sldId="258"/>
            <ac:spMk id="2" creationId="{F562166C-35EB-3B1A-41A0-7E25549343F3}"/>
          </ac:spMkLst>
        </pc:spChg>
      </pc:sldChg>
      <pc:sldChg chg="addSp modSp mod">
        <pc:chgData name="Lukasz Dudek" userId="5289d97b-21f0-4d2f-b379-9473e1da0bd4" providerId="ADAL" clId="{8BD7F306-141D-455B-A536-5FAD08E4054B}" dt="2024-03-04T15:07:16.611" v="141" actId="1076"/>
        <pc:sldMkLst>
          <pc:docMk/>
          <pc:sldMk cId="3961455231" sldId="265"/>
        </pc:sldMkLst>
        <pc:spChg chg="mod">
          <ac:chgData name="Lukasz Dudek" userId="5289d97b-21f0-4d2f-b379-9473e1da0bd4" providerId="ADAL" clId="{8BD7F306-141D-455B-A536-5FAD08E4054B}" dt="2024-03-01T16:11:15.246" v="121" actId="122"/>
          <ac:spMkLst>
            <pc:docMk/>
            <pc:sldMk cId="3961455231" sldId="265"/>
            <ac:spMk id="2" creationId="{17313282-CFD2-28A7-77F8-B350716CB7C1}"/>
          </ac:spMkLst>
        </pc:spChg>
        <pc:spChg chg="add mod">
          <ac:chgData name="Lukasz Dudek" userId="5289d97b-21f0-4d2f-b379-9473e1da0bd4" providerId="ADAL" clId="{8BD7F306-141D-455B-A536-5FAD08E4054B}" dt="2024-03-04T15:06:29.071" v="140" actId="20577"/>
          <ac:spMkLst>
            <pc:docMk/>
            <pc:sldMk cId="3961455231" sldId="265"/>
            <ac:spMk id="3" creationId="{2BF810E5-4FCA-5164-D637-29C3E4035250}"/>
          </ac:spMkLst>
        </pc:spChg>
        <pc:spChg chg="mod">
          <ac:chgData name="Lukasz Dudek" userId="5289d97b-21f0-4d2f-b379-9473e1da0bd4" providerId="ADAL" clId="{8BD7F306-141D-455B-A536-5FAD08E4054B}" dt="2024-03-01T15:50:15.834" v="5" actId="20577"/>
          <ac:spMkLst>
            <pc:docMk/>
            <pc:sldMk cId="3961455231" sldId="265"/>
            <ac:spMk id="13" creationId="{46ACB374-003B-4A3C-A06A-C8705C333730}"/>
          </ac:spMkLst>
        </pc:spChg>
        <pc:spChg chg="mod">
          <ac:chgData name="Lukasz Dudek" userId="5289d97b-21f0-4d2f-b379-9473e1da0bd4" providerId="ADAL" clId="{8BD7F306-141D-455B-A536-5FAD08E4054B}" dt="2024-03-04T15:07:16.611" v="141" actId="1076"/>
          <ac:spMkLst>
            <pc:docMk/>
            <pc:sldMk cId="3961455231" sldId="265"/>
            <ac:spMk id="19" creationId="{6EE2A439-6023-78F8-0A48-414C271E5D98}"/>
          </ac:spMkLst>
        </pc:spChg>
      </pc:sldChg>
      <pc:sldChg chg="modSp mod">
        <pc:chgData name="Lukasz Dudek" userId="5289d97b-21f0-4d2f-b379-9473e1da0bd4" providerId="ADAL" clId="{8BD7F306-141D-455B-A536-5FAD08E4054B}" dt="2024-03-01T16:09:04.471" v="107" actId="1076"/>
        <pc:sldMkLst>
          <pc:docMk/>
          <pc:sldMk cId="202979011" sldId="269"/>
        </pc:sldMkLst>
        <pc:spChg chg="mod">
          <ac:chgData name="Lukasz Dudek" userId="5289d97b-21f0-4d2f-b379-9473e1da0bd4" providerId="ADAL" clId="{8BD7F306-141D-455B-A536-5FAD08E4054B}" dt="2024-03-01T15:55:18.536" v="64" actId="12"/>
          <ac:spMkLst>
            <pc:docMk/>
            <pc:sldMk cId="202979011" sldId="269"/>
            <ac:spMk id="9" creationId="{7669D118-5730-01FF-0E99-BB2FE09E83BE}"/>
          </ac:spMkLst>
        </pc:spChg>
        <pc:spChg chg="mod">
          <ac:chgData name="Lukasz Dudek" userId="5289d97b-21f0-4d2f-b379-9473e1da0bd4" providerId="ADAL" clId="{8BD7F306-141D-455B-A536-5FAD08E4054B}" dt="2024-03-01T16:09:04.471" v="107" actId="1076"/>
          <ac:spMkLst>
            <pc:docMk/>
            <pc:sldMk cId="202979011" sldId="269"/>
            <ac:spMk id="48" creationId="{291452F7-E177-0B61-C650-71B0BC927F9E}"/>
          </ac:spMkLst>
        </pc:spChg>
        <pc:spChg chg="mod">
          <ac:chgData name="Lukasz Dudek" userId="5289d97b-21f0-4d2f-b379-9473e1da0bd4" providerId="ADAL" clId="{8BD7F306-141D-455B-A536-5FAD08E4054B}" dt="2024-03-01T16:09:01.638" v="105" actId="1076"/>
          <ac:spMkLst>
            <pc:docMk/>
            <pc:sldMk cId="202979011" sldId="269"/>
            <ac:spMk id="52" creationId="{235FC4FE-9F67-3F05-8303-EA8AA4A0CD0D}"/>
          </ac:spMkLst>
        </pc:spChg>
      </pc:sldChg>
      <pc:sldChg chg="modSp mod">
        <pc:chgData name="Lukasz Dudek" userId="5289d97b-21f0-4d2f-b379-9473e1da0bd4" providerId="ADAL" clId="{8BD7F306-141D-455B-A536-5FAD08E4054B}" dt="2024-03-01T16:10:28.836" v="116" actId="1076"/>
        <pc:sldMkLst>
          <pc:docMk/>
          <pc:sldMk cId="1488807567" sldId="270"/>
        </pc:sldMkLst>
        <pc:spChg chg="mod">
          <ac:chgData name="Lukasz Dudek" userId="5289d97b-21f0-4d2f-b379-9473e1da0bd4" providerId="ADAL" clId="{8BD7F306-141D-455B-A536-5FAD08E4054B}" dt="2024-03-01T16:09:52.227" v="111" actId="1076"/>
          <ac:spMkLst>
            <pc:docMk/>
            <pc:sldMk cId="1488807567" sldId="270"/>
            <ac:spMk id="8" creationId="{389FF5BE-80BA-DC72-863A-F542A15FFF20}"/>
          </ac:spMkLst>
        </pc:spChg>
        <pc:spChg chg="mod">
          <ac:chgData name="Lukasz Dudek" userId="5289d97b-21f0-4d2f-b379-9473e1da0bd4" providerId="ADAL" clId="{8BD7F306-141D-455B-A536-5FAD08E4054B}" dt="2024-03-01T16:09:56.946" v="113" actId="1076"/>
          <ac:spMkLst>
            <pc:docMk/>
            <pc:sldMk cId="1488807567" sldId="270"/>
            <ac:spMk id="11" creationId="{1C7C4543-1C8A-AFFC-A72E-A2D0B9D65928}"/>
          </ac:spMkLst>
        </pc:spChg>
        <pc:picChg chg="mod">
          <ac:chgData name="Lukasz Dudek" userId="5289d97b-21f0-4d2f-b379-9473e1da0bd4" providerId="ADAL" clId="{8BD7F306-141D-455B-A536-5FAD08E4054B}" dt="2024-03-01T16:10:27.363" v="115" actId="1076"/>
          <ac:picMkLst>
            <pc:docMk/>
            <pc:sldMk cId="1488807567" sldId="270"/>
            <ac:picMk id="34" creationId="{7974B402-D79F-6285-EBAE-4C271EDFC242}"/>
          </ac:picMkLst>
        </pc:picChg>
        <pc:picChg chg="mod">
          <ac:chgData name="Lukasz Dudek" userId="5289d97b-21f0-4d2f-b379-9473e1da0bd4" providerId="ADAL" clId="{8BD7F306-141D-455B-A536-5FAD08E4054B}" dt="2024-03-01T16:10:28.836" v="116" actId="1076"/>
          <ac:picMkLst>
            <pc:docMk/>
            <pc:sldMk cId="1488807567" sldId="270"/>
            <ac:picMk id="36" creationId="{3CD9C250-FEA1-C7EC-949A-1BBACE3F38F7}"/>
          </ac:picMkLst>
        </pc:picChg>
      </pc:sldChg>
      <pc:sldChg chg="modSp mod">
        <pc:chgData name="Lukasz Dudek" userId="5289d97b-21f0-4d2f-b379-9473e1da0bd4" providerId="ADAL" clId="{8BD7F306-141D-455B-A536-5FAD08E4054B}" dt="2024-03-01T16:10:08.587" v="114" actId="14100"/>
        <pc:sldMkLst>
          <pc:docMk/>
          <pc:sldMk cId="4169243358" sldId="271"/>
        </pc:sldMkLst>
        <pc:spChg chg="mod">
          <ac:chgData name="Lukasz Dudek" userId="5289d97b-21f0-4d2f-b379-9473e1da0bd4" providerId="ADAL" clId="{8BD7F306-141D-455B-A536-5FAD08E4054B}" dt="2024-03-01T15:56:36.368" v="68" actId="1076"/>
          <ac:spMkLst>
            <pc:docMk/>
            <pc:sldMk cId="4169243358" sldId="271"/>
            <ac:spMk id="10" creationId="{2D233886-74B1-736E-22D1-2FD44525C5C7}"/>
          </ac:spMkLst>
        </pc:spChg>
        <pc:picChg chg="mod">
          <ac:chgData name="Lukasz Dudek" userId="5289d97b-21f0-4d2f-b379-9473e1da0bd4" providerId="ADAL" clId="{8BD7F306-141D-455B-A536-5FAD08E4054B}" dt="2024-03-01T16:10:08.587" v="114" actId="14100"/>
          <ac:picMkLst>
            <pc:docMk/>
            <pc:sldMk cId="4169243358" sldId="271"/>
            <ac:picMk id="3" creationId="{B8C83986-1A1D-2E1A-43D8-5A2ADC95B459}"/>
          </ac:picMkLst>
        </pc:picChg>
      </pc:sldChg>
      <pc:sldChg chg="addSp delSp modSp new mod modClrScheme chgLayout">
        <pc:chgData name="Lukasz Dudek" userId="5289d97b-21f0-4d2f-b379-9473e1da0bd4" providerId="ADAL" clId="{8BD7F306-141D-455B-A536-5FAD08E4054B}" dt="2024-03-01T15:54:44.168" v="63" actId="478"/>
        <pc:sldMkLst>
          <pc:docMk/>
          <pc:sldMk cId="1681608826" sldId="273"/>
        </pc:sldMkLst>
        <pc:spChg chg="del mod ord">
          <ac:chgData name="Lukasz Dudek" userId="5289d97b-21f0-4d2f-b379-9473e1da0bd4" providerId="ADAL" clId="{8BD7F306-141D-455B-A536-5FAD08E4054B}" dt="2024-03-01T15:52:57.922" v="41" actId="700"/>
          <ac:spMkLst>
            <pc:docMk/>
            <pc:sldMk cId="1681608826" sldId="273"/>
            <ac:spMk id="2" creationId="{DE0413FC-6B90-0FCB-711F-5B16BC8BD625}"/>
          </ac:spMkLst>
        </pc:spChg>
        <pc:spChg chg="del mod ord">
          <ac:chgData name="Lukasz Dudek" userId="5289d97b-21f0-4d2f-b379-9473e1da0bd4" providerId="ADAL" clId="{8BD7F306-141D-455B-A536-5FAD08E4054B}" dt="2024-03-01T15:52:57.922" v="41" actId="700"/>
          <ac:spMkLst>
            <pc:docMk/>
            <pc:sldMk cId="1681608826" sldId="273"/>
            <ac:spMk id="3" creationId="{62254A19-ABC2-3074-229E-A170465018FE}"/>
          </ac:spMkLst>
        </pc:spChg>
        <pc:spChg chg="del">
          <ac:chgData name="Lukasz Dudek" userId="5289d97b-21f0-4d2f-b379-9473e1da0bd4" providerId="ADAL" clId="{8BD7F306-141D-455B-A536-5FAD08E4054B}" dt="2024-03-01T15:52:57.922" v="41" actId="700"/>
          <ac:spMkLst>
            <pc:docMk/>
            <pc:sldMk cId="1681608826" sldId="273"/>
            <ac:spMk id="4" creationId="{A3EB3F1B-5D35-EE1F-8289-68E4973CD1FA}"/>
          </ac:spMkLst>
        </pc:spChg>
        <pc:spChg chg="add del mod ord">
          <ac:chgData name="Lukasz Dudek" userId="5289d97b-21f0-4d2f-b379-9473e1da0bd4" providerId="ADAL" clId="{8BD7F306-141D-455B-A536-5FAD08E4054B}" dt="2024-03-01T15:54:44.168" v="63" actId="478"/>
          <ac:spMkLst>
            <pc:docMk/>
            <pc:sldMk cId="1681608826" sldId="273"/>
            <ac:spMk id="5" creationId="{0BDEAA53-ECA0-BA7B-B543-82A55B7945E2}"/>
          </ac:spMkLst>
        </pc:spChg>
        <pc:spChg chg="add del mod ord">
          <ac:chgData name="Lukasz Dudek" userId="5289d97b-21f0-4d2f-b379-9473e1da0bd4" providerId="ADAL" clId="{8BD7F306-141D-455B-A536-5FAD08E4054B}" dt="2024-03-01T15:54:42.623" v="62" actId="478"/>
          <ac:spMkLst>
            <pc:docMk/>
            <pc:sldMk cId="1681608826" sldId="273"/>
            <ac:spMk id="6" creationId="{8FFD93F4-36F3-D8E4-472B-3C22362CF00A}"/>
          </ac:spMkLst>
        </pc:spChg>
      </pc:sldChg>
      <pc:sldChg chg="addSp delSp modSp new del mod modClrScheme chgLayout">
        <pc:chgData name="Lukasz Dudek" userId="5289d97b-21f0-4d2f-b379-9473e1da0bd4" providerId="ADAL" clId="{8BD7F306-141D-455B-A536-5FAD08E4054B}" dt="2024-03-01T15:52:14.865" v="27" actId="2696"/>
        <pc:sldMkLst>
          <pc:docMk/>
          <pc:sldMk cId="3451498183" sldId="273"/>
        </pc:sldMkLst>
        <pc:spChg chg="del mod ord">
          <ac:chgData name="Lukasz Dudek" userId="5289d97b-21f0-4d2f-b379-9473e1da0bd4" providerId="ADAL" clId="{8BD7F306-141D-455B-A536-5FAD08E4054B}" dt="2024-03-01T15:51:42.840" v="7" actId="700"/>
          <ac:spMkLst>
            <pc:docMk/>
            <pc:sldMk cId="3451498183" sldId="273"/>
            <ac:spMk id="2" creationId="{B8A52726-993C-BF8B-DD59-647674C4CDA6}"/>
          </ac:spMkLst>
        </pc:spChg>
        <pc:spChg chg="del mod ord">
          <ac:chgData name="Lukasz Dudek" userId="5289d97b-21f0-4d2f-b379-9473e1da0bd4" providerId="ADAL" clId="{8BD7F306-141D-455B-A536-5FAD08E4054B}" dt="2024-03-01T15:51:42.840" v="7" actId="700"/>
          <ac:spMkLst>
            <pc:docMk/>
            <pc:sldMk cId="3451498183" sldId="273"/>
            <ac:spMk id="3" creationId="{B0302FFB-0E72-84D5-54C8-E0D8D27763CC}"/>
          </ac:spMkLst>
        </pc:spChg>
        <pc:spChg chg="del">
          <ac:chgData name="Lukasz Dudek" userId="5289d97b-21f0-4d2f-b379-9473e1da0bd4" providerId="ADAL" clId="{8BD7F306-141D-455B-A536-5FAD08E4054B}" dt="2024-03-01T15:51:42.840" v="7" actId="700"/>
          <ac:spMkLst>
            <pc:docMk/>
            <pc:sldMk cId="3451498183" sldId="273"/>
            <ac:spMk id="4" creationId="{E295715E-A3AC-2532-3995-36B2DFA006DE}"/>
          </ac:spMkLst>
        </pc:spChg>
        <pc:spChg chg="add del mod ord">
          <ac:chgData name="Lukasz Dudek" userId="5289d97b-21f0-4d2f-b379-9473e1da0bd4" providerId="ADAL" clId="{8BD7F306-141D-455B-A536-5FAD08E4054B}" dt="2024-03-01T15:51:55.053" v="8" actId="700"/>
          <ac:spMkLst>
            <pc:docMk/>
            <pc:sldMk cId="3451498183" sldId="273"/>
            <ac:spMk id="5" creationId="{2E14BF93-5B67-B9BC-8D5C-185559ABC5AE}"/>
          </ac:spMkLst>
        </pc:spChg>
        <pc:spChg chg="add del mod ord">
          <ac:chgData name="Lukasz Dudek" userId="5289d97b-21f0-4d2f-b379-9473e1da0bd4" providerId="ADAL" clId="{8BD7F306-141D-455B-A536-5FAD08E4054B}" dt="2024-03-01T15:51:55.053" v="8" actId="700"/>
          <ac:spMkLst>
            <pc:docMk/>
            <pc:sldMk cId="3451498183" sldId="273"/>
            <ac:spMk id="6" creationId="{BCE16440-FC53-EABA-7D59-17AD485A7B94}"/>
          </ac:spMkLst>
        </pc:spChg>
        <pc:spChg chg="add mod ord">
          <ac:chgData name="Lukasz Dudek" userId="5289d97b-21f0-4d2f-b379-9473e1da0bd4" providerId="ADAL" clId="{8BD7F306-141D-455B-A536-5FAD08E4054B}" dt="2024-03-01T15:52:03.518" v="26" actId="20577"/>
          <ac:spMkLst>
            <pc:docMk/>
            <pc:sldMk cId="3451498183" sldId="273"/>
            <ac:spMk id="7" creationId="{38BC69D0-5F4A-ACDF-6D4F-4E1D78FE362F}"/>
          </ac:spMkLst>
        </pc:spChg>
        <pc:spChg chg="add mod ord">
          <ac:chgData name="Lukasz Dudek" userId="5289d97b-21f0-4d2f-b379-9473e1da0bd4" providerId="ADAL" clId="{8BD7F306-141D-455B-A536-5FAD08E4054B}" dt="2024-03-01T15:51:55.053" v="8" actId="700"/>
          <ac:spMkLst>
            <pc:docMk/>
            <pc:sldMk cId="3451498183" sldId="273"/>
            <ac:spMk id="8" creationId="{8ECA5850-FAD0-09B8-9A2D-2157234A5359}"/>
          </ac:spMkLst>
        </pc:spChg>
      </pc:sldChg>
      <pc:sldMasterChg chg="modSldLayout">
        <pc:chgData name="Lukasz Dudek" userId="5289d97b-21f0-4d2f-b379-9473e1da0bd4" providerId="ADAL" clId="{8BD7F306-141D-455B-A536-5FAD08E4054B}" dt="2024-03-01T15:54:33.287" v="61" actId="6549"/>
        <pc:sldMasterMkLst>
          <pc:docMk/>
          <pc:sldMasterMk cId="3074349501" sldId="2147483660"/>
        </pc:sldMasterMkLst>
        <pc:sldLayoutChg chg="modSp mod">
          <pc:chgData name="Lukasz Dudek" userId="5289d97b-21f0-4d2f-b379-9473e1da0bd4" providerId="ADAL" clId="{8BD7F306-141D-455B-A536-5FAD08E4054B}" dt="2024-03-01T15:52:31.608" v="33" actId="20577"/>
          <pc:sldLayoutMkLst>
            <pc:docMk/>
            <pc:sldMasterMk cId="3074349501" sldId="2147483660"/>
            <pc:sldLayoutMk cId="80088568" sldId="2147483661"/>
          </pc:sldLayoutMkLst>
          <pc:spChg chg="mod">
            <ac:chgData name="Lukasz Dudek" userId="5289d97b-21f0-4d2f-b379-9473e1da0bd4" providerId="ADAL" clId="{8BD7F306-141D-455B-A536-5FAD08E4054B}" dt="2024-03-01T15:52:31.608" v="33" actId="20577"/>
            <ac:spMkLst>
              <pc:docMk/>
              <pc:sldMasterMk cId="3074349501" sldId="2147483660"/>
              <pc:sldLayoutMk cId="80088568" sldId="2147483661"/>
              <ac:spMk id="5" creationId="{0B5ED180-EAB2-8D5F-0A13-17E21F03C003}"/>
            </ac:spMkLst>
          </pc:spChg>
        </pc:sldLayoutChg>
        <pc:sldLayoutChg chg="addSp delSp modSp mod">
          <pc:chgData name="Lukasz Dudek" userId="5289d97b-21f0-4d2f-b379-9473e1da0bd4" providerId="ADAL" clId="{8BD7F306-141D-455B-A536-5FAD08E4054B}" dt="2024-03-01T15:54:33.287" v="61" actId="6549"/>
          <pc:sldLayoutMkLst>
            <pc:docMk/>
            <pc:sldMasterMk cId="3074349501" sldId="2147483660"/>
            <pc:sldLayoutMk cId="898299154" sldId="2147483663"/>
          </pc:sldLayoutMkLst>
          <pc:spChg chg="mod">
            <ac:chgData name="Lukasz Dudek" userId="5289d97b-21f0-4d2f-b379-9473e1da0bd4" providerId="ADAL" clId="{8BD7F306-141D-455B-A536-5FAD08E4054B}" dt="2024-03-01T15:54:33.287" v="61" actId="6549"/>
            <ac:spMkLst>
              <pc:docMk/>
              <pc:sldMasterMk cId="3074349501" sldId="2147483660"/>
              <pc:sldLayoutMk cId="898299154" sldId="2147483663"/>
              <ac:spMk id="3" creationId="{6B1F1B75-B0D4-6498-904E-47F250B4BAA7}"/>
            </ac:spMkLst>
          </pc:spChg>
          <pc:spChg chg="del">
            <ac:chgData name="Lukasz Dudek" userId="5289d97b-21f0-4d2f-b379-9473e1da0bd4" providerId="ADAL" clId="{8BD7F306-141D-455B-A536-5FAD08E4054B}" dt="2024-03-01T15:53:41.752" v="52" actId="478"/>
            <ac:spMkLst>
              <pc:docMk/>
              <pc:sldMasterMk cId="3074349501" sldId="2147483660"/>
              <pc:sldLayoutMk cId="898299154" sldId="2147483663"/>
              <ac:spMk id="4" creationId="{2BA1DEE4-41A6-57EE-4C21-9BAA65C74AD4}"/>
            </ac:spMkLst>
          </pc:spChg>
          <pc:spChg chg="del">
            <ac:chgData name="Lukasz Dudek" userId="5289d97b-21f0-4d2f-b379-9473e1da0bd4" providerId="ADAL" clId="{8BD7F306-141D-455B-A536-5FAD08E4054B}" dt="2024-03-01T15:53:44.873" v="54" actId="478"/>
            <ac:spMkLst>
              <pc:docMk/>
              <pc:sldMasterMk cId="3074349501" sldId="2147483660"/>
              <pc:sldLayoutMk cId="898299154" sldId="2147483663"/>
              <ac:spMk id="6" creationId="{F9EC6668-5406-3742-AF1F-C683E5BA07AE}"/>
            </ac:spMkLst>
          </pc:spChg>
          <pc:spChg chg="add del">
            <ac:chgData name="Lukasz Dudek" userId="5289d97b-21f0-4d2f-b379-9473e1da0bd4" providerId="ADAL" clId="{8BD7F306-141D-455B-A536-5FAD08E4054B}" dt="2024-03-01T15:53:36.328" v="49" actId="478"/>
            <ac:spMkLst>
              <pc:docMk/>
              <pc:sldMasterMk cId="3074349501" sldId="2147483660"/>
              <pc:sldLayoutMk cId="898299154" sldId="2147483663"/>
              <ac:spMk id="7" creationId="{B8409511-C179-684C-3E11-D9CA1ADDAC13}"/>
            </ac:spMkLst>
          </pc:spChg>
          <pc:spChg chg="del">
            <ac:chgData name="Lukasz Dudek" userId="5289d97b-21f0-4d2f-b379-9473e1da0bd4" providerId="ADAL" clId="{8BD7F306-141D-455B-A536-5FAD08E4054B}" dt="2024-03-01T15:53:38.512" v="50" actId="478"/>
            <ac:spMkLst>
              <pc:docMk/>
              <pc:sldMasterMk cId="3074349501" sldId="2147483660"/>
              <pc:sldLayoutMk cId="898299154" sldId="2147483663"/>
              <ac:spMk id="8" creationId="{5589CAD9-F400-B307-F912-0122BBCE8CBF}"/>
            </ac:spMkLst>
          </pc:spChg>
          <pc:spChg chg="del">
            <ac:chgData name="Lukasz Dudek" userId="5289d97b-21f0-4d2f-b379-9473e1da0bd4" providerId="ADAL" clId="{8BD7F306-141D-455B-A536-5FAD08E4054B}" dt="2024-03-01T15:53:39.674" v="51" actId="478"/>
            <ac:spMkLst>
              <pc:docMk/>
              <pc:sldMasterMk cId="3074349501" sldId="2147483660"/>
              <pc:sldLayoutMk cId="898299154" sldId="2147483663"/>
              <ac:spMk id="9" creationId="{AA5B6EFD-DE6E-A4CA-DD3E-0B655E49C824}"/>
            </ac:spMkLst>
          </pc:spChg>
          <pc:picChg chg="add mod">
            <ac:chgData name="Lukasz Dudek" userId="5289d97b-21f0-4d2f-b379-9473e1da0bd4" providerId="ADAL" clId="{8BD7F306-141D-455B-A536-5FAD08E4054B}" dt="2024-03-01T15:54:27.592" v="60" actId="1076"/>
            <ac:picMkLst>
              <pc:docMk/>
              <pc:sldMasterMk cId="3074349501" sldId="2147483660"/>
              <pc:sldLayoutMk cId="898299154" sldId="2147483663"/>
              <ac:picMk id="5" creationId="{B2FC4862-C641-8854-C872-E05D3DF87526}"/>
            </ac:picMkLst>
          </pc:picChg>
          <pc:picChg chg="del mod">
            <ac:chgData name="Lukasz Dudek" userId="5289d97b-21f0-4d2f-b379-9473e1da0bd4" providerId="ADAL" clId="{8BD7F306-141D-455B-A536-5FAD08E4054B}" dt="2024-03-01T15:54:23.455" v="59" actId="478"/>
            <ac:picMkLst>
              <pc:docMk/>
              <pc:sldMasterMk cId="3074349501" sldId="2147483660"/>
              <pc:sldLayoutMk cId="898299154" sldId="2147483663"/>
              <ac:picMk id="11" creationId="{7DAF0F13-EB8B-5D07-4104-063C8A03ACFA}"/>
            </ac:picMkLst>
          </pc:picChg>
          <pc:cxnChg chg="del">
            <ac:chgData name="Lukasz Dudek" userId="5289d97b-21f0-4d2f-b379-9473e1da0bd4" providerId="ADAL" clId="{8BD7F306-141D-455B-A536-5FAD08E4054B}" dt="2024-03-01T15:53:42.960" v="53" actId="478"/>
            <ac:cxnSpMkLst>
              <pc:docMk/>
              <pc:sldMasterMk cId="3074349501" sldId="2147483660"/>
              <pc:sldLayoutMk cId="898299154" sldId="2147483663"/>
              <ac:cxnSpMk id="10" creationId="{98B521AF-95B5-A962-D3A7-9938A1B4B69C}"/>
            </ac:cxnSpMkLst>
          </pc:cxn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65C882-42F2-4EE7-BB48-660B91F92CC0}" type="datetimeFigureOut">
              <a:rPr lang="en-GB" smtClean="0"/>
              <a:t>04/03/2024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DA379F-EA3F-4221-BB09-3C441FFC8E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832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DA379F-EA3F-4221-BB09-3C441FFC8E0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9874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DA379F-EA3F-4221-BB09-3C441FFC8E0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7511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k object 16">
            <a:extLst>
              <a:ext uri="{FF2B5EF4-FFF2-40B4-BE49-F238E27FC236}">
                <a16:creationId xmlns:a16="http://schemas.microsoft.com/office/drawing/2014/main" id="{8DB4100E-EEFC-1BA3-1CBD-351006C7E386}"/>
              </a:ext>
            </a:extLst>
          </p:cNvPr>
          <p:cNvSpPr/>
          <p:nvPr/>
        </p:nvSpPr>
        <p:spPr bwMode="ltGray">
          <a:xfrm>
            <a:off x="0" y="0"/>
            <a:ext cx="12192000" cy="6857998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9205" b="-9205"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BC7E39-358E-E6A9-B39C-3B64B169FC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30806" y="1636719"/>
            <a:ext cx="8084587" cy="2387600"/>
          </a:xfrm>
          <a:prstGeom prst="rect">
            <a:avLst/>
          </a:prstGeom>
        </p:spPr>
        <p:txBody>
          <a:bodyPr anchor="b"/>
          <a:lstStyle>
            <a:lvl1pPr algn="l">
              <a:defRPr sz="4800">
                <a:solidFill>
                  <a:schemeClr val="bg1"/>
                </a:solidFill>
                <a:latin typeface="Arial Nova Cond" panose="020B0506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CB90F3-A1E8-1F51-5EB9-1222E13B65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30806" y="4116394"/>
            <a:ext cx="8084589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Arial Nova Cond" panose="020B0506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CD04CC-3680-535F-37F8-B756D1F745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976F9C-C120-4CB2-9C90-4527C8E79F12}" type="datetimeFigureOut">
              <a:rPr lang="en-GB" smtClean="0"/>
              <a:t>04/03/2024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1C3DEA-F44C-E99E-E6E0-96A87572B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63A8D2-B312-42E0-A9A1-3AF450400C92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Shape, arrow&#10;&#10;Description automatically generated">
            <a:extLst>
              <a:ext uri="{FF2B5EF4-FFF2-40B4-BE49-F238E27FC236}">
                <a16:creationId xmlns:a16="http://schemas.microsoft.com/office/drawing/2014/main" id="{FD01A48A-5828-F987-9310-781B27C399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252" y="2372501"/>
            <a:ext cx="2112998" cy="2112998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9EF9530-0C9F-8808-5D90-B442CFFE3FEF}"/>
              </a:ext>
            </a:extLst>
          </p:cNvPr>
          <p:cNvCxnSpPr>
            <a:cxnSpLocks/>
          </p:cNvCxnSpPr>
          <p:nvPr/>
        </p:nvCxnSpPr>
        <p:spPr>
          <a:xfrm>
            <a:off x="2864498" y="2372501"/>
            <a:ext cx="0" cy="211299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0B5ED180-EAB2-8D5F-0A13-17E21F03C003}"/>
              </a:ext>
            </a:extLst>
          </p:cNvPr>
          <p:cNvSpPr/>
          <p:nvPr/>
        </p:nvSpPr>
        <p:spPr>
          <a:xfrm>
            <a:off x="4280418" y="6418262"/>
            <a:ext cx="3631163" cy="30321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>
                <a:solidFill>
                  <a:schemeClr val="bg1"/>
                </a:solidFill>
                <a:latin typeface="Arial Nova Cond" panose="020B0506020202020204" pitchFamily="34" charset="0"/>
              </a:rPr>
              <a:t>Public</a:t>
            </a:r>
            <a:endParaRPr lang="en-GB" sz="1400">
              <a:solidFill>
                <a:schemeClr val="bg1"/>
              </a:solidFill>
              <a:latin typeface="Arial Nova Cond" panose="020B05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88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FDC41E-B585-AD79-BDF8-B1768577D7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>
            <a:normAutofit/>
          </a:bodyPr>
          <a:lstStyle>
            <a:lvl1pPr>
              <a:defRPr sz="2400">
                <a:latin typeface="Arial Nova Cond" panose="020B0506020202020204" pitchFamily="34" charset="0"/>
              </a:defRPr>
            </a:lvl1pPr>
            <a:lvl2pPr>
              <a:defRPr sz="2000">
                <a:latin typeface="Arial Nova Cond" panose="020B0506020202020204" pitchFamily="34" charset="0"/>
              </a:defRPr>
            </a:lvl2pPr>
            <a:lvl3pPr>
              <a:defRPr sz="1800">
                <a:latin typeface="Arial Nova Cond" panose="020B0506020202020204" pitchFamily="34" charset="0"/>
              </a:defRPr>
            </a:lvl3pPr>
            <a:lvl4pPr>
              <a:defRPr sz="1600">
                <a:latin typeface="Arial Nova Cond" panose="020B0506020202020204" pitchFamily="34" charset="0"/>
              </a:defRPr>
            </a:lvl4pPr>
            <a:lvl5pPr>
              <a:defRPr sz="1600">
                <a:latin typeface="Arial Nova Cond" panose="020B0506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EF0740-66FC-4945-3AA3-FB9D542E3C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976F9C-C120-4CB2-9C90-4527C8E79F12}" type="datetimeFigureOut">
              <a:rPr lang="en-GB" smtClean="0"/>
              <a:t>04/03/2024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F78FCA-EF7B-D309-1756-FD1386D13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63A8D2-B312-42E0-A9A1-3AF450400C92}" type="slidenum">
              <a:rPr lang="en-GB" smtClean="0"/>
              <a:t>‹#›</a:t>
            </a:fld>
            <a:endParaRPr lang="en-GB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CCE1E35-0C36-9E91-5BAF-1B6A826F27AE}"/>
              </a:ext>
            </a:extLst>
          </p:cNvPr>
          <p:cNvCxnSpPr/>
          <p:nvPr/>
        </p:nvCxnSpPr>
        <p:spPr>
          <a:xfrm>
            <a:off x="317241" y="1814956"/>
            <a:ext cx="0" cy="504304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8B57E5DB-6E33-05E0-F87E-8613587676B5}"/>
              </a:ext>
            </a:extLst>
          </p:cNvPr>
          <p:cNvSpPr/>
          <p:nvPr/>
        </p:nvSpPr>
        <p:spPr>
          <a:xfrm>
            <a:off x="251927" y="2220686"/>
            <a:ext cx="139957" cy="139957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 descr="Shape, arrow&#10;&#10;Description automatically generated">
            <a:extLst>
              <a:ext uri="{FF2B5EF4-FFF2-40B4-BE49-F238E27FC236}">
                <a16:creationId xmlns:a16="http://schemas.microsoft.com/office/drawing/2014/main" id="{D1DCF40D-CE9B-31A4-E45A-D21D0D7B680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1977" y="240737"/>
            <a:ext cx="734530" cy="734530"/>
          </a:xfrm>
          <a:prstGeom prst="rect">
            <a:avLst/>
          </a:prstGeom>
        </p:spPr>
      </p:pic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1A10A085-45D4-CC84-DDAC-1E43C0879BD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5493" y="1149772"/>
            <a:ext cx="7556500" cy="51276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Arial Nova Cond" panose="020B0506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2545AB63-0087-7284-91DE-8D070A7D8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493" y="575313"/>
            <a:ext cx="10515600" cy="51195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1">
                <a:latin typeface="Arial Nova Cond" panose="020B0506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B621380-CADE-0EB2-8521-B1CFC29987A3}"/>
              </a:ext>
            </a:extLst>
          </p:cNvPr>
          <p:cNvSpPr/>
          <p:nvPr/>
        </p:nvSpPr>
        <p:spPr>
          <a:xfrm>
            <a:off x="165493" y="204154"/>
            <a:ext cx="1849738" cy="248732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>
                <a:solidFill>
                  <a:schemeClr val="bg1">
                    <a:lumMod val="65000"/>
                  </a:schemeClr>
                </a:solidFill>
                <a:latin typeface="Arial Nova Cond" panose="020B0506020202020204" pitchFamily="34" charset="0"/>
              </a:rPr>
              <a:t>Restricted to Euroclear</a:t>
            </a:r>
            <a:endParaRPr lang="en-GB" sz="1200">
              <a:solidFill>
                <a:schemeClr val="bg1">
                  <a:lumMod val="65000"/>
                </a:schemeClr>
              </a:solidFill>
              <a:latin typeface="Arial Nova Cond" panose="020B05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165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7E52B-9013-A883-897F-47F1B4603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6D764-0583-3AD4-79F4-463C4CA420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97C747-20E0-34D6-C8F5-237D98D4E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76F9C-C120-4CB2-9C90-4527C8E79F12}" type="datetimeFigureOut">
              <a:rPr lang="en-GB" smtClean="0"/>
              <a:t>04/03/2024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6E1B8F-2306-F864-2095-7FD92B255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6C6D93-1F56-9B0C-007A-A5F20EAA4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3A8D2-B312-42E0-A9A1-3AF450400C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4410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3AD62-6AB7-087B-617C-583B45BEB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493" y="575313"/>
            <a:ext cx="10515600" cy="51195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1">
                <a:latin typeface="Arial Nova Cond" panose="020B0506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D53A9-ECE1-900A-72CA-05BDDD755F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596" y="1814956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latin typeface="Arial Nova Cond" panose="020B0506020202020204" pitchFamily="34" charset="0"/>
              </a:defRPr>
            </a:lvl1pPr>
            <a:lvl2pPr>
              <a:defRPr sz="1800">
                <a:latin typeface="Arial Nova Cond" panose="020B0506020202020204" pitchFamily="34" charset="0"/>
              </a:defRPr>
            </a:lvl2pPr>
            <a:lvl3pPr>
              <a:defRPr sz="1600">
                <a:latin typeface="Arial Nova Cond" panose="020B0506020202020204" pitchFamily="34" charset="0"/>
              </a:defRPr>
            </a:lvl3pPr>
            <a:lvl4pPr>
              <a:defRPr sz="1400">
                <a:latin typeface="Arial Nova Cond" panose="020B0506020202020204" pitchFamily="34" charset="0"/>
              </a:defRPr>
            </a:lvl4pPr>
            <a:lvl5pPr>
              <a:defRPr sz="1400">
                <a:latin typeface="Arial Nova Cond" panose="020B0506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58E633-C70E-158B-C328-F7DFDF5B6A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976F9C-C120-4CB2-9C90-4527C8E79F12}" type="datetimeFigureOut">
              <a:rPr lang="en-GB" smtClean="0"/>
              <a:t>04/03/2024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FB3C2-0F84-9539-B747-7684BBA0F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63A8D2-B312-42E0-A9A1-3AF450400C92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064405E-CF9E-6941-9A3F-65C39EDD211A}"/>
              </a:ext>
            </a:extLst>
          </p:cNvPr>
          <p:cNvCxnSpPr/>
          <p:nvPr/>
        </p:nvCxnSpPr>
        <p:spPr>
          <a:xfrm>
            <a:off x="317241" y="1814956"/>
            <a:ext cx="0" cy="504304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865AC2C7-D97F-2A36-34F7-5B17732FC655}"/>
              </a:ext>
            </a:extLst>
          </p:cNvPr>
          <p:cNvSpPr/>
          <p:nvPr/>
        </p:nvSpPr>
        <p:spPr>
          <a:xfrm>
            <a:off x="251927" y="2220686"/>
            <a:ext cx="139957" cy="139957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699156E1-F619-1DE5-64BD-C69C591B1C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5493" y="1149772"/>
            <a:ext cx="7556500" cy="51276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Arial Nova Cond" panose="020B0506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Shape, arrow&#10;&#10;Description automatically generated">
            <a:extLst>
              <a:ext uri="{FF2B5EF4-FFF2-40B4-BE49-F238E27FC236}">
                <a16:creationId xmlns:a16="http://schemas.microsoft.com/office/drawing/2014/main" id="{20377ABA-59D7-F499-8FB3-F5D9B74A0F3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1977" y="240737"/>
            <a:ext cx="734530" cy="73453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FEE9B5A-D37D-6D14-5B7B-50ABB23F3970}"/>
              </a:ext>
            </a:extLst>
          </p:cNvPr>
          <p:cNvSpPr/>
          <p:nvPr/>
        </p:nvSpPr>
        <p:spPr>
          <a:xfrm>
            <a:off x="165493" y="204154"/>
            <a:ext cx="1849738" cy="248732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>
                <a:solidFill>
                  <a:schemeClr val="bg1">
                    <a:lumMod val="65000"/>
                  </a:schemeClr>
                </a:solidFill>
                <a:latin typeface="Arial Nova Cond" panose="020B0506020202020204" pitchFamily="34" charset="0"/>
              </a:rPr>
              <a:t>Public</a:t>
            </a:r>
            <a:endParaRPr lang="en-GB" sz="1200">
              <a:solidFill>
                <a:schemeClr val="bg1">
                  <a:lumMod val="65000"/>
                </a:schemeClr>
              </a:solidFill>
              <a:latin typeface="Arial Nova Cond" panose="020B05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713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k object 16">
            <a:extLst>
              <a:ext uri="{FF2B5EF4-FFF2-40B4-BE49-F238E27FC236}">
                <a16:creationId xmlns:a16="http://schemas.microsoft.com/office/drawing/2014/main" id="{B8409511-C179-684C-3E11-D9CA1ADDAC13}"/>
              </a:ext>
            </a:extLst>
          </p:cNvPr>
          <p:cNvSpPr/>
          <p:nvPr userDrawn="1"/>
        </p:nvSpPr>
        <p:spPr bwMode="ltGray">
          <a:xfrm>
            <a:off x="0" y="0"/>
            <a:ext cx="12192000" cy="6857998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9205" b="-9205"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B1F1B75-B0D4-6498-904E-47F250B4BAA7}"/>
              </a:ext>
            </a:extLst>
          </p:cNvPr>
          <p:cNvSpPr/>
          <p:nvPr/>
        </p:nvSpPr>
        <p:spPr>
          <a:xfrm>
            <a:off x="4280418" y="6418262"/>
            <a:ext cx="3631163" cy="30321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>
                <a:solidFill>
                  <a:schemeClr val="bg1"/>
                </a:solidFill>
                <a:latin typeface="Arial Nova Cond" panose="020B0506020202020204" pitchFamily="34" charset="0"/>
              </a:rPr>
              <a:t>Public</a:t>
            </a:r>
            <a:endParaRPr lang="en-GB" sz="1400">
              <a:solidFill>
                <a:schemeClr val="bg1"/>
              </a:solidFill>
              <a:latin typeface="Arial Nova Cond" panose="020B0506020202020204" pitchFamily="34" charset="0"/>
            </a:endParaRPr>
          </a:p>
        </p:txBody>
      </p:sp>
      <p:pic>
        <p:nvPicPr>
          <p:cNvPr id="5" name="Picture 4" descr="A logo with a swirly design&#10;&#10;Description automatically generated">
            <a:extLst>
              <a:ext uri="{FF2B5EF4-FFF2-40B4-BE49-F238E27FC236}">
                <a16:creationId xmlns:a16="http://schemas.microsoft.com/office/drawing/2014/main" id="{B2FC4862-C641-8854-C872-E05D3DF8752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618" y="2482967"/>
            <a:ext cx="1904762" cy="189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299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6D827E-5C42-BCDC-9E92-7F1F7E77F8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latin typeface="Arial Nova Cond" panose="020B0506020202020204" pitchFamily="34" charset="0"/>
              </a:defRPr>
            </a:lvl1pPr>
            <a:lvl2pPr>
              <a:defRPr sz="1800">
                <a:latin typeface="Arial Nova Cond" panose="020B0506020202020204" pitchFamily="34" charset="0"/>
              </a:defRPr>
            </a:lvl2pPr>
            <a:lvl3pPr>
              <a:defRPr sz="1600">
                <a:latin typeface="Arial Nova Cond" panose="020B0506020202020204" pitchFamily="34" charset="0"/>
              </a:defRPr>
            </a:lvl3pPr>
            <a:lvl4pPr>
              <a:defRPr sz="1400">
                <a:latin typeface="Arial Nova Cond" panose="020B0506020202020204" pitchFamily="34" charset="0"/>
              </a:defRPr>
            </a:lvl4pPr>
            <a:lvl5pPr>
              <a:defRPr sz="1400">
                <a:latin typeface="Arial Nova Cond" panose="020B0506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271F49-76F5-2AC6-1400-AF30DEA5F3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latin typeface="Arial Nova Cond" panose="020B0506020202020204" pitchFamily="34" charset="0"/>
              </a:defRPr>
            </a:lvl1pPr>
            <a:lvl2pPr>
              <a:defRPr sz="1800">
                <a:latin typeface="Arial Nova Cond" panose="020B0506020202020204" pitchFamily="34" charset="0"/>
              </a:defRPr>
            </a:lvl2pPr>
            <a:lvl3pPr>
              <a:defRPr sz="1600">
                <a:latin typeface="Arial Nova Cond" panose="020B0506020202020204" pitchFamily="34" charset="0"/>
              </a:defRPr>
            </a:lvl3pPr>
            <a:lvl4pPr>
              <a:defRPr sz="1400">
                <a:latin typeface="Arial Nova Cond" panose="020B0506020202020204" pitchFamily="34" charset="0"/>
              </a:defRPr>
            </a:lvl4pPr>
            <a:lvl5pPr>
              <a:defRPr sz="1400">
                <a:latin typeface="Arial Nova Cond" panose="020B0506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85382-9101-9D51-54BA-429584B1B0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976F9C-C120-4CB2-9C90-4527C8E79F12}" type="datetimeFigureOut">
              <a:rPr lang="en-GB" smtClean="0"/>
              <a:t>04/03/2024</a:t>
            </a:fld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505589-4DE1-D1BB-56E0-F24148034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63A8D2-B312-42E0-A9A1-3AF450400C92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369AE32-3040-3771-C5CD-728C3EB74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493" y="575313"/>
            <a:ext cx="10515600" cy="51195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1">
                <a:latin typeface="Arial Nova Cond" panose="020B0506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AEBE91D-87D1-5C71-04D8-0F9E95854D10}"/>
              </a:ext>
            </a:extLst>
          </p:cNvPr>
          <p:cNvCxnSpPr/>
          <p:nvPr/>
        </p:nvCxnSpPr>
        <p:spPr>
          <a:xfrm>
            <a:off x="317241" y="1814956"/>
            <a:ext cx="0" cy="504304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62DD47A0-9703-ABD7-6604-B495C5CE58A2}"/>
              </a:ext>
            </a:extLst>
          </p:cNvPr>
          <p:cNvSpPr/>
          <p:nvPr/>
        </p:nvSpPr>
        <p:spPr>
          <a:xfrm>
            <a:off x="251927" y="2220686"/>
            <a:ext cx="139957" cy="139957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37ECC26-9E90-F033-6D7B-0DBFA5A600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5493" y="1149772"/>
            <a:ext cx="7556500" cy="51276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Arial Nova Cond" panose="020B0506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Shape, arrow&#10;&#10;Description automatically generated">
            <a:extLst>
              <a:ext uri="{FF2B5EF4-FFF2-40B4-BE49-F238E27FC236}">
                <a16:creationId xmlns:a16="http://schemas.microsoft.com/office/drawing/2014/main" id="{AB8CAE9B-5127-3304-A6A6-8F15B6DD63E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1977" y="240737"/>
            <a:ext cx="734530" cy="73453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436B147-B855-2EF8-9D3E-FBAA305D85BD}"/>
              </a:ext>
            </a:extLst>
          </p:cNvPr>
          <p:cNvSpPr/>
          <p:nvPr/>
        </p:nvSpPr>
        <p:spPr>
          <a:xfrm>
            <a:off x="165493" y="204154"/>
            <a:ext cx="1849738" cy="248732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>
                <a:solidFill>
                  <a:schemeClr val="bg1">
                    <a:lumMod val="65000"/>
                  </a:schemeClr>
                </a:solidFill>
                <a:latin typeface="Arial Nova Cond" panose="020B0506020202020204" pitchFamily="34" charset="0"/>
              </a:rPr>
              <a:t>Restricted to Euroclear</a:t>
            </a:r>
            <a:endParaRPr lang="en-GB" sz="1200">
              <a:solidFill>
                <a:schemeClr val="bg1">
                  <a:lumMod val="65000"/>
                </a:schemeClr>
              </a:solidFill>
              <a:latin typeface="Arial Nova Cond" panose="020B05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839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98A193-2B24-FF84-854A-74E2C95F87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93135"/>
            <a:ext cx="5157787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Arial Nova Cond" panose="020B0506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9CCB6B-9DA8-BA94-F933-C022BF8F81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17047"/>
            <a:ext cx="5157787" cy="36845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latin typeface="Arial Nova Cond" panose="020B0506020202020204" pitchFamily="34" charset="0"/>
              </a:defRPr>
            </a:lvl1pPr>
            <a:lvl2pPr>
              <a:defRPr sz="1800">
                <a:latin typeface="Arial Nova Cond" panose="020B0506020202020204" pitchFamily="34" charset="0"/>
              </a:defRPr>
            </a:lvl2pPr>
            <a:lvl3pPr>
              <a:defRPr sz="1600">
                <a:latin typeface="Arial Nova Cond" panose="020B0506020202020204" pitchFamily="34" charset="0"/>
              </a:defRPr>
            </a:lvl3pPr>
            <a:lvl4pPr>
              <a:defRPr sz="1400">
                <a:latin typeface="Arial Nova Cond" panose="020B0506020202020204" pitchFamily="34" charset="0"/>
              </a:defRPr>
            </a:lvl4pPr>
            <a:lvl5pPr>
              <a:defRPr sz="1400">
                <a:latin typeface="Arial Nova Cond" panose="020B0506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B74C12-50B6-8340-D789-9477A5FD90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93135"/>
            <a:ext cx="5183188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Arial Nova Cond" panose="020B0506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C24384-9DEA-90CB-0FEF-136166A6E7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17047"/>
            <a:ext cx="5183188" cy="36845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latin typeface="Arial Nova Cond" panose="020B0506020202020204" pitchFamily="34" charset="0"/>
              </a:defRPr>
            </a:lvl1pPr>
            <a:lvl2pPr>
              <a:defRPr sz="1800">
                <a:latin typeface="Arial Nova Cond" panose="020B0506020202020204" pitchFamily="34" charset="0"/>
              </a:defRPr>
            </a:lvl2pPr>
            <a:lvl3pPr>
              <a:defRPr sz="1600">
                <a:latin typeface="Arial Nova Cond" panose="020B0506020202020204" pitchFamily="34" charset="0"/>
              </a:defRPr>
            </a:lvl3pPr>
            <a:lvl4pPr>
              <a:defRPr sz="1400">
                <a:latin typeface="Arial Nova Cond" panose="020B0506020202020204" pitchFamily="34" charset="0"/>
              </a:defRPr>
            </a:lvl4pPr>
            <a:lvl5pPr>
              <a:defRPr sz="1400">
                <a:latin typeface="Arial Nova Cond" panose="020B0506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95B79E-AAF1-F735-ADB3-3F2F7FE1D7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976F9C-C120-4CB2-9C90-4527C8E79F12}" type="datetimeFigureOut">
              <a:rPr lang="en-GB" smtClean="0"/>
              <a:t>04/03/2024</a:t>
            </a:fld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057A36-79F6-CCE9-5AB3-9849D8FB3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63A8D2-B312-42E0-A9A1-3AF450400C92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4F82614-4FB4-3378-DC03-667684715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493" y="575313"/>
            <a:ext cx="10515600" cy="51195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1">
                <a:latin typeface="Arial Nova Cond" panose="020B0506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711B2C2-8044-AEBA-ABFE-07EC5544C4A3}"/>
              </a:ext>
            </a:extLst>
          </p:cNvPr>
          <p:cNvCxnSpPr/>
          <p:nvPr/>
        </p:nvCxnSpPr>
        <p:spPr>
          <a:xfrm>
            <a:off x="317241" y="1814956"/>
            <a:ext cx="0" cy="504304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83436103-F405-041F-33C4-65D2D74DA937}"/>
              </a:ext>
            </a:extLst>
          </p:cNvPr>
          <p:cNvSpPr/>
          <p:nvPr/>
        </p:nvSpPr>
        <p:spPr>
          <a:xfrm>
            <a:off x="251927" y="2220686"/>
            <a:ext cx="139957" cy="139957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5FAC7BBD-554D-BA03-7A75-2152B002C0F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5493" y="1149772"/>
            <a:ext cx="7556500" cy="51276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Arial Nova Cond" panose="020B0506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Shape, arrow&#10;&#10;Description automatically generated">
            <a:extLst>
              <a:ext uri="{FF2B5EF4-FFF2-40B4-BE49-F238E27FC236}">
                <a16:creationId xmlns:a16="http://schemas.microsoft.com/office/drawing/2014/main" id="{BD162023-094B-DC5C-37F3-F90CF053320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1977" y="240737"/>
            <a:ext cx="734530" cy="73453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D820D1A-F7B6-2391-34B8-88F9EC7DE163}"/>
              </a:ext>
            </a:extLst>
          </p:cNvPr>
          <p:cNvSpPr/>
          <p:nvPr/>
        </p:nvSpPr>
        <p:spPr>
          <a:xfrm>
            <a:off x="165493" y="204154"/>
            <a:ext cx="1849738" cy="248732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>
                <a:solidFill>
                  <a:schemeClr val="bg1">
                    <a:lumMod val="65000"/>
                  </a:schemeClr>
                </a:solidFill>
                <a:latin typeface="Arial Nova Cond" panose="020B0506020202020204" pitchFamily="34" charset="0"/>
              </a:rPr>
              <a:t>Restricted to Euroclear</a:t>
            </a:r>
            <a:endParaRPr lang="en-GB" sz="1200">
              <a:solidFill>
                <a:schemeClr val="bg1">
                  <a:lumMod val="65000"/>
                </a:schemeClr>
              </a:solidFill>
              <a:latin typeface="Arial Nova Cond" panose="020B05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057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01361A-1C64-E2C8-373A-3DA8F90D8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976F9C-C120-4CB2-9C90-4527C8E79F12}" type="datetimeFigureOut">
              <a:rPr lang="en-GB" smtClean="0"/>
              <a:t>04/03/2024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5B27F3-1C68-15F9-86AA-713677A12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63A8D2-B312-42E0-A9A1-3AF450400C92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D60C766-B1D1-D0A9-1EBF-20E3AACD3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493" y="575313"/>
            <a:ext cx="10515600" cy="51195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b="1">
                <a:latin typeface="Arial Nova Cond" panose="020B0506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6CF0358-A3E4-DF7E-4A3A-0B6E6DDBFFE4}"/>
              </a:ext>
            </a:extLst>
          </p:cNvPr>
          <p:cNvCxnSpPr/>
          <p:nvPr/>
        </p:nvCxnSpPr>
        <p:spPr>
          <a:xfrm>
            <a:off x="317241" y="1814956"/>
            <a:ext cx="0" cy="504304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134D2296-24DC-139F-959A-64AEF99CD915}"/>
              </a:ext>
            </a:extLst>
          </p:cNvPr>
          <p:cNvSpPr/>
          <p:nvPr/>
        </p:nvSpPr>
        <p:spPr>
          <a:xfrm>
            <a:off x="251927" y="2220686"/>
            <a:ext cx="139957" cy="139957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0899BE3A-F776-E3F1-45BA-62EA447459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5493" y="1149772"/>
            <a:ext cx="7556500" cy="51276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Arial Nova Cond" panose="020B0506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Shape, arrow&#10;&#10;Description automatically generated">
            <a:extLst>
              <a:ext uri="{FF2B5EF4-FFF2-40B4-BE49-F238E27FC236}">
                <a16:creationId xmlns:a16="http://schemas.microsoft.com/office/drawing/2014/main" id="{9AD06913-AE33-4233-0FF1-A100A63069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1977" y="240737"/>
            <a:ext cx="734530" cy="73453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5CEA6FD-194F-D804-B242-BDF34B7B48EC}"/>
              </a:ext>
            </a:extLst>
          </p:cNvPr>
          <p:cNvSpPr/>
          <p:nvPr/>
        </p:nvSpPr>
        <p:spPr>
          <a:xfrm>
            <a:off x="165493" y="204154"/>
            <a:ext cx="1849738" cy="248732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>
                <a:solidFill>
                  <a:schemeClr val="bg1">
                    <a:lumMod val="65000"/>
                  </a:schemeClr>
                </a:solidFill>
                <a:latin typeface="Arial Nova Cond" panose="020B0506020202020204" pitchFamily="34" charset="0"/>
              </a:rPr>
              <a:t>Restricted to Euroclear</a:t>
            </a:r>
            <a:endParaRPr lang="en-GB" sz="1200">
              <a:solidFill>
                <a:schemeClr val="bg1">
                  <a:lumMod val="65000"/>
                </a:schemeClr>
              </a:solidFill>
              <a:latin typeface="Arial Nova Cond" panose="020B05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848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9E770A-BC04-3CA6-D52C-EC510CAAB2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976F9C-C120-4CB2-9C90-4527C8E79F12}" type="datetimeFigureOut">
              <a:rPr lang="en-GB" smtClean="0"/>
              <a:t>04/03/2024</a:t>
            </a:fld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C53EBC-FB03-681D-5809-2EA7DE872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63A8D2-B312-42E0-A9A1-3AF450400C92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26090C4-2F1E-5736-B911-87F0A9493AF7}"/>
              </a:ext>
            </a:extLst>
          </p:cNvPr>
          <p:cNvCxnSpPr/>
          <p:nvPr/>
        </p:nvCxnSpPr>
        <p:spPr>
          <a:xfrm>
            <a:off x="317241" y="1814956"/>
            <a:ext cx="0" cy="504304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34408A54-2D19-032B-ACF4-5B83B10F85BA}"/>
              </a:ext>
            </a:extLst>
          </p:cNvPr>
          <p:cNvSpPr/>
          <p:nvPr/>
        </p:nvSpPr>
        <p:spPr>
          <a:xfrm>
            <a:off x="251927" y="2220686"/>
            <a:ext cx="139957" cy="139957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71BDF701-56FA-11B1-06CE-1086328634D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5493" y="1149772"/>
            <a:ext cx="7556500" cy="51276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Arial Nova Cond" panose="020B0506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7D2A7A07-9800-C0F3-63C9-0A1235C5F3B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5100" y="545275"/>
            <a:ext cx="8232775" cy="512762"/>
          </a:xfrm>
        </p:spPr>
        <p:txBody>
          <a:bodyPr>
            <a:noAutofit/>
          </a:bodyPr>
          <a:lstStyle>
            <a:lvl1pPr marL="0" indent="0">
              <a:buNone/>
              <a:defRPr sz="3600" b="1">
                <a:latin typeface="Arial Nova Cond" panose="020B0506020202020204" pitchFamily="34" charset="0"/>
              </a:defRPr>
            </a:lvl1pPr>
          </a:lstStyle>
          <a:p>
            <a:pPr lvl="0"/>
            <a:r>
              <a:rPr lang="en-US"/>
              <a:t>Click to edit Master t</a:t>
            </a:r>
            <a:r>
              <a:rPr lang="pl-PL"/>
              <a:t>itle</a:t>
            </a:r>
            <a:endParaRPr lang="en-US"/>
          </a:p>
        </p:txBody>
      </p:sp>
      <p:pic>
        <p:nvPicPr>
          <p:cNvPr id="6" name="Picture 5" descr="Shape, arrow&#10;&#10;Description automatically generated">
            <a:extLst>
              <a:ext uri="{FF2B5EF4-FFF2-40B4-BE49-F238E27FC236}">
                <a16:creationId xmlns:a16="http://schemas.microsoft.com/office/drawing/2014/main" id="{C2B6514B-408C-6207-33F8-39E166B1CE5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1977" y="240737"/>
            <a:ext cx="734530" cy="73453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1B7C0E2-874F-43FA-EAEC-70D877352B82}"/>
              </a:ext>
            </a:extLst>
          </p:cNvPr>
          <p:cNvSpPr/>
          <p:nvPr/>
        </p:nvSpPr>
        <p:spPr>
          <a:xfrm>
            <a:off x="165493" y="204154"/>
            <a:ext cx="1849738" cy="248732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>
                <a:solidFill>
                  <a:schemeClr val="bg1">
                    <a:lumMod val="65000"/>
                  </a:schemeClr>
                </a:solidFill>
                <a:latin typeface="Arial Nova Cond" panose="020B0506020202020204" pitchFamily="34" charset="0"/>
              </a:rPr>
              <a:t>Restricted to Euroclear</a:t>
            </a:r>
            <a:endParaRPr lang="en-GB" sz="1200">
              <a:solidFill>
                <a:schemeClr val="bg1">
                  <a:lumMod val="65000"/>
                </a:schemeClr>
              </a:solidFill>
              <a:latin typeface="Arial Nova Cond" panose="020B05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740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193EF-F136-BACE-EF4E-D14F906C2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1713900"/>
            <a:ext cx="3932237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000">
                <a:latin typeface="Arial Nova Cond" panose="020B0506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E8A7E-A887-80D3-E979-9860095DBE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713900"/>
            <a:ext cx="6172200" cy="414715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rial Nova Cond" panose="020B0506020202020204" pitchFamily="34" charset="0"/>
              </a:defRPr>
            </a:lvl1pPr>
            <a:lvl2pPr>
              <a:defRPr sz="1800">
                <a:latin typeface="Arial Nova Cond" panose="020B0506020202020204" pitchFamily="34" charset="0"/>
              </a:defRPr>
            </a:lvl2pPr>
            <a:lvl3pPr>
              <a:defRPr sz="1600">
                <a:latin typeface="Arial Nova Cond" panose="020B0506020202020204" pitchFamily="34" charset="0"/>
              </a:defRPr>
            </a:lvl3pPr>
            <a:lvl4pPr>
              <a:defRPr sz="1400">
                <a:latin typeface="Arial Nova Cond" panose="020B0506020202020204" pitchFamily="34" charset="0"/>
              </a:defRPr>
            </a:lvl4pPr>
            <a:lvl5pPr>
              <a:defRPr sz="1400">
                <a:latin typeface="Arial Nova Cond" panose="020B0506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EF2E68-1E72-7FCB-0970-47250DC138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38176"/>
            <a:ext cx="3932237" cy="243081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latin typeface="Arial Nova Cond" panose="020B0506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AA40CF-6003-C390-0451-7160939222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976F9C-C120-4CB2-9C90-4527C8E79F12}" type="datetimeFigureOut">
              <a:rPr lang="en-GB" smtClean="0"/>
              <a:t>04/03/2024</a:t>
            </a:fld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FE6ED4-9567-FDE7-5A14-64AFE58F3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63A8D2-B312-42E0-A9A1-3AF450400C92}" type="slidenum">
              <a:rPr lang="en-GB" smtClean="0"/>
              <a:t>‹#›</a:t>
            </a:fld>
            <a:endParaRPr lang="en-GB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8EA21F6-AA11-A805-EBF2-EC226B35B71D}"/>
              </a:ext>
            </a:extLst>
          </p:cNvPr>
          <p:cNvCxnSpPr/>
          <p:nvPr/>
        </p:nvCxnSpPr>
        <p:spPr>
          <a:xfrm>
            <a:off x="317241" y="1814956"/>
            <a:ext cx="0" cy="504304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0B4D6AE7-2ADF-1015-2597-74936EC8F0C0}"/>
              </a:ext>
            </a:extLst>
          </p:cNvPr>
          <p:cNvSpPr/>
          <p:nvPr/>
        </p:nvSpPr>
        <p:spPr>
          <a:xfrm>
            <a:off x="251927" y="2220686"/>
            <a:ext cx="139957" cy="139957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A831D622-653E-EFA3-B082-BF56146A92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5493" y="1149772"/>
            <a:ext cx="7556500" cy="51276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Arial Nova Cond" panose="020B0506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71B5A5E5-4D14-57B4-9557-DA138A38318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5100" y="545275"/>
            <a:ext cx="8232775" cy="512762"/>
          </a:xfrm>
        </p:spPr>
        <p:txBody>
          <a:bodyPr>
            <a:noAutofit/>
          </a:bodyPr>
          <a:lstStyle>
            <a:lvl1pPr marL="0" indent="0">
              <a:buNone/>
              <a:defRPr sz="3600" b="1">
                <a:latin typeface="Arial Nova Cond" panose="020B0506020202020204" pitchFamily="34" charset="0"/>
              </a:defRPr>
            </a:lvl1pPr>
          </a:lstStyle>
          <a:p>
            <a:pPr lvl="0"/>
            <a:r>
              <a:rPr lang="en-US"/>
              <a:t>Click to edit Master t</a:t>
            </a:r>
            <a:r>
              <a:rPr lang="pl-PL"/>
              <a:t>itle</a:t>
            </a:r>
            <a:endParaRPr lang="en-US"/>
          </a:p>
        </p:txBody>
      </p:sp>
      <p:pic>
        <p:nvPicPr>
          <p:cNvPr id="8" name="Picture 7" descr="Shape, arrow&#10;&#10;Description automatically generated">
            <a:extLst>
              <a:ext uri="{FF2B5EF4-FFF2-40B4-BE49-F238E27FC236}">
                <a16:creationId xmlns:a16="http://schemas.microsoft.com/office/drawing/2014/main" id="{34F75813-2616-6F3C-09B3-9A220827492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1977" y="240737"/>
            <a:ext cx="734530" cy="73453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26A15B4-FC56-7E29-7845-7C6AF5025387}"/>
              </a:ext>
            </a:extLst>
          </p:cNvPr>
          <p:cNvSpPr/>
          <p:nvPr/>
        </p:nvSpPr>
        <p:spPr>
          <a:xfrm>
            <a:off x="165493" y="204154"/>
            <a:ext cx="1849738" cy="248732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>
                <a:solidFill>
                  <a:schemeClr val="bg1">
                    <a:lumMod val="65000"/>
                  </a:schemeClr>
                </a:solidFill>
                <a:latin typeface="Arial Nova Cond" panose="020B0506020202020204" pitchFamily="34" charset="0"/>
              </a:rPr>
              <a:t>Restricted to Euroclear</a:t>
            </a:r>
            <a:endParaRPr lang="en-GB" sz="1200">
              <a:solidFill>
                <a:schemeClr val="bg1">
                  <a:lumMod val="65000"/>
                </a:schemeClr>
              </a:solidFill>
              <a:latin typeface="Arial Nova Cond" panose="020B05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427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BE54AC-4696-EF42-8800-BA6E7BC263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713900"/>
            <a:ext cx="6172200" cy="41471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F2BCD7-55D8-E305-EB36-9A0100EAA2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976F9C-C120-4CB2-9C90-4527C8E79F12}" type="datetimeFigureOut">
              <a:rPr lang="en-GB" smtClean="0"/>
              <a:t>04/03/2024</a:t>
            </a:fld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5B5AD-58BE-7FED-F285-D99C4A767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63A8D2-B312-42E0-A9A1-3AF450400C92}" type="slidenum">
              <a:rPr lang="en-GB" smtClean="0"/>
              <a:t>‹#›</a:t>
            </a:fld>
            <a:endParaRPr lang="en-GB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C6FC1D4-9334-726A-0895-379B940F7E44}"/>
              </a:ext>
            </a:extLst>
          </p:cNvPr>
          <p:cNvCxnSpPr/>
          <p:nvPr/>
        </p:nvCxnSpPr>
        <p:spPr>
          <a:xfrm>
            <a:off x="317241" y="1814956"/>
            <a:ext cx="0" cy="504304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EA9A08F8-8983-B059-259A-90F121A9A8A9}"/>
              </a:ext>
            </a:extLst>
          </p:cNvPr>
          <p:cNvSpPr/>
          <p:nvPr/>
        </p:nvSpPr>
        <p:spPr>
          <a:xfrm>
            <a:off x="251927" y="2220686"/>
            <a:ext cx="139957" cy="139957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9C963F4-FCB1-B0D7-5355-5CF63C1B4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1713900"/>
            <a:ext cx="3932237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000">
                <a:latin typeface="Arial Nova Cond" panose="020B0506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138CFB95-ADCE-3E63-CCC1-7D77823003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38176"/>
            <a:ext cx="3932237" cy="243081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latin typeface="Arial Nova Cond" panose="020B0506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221207E-572B-0BC3-A0BC-B8F8EB8F10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5493" y="1149772"/>
            <a:ext cx="7556500" cy="51276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Arial Nova Cond" panose="020B0506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5C53945-7175-0D18-3B81-1F489041E9F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5100" y="545275"/>
            <a:ext cx="8232775" cy="512762"/>
          </a:xfrm>
        </p:spPr>
        <p:txBody>
          <a:bodyPr>
            <a:noAutofit/>
          </a:bodyPr>
          <a:lstStyle>
            <a:lvl1pPr marL="0" indent="0">
              <a:buNone/>
              <a:defRPr sz="3600" b="1">
                <a:latin typeface="Arial Nova Cond" panose="020B0506020202020204" pitchFamily="34" charset="0"/>
              </a:defRPr>
            </a:lvl1pPr>
          </a:lstStyle>
          <a:p>
            <a:pPr lvl="0"/>
            <a:r>
              <a:rPr lang="en-US"/>
              <a:t>Click to edit Master t</a:t>
            </a:r>
            <a:r>
              <a:rPr lang="pl-PL"/>
              <a:t>itle</a:t>
            </a:r>
            <a:endParaRPr lang="en-US"/>
          </a:p>
        </p:txBody>
      </p:sp>
      <p:pic>
        <p:nvPicPr>
          <p:cNvPr id="4" name="Picture 3" descr="Shape, arrow&#10;&#10;Description automatically generated">
            <a:extLst>
              <a:ext uri="{FF2B5EF4-FFF2-40B4-BE49-F238E27FC236}">
                <a16:creationId xmlns:a16="http://schemas.microsoft.com/office/drawing/2014/main" id="{A8429AA9-B6BD-6F40-93AB-450D64E70A1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1977" y="240737"/>
            <a:ext cx="734530" cy="73453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1B89171-6532-B52B-DC1E-35F85141FF2A}"/>
              </a:ext>
            </a:extLst>
          </p:cNvPr>
          <p:cNvSpPr/>
          <p:nvPr/>
        </p:nvSpPr>
        <p:spPr>
          <a:xfrm>
            <a:off x="165493" y="204154"/>
            <a:ext cx="1849738" cy="248732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>
                <a:solidFill>
                  <a:schemeClr val="bg1">
                    <a:lumMod val="65000"/>
                  </a:schemeClr>
                </a:solidFill>
                <a:latin typeface="Arial Nova Cond" panose="020B0506020202020204" pitchFamily="34" charset="0"/>
              </a:rPr>
              <a:t>Restricted to Euroclear</a:t>
            </a:r>
            <a:endParaRPr lang="en-GB" sz="1200">
              <a:solidFill>
                <a:schemeClr val="bg1">
                  <a:lumMod val="65000"/>
                </a:schemeClr>
              </a:solidFill>
              <a:latin typeface="Arial Nova Cond" panose="020B05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968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3FEAE4-F5E5-98C5-DE6D-A3907B16A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BDED35-5774-7EC6-0B7F-7B91721EE5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35901C-F2E5-9229-8CDB-E213AD30E0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976F9C-C120-4CB2-9C90-4527C8E79F12}" type="datetimeFigureOut">
              <a:rPr lang="en-GB" smtClean="0"/>
              <a:t>04/03/2024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4802D-F99D-C647-0E74-3B2DE85C6D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B5C26-327E-7541-7F38-F40B457BB3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63A8D2-B312-42E0-A9A1-3AF450400C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4349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 Nova Cond" panose="020B0506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 Nova Cond" panose="020B0506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 Nova Cond" panose="020B0506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 Nova Cond" panose="020B0506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 Nova Cond" panose="020B0506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 Nova Cond" panose="020B0506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DF1BoE7N1Sw?feature=oembed" TargetMode="Externa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10.pn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548C4BD-5D1A-7A8B-7CF9-2FC75468EB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30806" y="1118245"/>
            <a:ext cx="8084587" cy="2387600"/>
          </a:xfrm>
        </p:spPr>
        <p:txBody>
          <a:bodyPr/>
          <a:lstStyle/>
          <a:p>
            <a:r>
              <a:rPr lang="pl-PL"/>
              <a:t>‚Beaming Kraków’ in Euroclear</a:t>
            </a:r>
            <a:endParaRPr lang="en-GB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8D855E6-686D-AB17-D7CF-B429D3510F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30806" y="3597920"/>
            <a:ext cx="8084589" cy="1655762"/>
          </a:xfrm>
        </p:spPr>
        <p:txBody>
          <a:bodyPr/>
          <a:lstStyle/>
          <a:p>
            <a:r>
              <a:rPr lang="pl-PL"/>
              <a:t>CEE Awards 2024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00372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FD0FBB-0FFB-5EA6-8E09-1969032E95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13282-CFD2-28A7-77F8-B350716CB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118" y="802016"/>
            <a:ext cx="6625832" cy="511953"/>
          </a:xfrm>
        </p:spPr>
        <p:txBody>
          <a:bodyPr>
            <a:normAutofit fontScale="90000"/>
          </a:bodyPr>
          <a:lstStyle/>
          <a:p>
            <a:pPr algn="ctr"/>
            <a:r>
              <a:rPr lang="pl-PL" err="1"/>
              <a:t>All</a:t>
            </a:r>
            <a:r>
              <a:rPr lang="pl-PL"/>
              <a:t> with </a:t>
            </a:r>
            <a:r>
              <a:rPr lang="pl-PL" err="1"/>
              <a:t>support</a:t>
            </a:r>
            <a:r>
              <a:rPr lang="pl-PL"/>
              <a:t> and engagement of</a:t>
            </a:r>
            <a:endParaRPr lang="en-GB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A4A0093-8D88-31BF-904D-649833FED87B}"/>
              </a:ext>
            </a:extLst>
          </p:cNvPr>
          <p:cNvSpPr/>
          <p:nvPr/>
        </p:nvSpPr>
        <p:spPr>
          <a:xfrm>
            <a:off x="2166151" y="217063"/>
            <a:ext cx="2843999" cy="211562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>
                <a:latin typeface="Arial Nova Cond" panose="020B0506020202020204" pitchFamily="34" charset="0"/>
              </a:rPr>
              <a:t>Business Centre </a:t>
            </a:r>
            <a:r>
              <a:rPr lang="pl-PL" sz="1200" err="1">
                <a:latin typeface="Arial Nova Cond" panose="020B0506020202020204" pitchFamily="34" charset="0"/>
              </a:rPr>
              <a:t>Director</a:t>
            </a:r>
            <a:r>
              <a:rPr lang="pl-PL" sz="1200">
                <a:latin typeface="Arial Nova Cond" panose="020B0506020202020204" pitchFamily="34" charset="0"/>
              </a:rPr>
              <a:t> – BSC - Poland</a:t>
            </a:r>
            <a:endParaRPr lang="en-GB" sz="1200">
              <a:latin typeface="Arial Nova Cond" panose="020B0506020202020204" pitchFamily="34" charset="0"/>
            </a:endParaRPr>
          </a:p>
        </p:txBody>
      </p:sp>
      <p:sp>
        <p:nvSpPr>
          <p:cNvPr id="7" name="bk object 16">
            <a:extLst>
              <a:ext uri="{FF2B5EF4-FFF2-40B4-BE49-F238E27FC236}">
                <a16:creationId xmlns:a16="http://schemas.microsoft.com/office/drawing/2014/main" id="{1CDC2345-18FD-C2E8-E191-F2DA3095728F}"/>
              </a:ext>
            </a:extLst>
          </p:cNvPr>
          <p:cNvSpPr/>
          <p:nvPr/>
        </p:nvSpPr>
        <p:spPr bwMode="ltGray">
          <a:xfrm>
            <a:off x="7069667" y="2"/>
            <a:ext cx="5122332" cy="6857998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 descr="A logo with a red background&#10;&#10;Description automatically generated">
            <a:extLst>
              <a:ext uri="{FF2B5EF4-FFF2-40B4-BE49-F238E27FC236}">
                <a16:creationId xmlns:a16="http://schemas.microsoft.com/office/drawing/2014/main" id="{0A88CE8B-3711-6D76-8FFA-8E285FC29B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8361" y="174889"/>
            <a:ext cx="870203" cy="870203"/>
          </a:xfrm>
          <a:prstGeom prst="rect">
            <a:avLst/>
          </a:prstGeom>
        </p:spPr>
      </p:pic>
      <p:pic>
        <p:nvPicPr>
          <p:cNvPr id="12" name="Picture 11" descr="A person wearing glasses and smiling&#10;&#10;Description automatically generated">
            <a:extLst>
              <a:ext uri="{FF2B5EF4-FFF2-40B4-BE49-F238E27FC236}">
                <a16:creationId xmlns:a16="http://schemas.microsoft.com/office/drawing/2014/main" id="{8193899A-5540-69D1-BC9F-F9C7A4DF3A2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7833" y="1511615"/>
            <a:ext cx="2705999" cy="27059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6ACB374-003B-4A3C-A06A-C8705C333730}"/>
              </a:ext>
            </a:extLst>
          </p:cNvPr>
          <p:cNvSpPr txBox="1"/>
          <p:nvPr/>
        </p:nvSpPr>
        <p:spPr>
          <a:xfrm>
            <a:off x="7882467" y="4572512"/>
            <a:ext cx="34205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>
                <a:solidFill>
                  <a:schemeClr val="bg1"/>
                </a:solidFill>
                <a:latin typeface="Arial Nova Cond" panose="020B0506020202020204" pitchFamily="34" charset="0"/>
              </a:rPr>
              <a:t>STEPHANE BERNARD</a:t>
            </a:r>
          </a:p>
          <a:p>
            <a:pPr algn="ctr"/>
            <a:r>
              <a:rPr lang="pl-PL" sz="1400" err="1">
                <a:solidFill>
                  <a:schemeClr val="bg1"/>
                </a:solidFill>
                <a:latin typeface="Arial Nova Cond" panose="020B0506020202020204" pitchFamily="34" charset="0"/>
              </a:rPr>
              <a:t>Branch</a:t>
            </a:r>
            <a:r>
              <a:rPr lang="pl-PL" sz="1400">
                <a:solidFill>
                  <a:schemeClr val="bg1"/>
                </a:solidFill>
                <a:latin typeface="Arial Nova Cond" panose="020B0506020202020204" pitchFamily="34" charset="0"/>
              </a:rPr>
              <a:t> Manager </a:t>
            </a:r>
          </a:p>
          <a:p>
            <a:pPr algn="ctr"/>
            <a:r>
              <a:rPr lang="pl-PL" sz="1400">
                <a:solidFill>
                  <a:schemeClr val="bg1"/>
                </a:solidFill>
                <a:latin typeface="Arial Nova Cond" panose="020B0506020202020204" pitchFamily="34" charset="0"/>
              </a:rPr>
              <a:t>Euroclear Bank Kraków</a:t>
            </a:r>
          </a:p>
          <a:p>
            <a:pPr algn="ctr"/>
            <a:endParaRPr lang="en-GB">
              <a:solidFill>
                <a:schemeClr val="bg1"/>
              </a:solidFill>
              <a:latin typeface="Arial Nova Cond" panose="020B0506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CE82DBA-D611-2203-66F2-DBD1199DFDF1}"/>
              </a:ext>
            </a:extLst>
          </p:cNvPr>
          <p:cNvSpPr/>
          <p:nvPr/>
        </p:nvSpPr>
        <p:spPr>
          <a:xfrm>
            <a:off x="864923" y="2155867"/>
            <a:ext cx="4807799" cy="720000"/>
          </a:xfrm>
          <a:prstGeom prst="roundRect">
            <a:avLst>
              <a:gd name="adj" fmla="val 50000"/>
            </a:avLst>
          </a:prstGeom>
          <a:solidFill>
            <a:srgbClr val="B51215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err="1">
                <a:solidFill>
                  <a:schemeClr val="bg1"/>
                </a:solidFill>
                <a:latin typeface="Arial Nova Cond" panose="020B0506020202020204" pitchFamily="34" charset="0"/>
              </a:rPr>
              <a:t>Local</a:t>
            </a:r>
            <a:r>
              <a:rPr lang="pl-PL" sz="1400">
                <a:solidFill>
                  <a:schemeClr val="bg1"/>
                </a:solidFill>
                <a:latin typeface="Arial Nova Cond" panose="020B0506020202020204" pitchFamily="34" charset="0"/>
              </a:rPr>
              <a:t> </a:t>
            </a:r>
            <a:r>
              <a:rPr lang="pl-PL" sz="1400" err="1">
                <a:solidFill>
                  <a:schemeClr val="bg1"/>
                </a:solidFill>
                <a:latin typeface="Arial Nova Cond" panose="020B0506020202020204" pitchFamily="34" charset="0"/>
              </a:rPr>
              <a:t>empowerment</a:t>
            </a:r>
            <a:r>
              <a:rPr lang="pl-PL" sz="1400">
                <a:solidFill>
                  <a:schemeClr val="bg1"/>
                </a:solidFill>
                <a:latin typeface="Arial Nova Cond" panose="020B0506020202020204" pitchFamily="34" charset="0"/>
              </a:rPr>
              <a:t> to </a:t>
            </a:r>
            <a:r>
              <a:rPr lang="pl-PL" sz="1400" err="1">
                <a:solidFill>
                  <a:schemeClr val="bg1"/>
                </a:solidFill>
                <a:latin typeface="Arial Nova Cond" panose="020B0506020202020204" pitchFamily="34" charset="0"/>
              </a:rPr>
              <a:t>drive</a:t>
            </a:r>
            <a:r>
              <a:rPr lang="pl-PL" sz="1400">
                <a:solidFill>
                  <a:schemeClr val="bg1"/>
                </a:solidFill>
                <a:latin typeface="Arial Nova Cond" panose="020B0506020202020204" pitchFamily="34" charset="0"/>
              </a:rPr>
              <a:t> </a:t>
            </a:r>
            <a:r>
              <a:rPr lang="pl-PL" sz="1400" err="1">
                <a:solidFill>
                  <a:schemeClr val="bg1"/>
                </a:solidFill>
                <a:latin typeface="Arial Nova Cond" panose="020B0506020202020204" pitchFamily="34" charset="0"/>
              </a:rPr>
              <a:t>strategic</a:t>
            </a:r>
            <a:r>
              <a:rPr lang="pl-PL" sz="1400">
                <a:solidFill>
                  <a:schemeClr val="bg1"/>
                </a:solidFill>
                <a:latin typeface="Arial Nova Cond" panose="020B0506020202020204" pitchFamily="34" charset="0"/>
              </a:rPr>
              <a:t> </a:t>
            </a:r>
            <a:r>
              <a:rPr lang="pl-PL" sz="1400" err="1">
                <a:solidFill>
                  <a:schemeClr val="bg1"/>
                </a:solidFill>
                <a:latin typeface="Arial Nova Cond" panose="020B0506020202020204" pitchFamily="34" charset="0"/>
              </a:rPr>
              <a:t>objectives</a:t>
            </a:r>
            <a:r>
              <a:rPr lang="pl-PL" sz="1400">
                <a:solidFill>
                  <a:schemeClr val="bg1"/>
                </a:solidFill>
                <a:latin typeface="Arial Nova Cond" panose="020B0506020202020204" pitchFamily="34" charset="0"/>
              </a:rPr>
              <a:t> </a:t>
            </a:r>
            <a:r>
              <a:rPr lang="pl-PL" sz="1400" err="1">
                <a:solidFill>
                  <a:schemeClr val="bg1"/>
                </a:solidFill>
                <a:latin typeface="Arial Nova Cond" panose="020B0506020202020204" pitchFamily="34" charset="0"/>
              </a:rPr>
              <a:t>locally</a:t>
            </a:r>
            <a:endParaRPr lang="en-US" sz="1400">
              <a:solidFill>
                <a:schemeClr val="bg1"/>
              </a:solidFill>
              <a:latin typeface="Arial Nova Cond" panose="020B050602020202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7328877-4435-E494-6698-0CC2EC4DEBCC}"/>
              </a:ext>
            </a:extLst>
          </p:cNvPr>
          <p:cNvSpPr/>
          <p:nvPr/>
        </p:nvSpPr>
        <p:spPr>
          <a:xfrm>
            <a:off x="864919" y="3037186"/>
            <a:ext cx="4807799" cy="360000"/>
          </a:xfrm>
          <a:prstGeom prst="roundRect">
            <a:avLst>
              <a:gd name="adj" fmla="val 50000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>
                <a:solidFill>
                  <a:schemeClr val="tx1"/>
                </a:solidFill>
                <a:latin typeface="Arial Nova Cond" panose="020B0506020202020204" pitchFamily="34" charset="0"/>
              </a:rPr>
              <a:t>Most </a:t>
            </a:r>
            <a:r>
              <a:rPr lang="pl-PL" sz="1400" err="1">
                <a:solidFill>
                  <a:schemeClr val="tx1"/>
                </a:solidFill>
                <a:latin typeface="Arial Nova Cond" panose="020B0506020202020204" pitchFamily="34" charset="0"/>
              </a:rPr>
              <a:t>Vibrant</a:t>
            </a:r>
            <a:r>
              <a:rPr lang="pl-PL" sz="1400">
                <a:solidFill>
                  <a:schemeClr val="tx1"/>
                </a:solidFill>
                <a:latin typeface="Arial Nova Cond" panose="020B0506020202020204" pitchFamily="34" charset="0"/>
              </a:rPr>
              <a:t> </a:t>
            </a:r>
            <a:r>
              <a:rPr lang="pl-PL" sz="1400" err="1">
                <a:solidFill>
                  <a:schemeClr val="tx1"/>
                </a:solidFill>
                <a:latin typeface="Arial Nova Cond" panose="020B0506020202020204" pitchFamily="34" charset="0"/>
              </a:rPr>
              <a:t>Workplace</a:t>
            </a:r>
            <a:endParaRPr lang="en-US" sz="1400">
              <a:solidFill>
                <a:schemeClr val="tx1"/>
              </a:solidFill>
              <a:latin typeface="Arial Nova Cond" panose="020B0506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151E6EF-A4F3-CE4A-1844-B07DB6F674F5}"/>
              </a:ext>
            </a:extLst>
          </p:cNvPr>
          <p:cNvSpPr/>
          <p:nvPr/>
        </p:nvSpPr>
        <p:spPr>
          <a:xfrm>
            <a:off x="864922" y="3521274"/>
            <a:ext cx="4807799" cy="360000"/>
          </a:xfrm>
          <a:prstGeom prst="roundRect">
            <a:avLst>
              <a:gd name="adj" fmla="val 50000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err="1">
                <a:solidFill>
                  <a:schemeClr val="tx1"/>
                </a:solidFill>
                <a:latin typeface="Arial Nova Cond" panose="020B0506020202020204" pitchFamily="34" charset="0"/>
              </a:rPr>
              <a:t>Relationship</a:t>
            </a:r>
            <a:r>
              <a:rPr lang="pl-PL" sz="1400">
                <a:solidFill>
                  <a:schemeClr val="tx1"/>
                </a:solidFill>
                <a:latin typeface="Arial Nova Cond" panose="020B0506020202020204" pitchFamily="34" charset="0"/>
              </a:rPr>
              <a:t> with </a:t>
            </a:r>
            <a:r>
              <a:rPr lang="pl-PL" sz="1400" err="1">
                <a:solidFill>
                  <a:schemeClr val="tx1"/>
                </a:solidFill>
                <a:latin typeface="Arial Nova Cond" panose="020B0506020202020204" pitchFamily="34" charset="0"/>
              </a:rPr>
              <a:t>Universities</a:t>
            </a:r>
            <a:endParaRPr lang="en-US" sz="1400">
              <a:solidFill>
                <a:schemeClr val="tx1"/>
              </a:solidFill>
              <a:latin typeface="Arial Nova Cond" panose="020B0506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834B38F-A735-8844-5774-4FEE3DFC4204}"/>
              </a:ext>
            </a:extLst>
          </p:cNvPr>
          <p:cNvSpPr/>
          <p:nvPr/>
        </p:nvSpPr>
        <p:spPr>
          <a:xfrm>
            <a:off x="864919" y="4015958"/>
            <a:ext cx="4807799" cy="360000"/>
          </a:xfrm>
          <a:prstGeom prst="roundRect">
            <a:avLst>
              <a:gd name="adj" fmla="val 50000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>
                <a:solidFill>
                  <a:schemeClr val="tx1"/>
                </a:solidFill>
                <a:latin typeface="Arial Nova Cond" panose="020B0506020202020204" pitchFamily="34" charset="0"/>
              </a:rPr>
              <a:t>D&amp;I sponsor</a:t>
            </a:r>
            <a:endParaRPr lang="en-US" sz="1400">
              <a:solidFill>
                <a:schemeClr val="tx1"/>
              </a:solidFill>
              <a:latin typeface="Arial Nova Cond" panose="020B0506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9C36C87-C875-BE7C-3221-7AE46D6C3396}"/>
              </a:ext>
            </a:extLst>
          </p:cNvPr>
          <p:cNvSpPr/>
          <p:nvPr/>
        </p:nvSpPr>
        <p:spPr>
          <a:xfrm>
            <a:off x="864918" y="4510642"/>
            <a:ext cx="4807799" cy="360000"/>
          </a:xfrm>
          <a:prstGeom prst="roundRect">
            <a:avLst>
              <a:gd name="adj" fmla="val 50000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>
                <a:solidFill>
                  <a:schemeClr val="tx1"/>
                </a:solidFill>
                <a:latin typeface="Arial Nova Cond" panose="020B0506020202020204" pitchFamily="34" charset="0"/>
              </a:rPr>
              <a:t>CSR </a:t>
            </a:r>
            <a:r>
              <a:rPr lang="pl-PL" sz="1400" err="1">
                <a:solidFill>
                  <a:schemeClr val="tx1"/>
                </a:solidFill>
                <a:latin typeface="Arial Nova Cond" panose="020B0506020202020204" pitchFamily="34" charset="0"/>
              </a:rPr>
              <a:t>initiatives</a:t>
            </a:r>
            <a:endParaRPr lang="en-US" sz="1400">
              <a:solidFill>
                <a:schemeClr val="tx1"/>
              </a:solidFill>
              <a:latin typeface="Arial Nova Cond" panose="020B050602020202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EE2A439-6023-78F8-0A48-414C271E5D98}"/>
              </a:ext>
            </a:extLst>
          </p:cNvPr>
          <p:cNvSpPr/>
          <p:nvPr/>
        </p:nvSpPr>
        <p:spPr>
          <a:xfrm>
            <a:off x="864915" y="5492589"/>
            <a:ext cx="4807799" cy="720000"/>
          </a:xfrm>
          <a:prstGeom prst="roundRect">
            <a:avLst>
              <a:gd name="adj" fmla="val 50000"/>
            </a:avLst>
          </a:prstGeom>
          <a:solidFill>
            <a:srgbClr val="B51215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 err="1">
                <a:solidFill>
                  <a:schemeClr val="bg1"/>
                </a:solidFill>
                <a:latin typeface="Arial Nova Cond" panose="020B0506020202020204" pitchFamily="34" charset="0"/>
              </a:rPr>
              <a:t>Coined</a:t>
            </a:r>
            <a:r>
              <a:rPr lang="pl-PL" sz="1400" dirty="0">
                <a:solidFill>
                  <a:schemeClr val="bg1"/>
                </a:solidFill>
                <a:latin typeface="Arial Nova Cond" panose="020B0506020202020204" pitchFamily="34" charset="0"/>
              </a:rPr>
              <a:t> the term </a:t>
            </a:r>
            <a:r>
              <a:rPr lang="pl-PL" sz="1400" b="1" dirty="0">
                <a:solidFill>
                  <a:schemeClr val="bg1"/>
                </a:solidFill>
                <a:latin typeface="Arial Nova Cond" panose="020B0506020202020204" pitchFamily="34" charset="0"/>
              </a:rPr>
              <a:t>‚</a:t>
            </a:r>
            <a:r>
              <a:rPr lang="pl-PL" sz="1400" b="1" dirty="0" err="1">
                <a:solidFill>
                  <a:schemeClr val="bg1"/>
                </a:solidFill>
                <a:latin typeface="Arial Nova Cond" panose="020B0506020202020204" pitchFamily="34" charset="0"/>
              </a:rPr>
              <a:t>Beaming</a:t>
            </a:r>
            <a:r>
              <a:rPr lang="pl-PL" sz="1400" b="1" dirty="0">
                <a:solidFill>
                  <a:schemeClr val="bg1"/>
                </a:solidFill>
                <a:latin typeface="Arial Nova Cond" panose="020B0506020202020204" pitchFamily="34" charset="0"/>
              </a:rPr>
              <a:t> Kraków’ </a:t>
            </a:r>
            <a:r>
              <a:rPr lang="pl-PL" sz="1400" dirty="0">
                <a:solidFill>
                  <a:schemeClr val="bg1"/>
                </a:solidFill>
                <a:latin typeface="Arial Nova Cond" panose="020B0506020202020204" pitchFamily="34" charset="0"/>
              </a:rPr>
              <a:t>to </a:t>
            </a:r>
            <a:r>
              <a:rPr lang="pl-PL" sz="1400" dirty="0" err="1">
                <a:solidFill>
                  <a:schemeClr val="bg1"/>
                </a:solidFill>
                <a:latin typeface="Arial Nova Cond" panose="020B0506020202020204" pitchFamily="34" charset="0"/>
              </a:rPr>
              <a:t>reflect</a:t>
            </a:r>
            <a:r>
              <a:rPr lang="pl-PL" sz="1400" dirty="0">
                <a:solidFill>
                  <a:schemeClr val="bg1"/>
                </a:solidFill>
                <a:latin typeface="Arial Nova Cond" panose="020B0506020202020204" pitchFamily="34" charset="0"/>
              </a:rPr>
              <a:t> the </a:t>
            </a:r>
            <a:r>
              <a:rPr lang="pl-PL" sz="1400" dirty="0" err="1">
                <a:solidFill>
                  <a:schemeClr val="bg1"/>
                </a:solidFill>
                <a:latin typeface="Arial Nova Cond" panose="020B0506020202020204" pitchFamily="34" charset="0"/>
              </a:rPr>
              <a:t>atmosphere</a:t>
            </a:r>
            <a:r>
              <a:rPr lang="pl-PL" sz="1400" dirty="0">
                <a:solidFill>
                  <a:schemeClr val="bg1"/>
                </a:solidFill>
                <a:latin typeface="Arial Nova Cond" panose="020B0506020202020204" pitchFamily="34" charset="0"/>
              </a:rPr>
              <a:t> of </a:t>
            </a:r>
            <a:r>
              <a:rPr lang="pl-PL" sz="1400" dirty="0" err="1">
                <a:solidFill>
                  <a:schemeClr val="bg1"/>
                </a:solidFill>
                <a:latin typeface="Arial Nova Cond" panose="020B0506020202020204" pitchFamily="34" charset="0"/>
              </a:rPr>
              <a:t>our</a:t>
            </a:r>
            <a:r>
              <a:rPr lang="pl-PL" sz="1400" dirty="0">
                <a:solidFill>
                  <a:schemeClr val="bg1"/>
                </a:solidFill>
                <a:latin typeface="Arial Nova Cond" panose="020B0506020202020204" pitchFamily="34" charset="0"/>
              </a:rPr>
              <a:t> </a:t>
            </a:r>
            <a:r>
              <a:rPr lang="pl-PL" sz="1400" dirty="0" err="1">
                <a:solidFill>
                  <a:schemeClr val="bg1"/>
                </a:solidFill>
                <a:latin typeface="Arial Nova Cond" panose="020B0506020202020204" pitchFamily="34" charset="0"/>
              </a:rPr>
              <a:t>dynamic</a:t>
            </a:r>
            <a:r>
              <a:rPr lang="pl-PL" sz="1400" dirty="0">
                <a:solidFill>
                  <a:schemeClr val="bg1"/>
                </a:solidFill>
                <a:latin typeface="Arial Nova Cond" panose="020B0506020202020204" pitchFamily="34" charset="0"/>
              </a:rPr>
              <a:t>, </a:t>
            </a:r>
            <a:r>
              <a:rPr lang="pl-PL" sz="1400" dirty="0" err="1">
                <a:solidFill>
                  <a:schemeClr val="bg1"/>
                </a:solidFill>
                <a:latin typeface="Arial Nova Cond" panose="020B0506020202020204" pitchFamily="34" charset="0"/>
              </a:rPr>
              <a:t>professional</a:t>
            </a:r>
            <a:r>
              <a:rPr lang="pl-PL" sz="1400" dirty="0">
                <a:solidFill>
                  <a:schemeClr val="bg1"/>
                </a:solidFill>
                <a:latin typeface="Arial Nova Cond" panose="020B0506020202020204" pitchFamily="34" charset="0"/>
              </a:rPr>
              <a:t> and </a:t>
            </a:r>
            <a:r>
              <a:rPr lang="pl-PL" sz="1400" dirty="0" err="1">
                <a:solidFill>
                  <a:schemeClr val="bg1"/>
                </a:solidFill>
                <a:latin typeface="Arial Nova Cond" panose="020B0506020202020204" pitchFamily="34" charset="0"/>
              </a:rPr>
              <a:t>innovative</a:t>
            </a:r>
            <a:r>
              <a:rPr lang="pl-PL" sz="1400" dirty="0">
                <a:solidFill>
                  <a:schemeClr val="bg1"/>
                </a:solidFill>
                <a:latin typeface="Arial Nova Cond" panose="020B0506020202020204" pitchFamily="34" charset="0"/>
              </a:rPr>
              <a:t> Kraków </a:t>
            </a:r>
            <a:r>
              <a:rPr lang="pl-PL" sz="1400" dirty="0" err="1">
                <a:solidFill>
                  <a:schemeClr val="bg1"/>
                </a:solidFill>
                <a:latin typeface="Arial Nova Cond" panose="020B0506020202020204" pitchFamily="34" charset="0"/>
              </a:rPr>
              <a:t>office</a:t>
            </a:r>
            <a:endParaRPr lang="en-US" sz="1400" dirty="0">
              <a:solidFill>
                <a:schemeClr val="bg1"/>
              </a:solidFill>
              <a:latin typeface="Arial Nova Cond" panose="020B0506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BF810E5-4FCA-5164-D637-29C3E4035250}"/>
              </a:ext>
            </a:extLst>
          </p:cNvPr>
          <p:cNvSpPr/>
          <p:nvPr/>
        </p:nvSpPr>
        <p:spPr>
          <a:xfrm>
            <a:off x="864916" y="4958392"/>
            <a:ext cx="4807799" cy="360000"/>
          </a:xfrm>
          <a:prstGeom prst="roundRect">
            <a:avLst>
              <a:gd name="adj" fmla="val 50000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chemeClr val="tx1"/>
                </a:solidFill>
                <a:latin typeface="Arial Nova Cond" panose="020B0506020202020204" pitchFamily="34" charset="0"/>
              </a:rPr>
              <a:t>Operating model</a:t>
            </a:r>
            <a:endParaRPr lang="en-US" sz="1400" dirty="0">
              <a:solidFill>
                <a:schemeClr val="tx1"/>
              </a:solidFill>
              <a:latin typeface="Arial Nova Cond" panose="020B05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4552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6088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k object 16">
            <a:extLst>
              <a:ext uri="{FF2B5EF4-FFF2-40B4-BE49-F238E27FC236}">
                <a16:creationId xmlns:a16="http://schemas.microsoft.com/office/drawing/2014/main" id="{D7A1D55A-0A2E-56E3-E0DD-756582E09CC8}"/>
              </a:ext>
            </a:extLst>
          </p:cNvPr>
          <p:cNvSpPr/>
          <p:nvPr/>
        </p:nvSpPr>
        <p:spPr bwMode="ltGray">
          <a:xfrm>
            <a:off x="3548742" y="2"/>
            <a:ext cx="8643257" cy="6857998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62166C-35EB-3B1A-41A0-7E2554934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415" y="3173023"/>
            <a:ext cx="3250764" cy="511953"/>
          </a:xfrm>
        </p:spPr>
        <p:txBody>
          <a:bodyPr>
            <a:normAutofit fontScale="90000"/>
          </a:bodyPr>
          <a:lstStyle/>
          <a:p>
            <a:pPr algn="ctr"/>
            <a:r>
              <a:rPr lang="pl-PL"/>
              <a:t>WE ARE</a:t>
            </a:r>
            <a:br>
              <a:rPr lang="pl-PL"/>
            </a:br>
            <a:r>
              <a:rPr lang="pl-PL"/>
              <a:t>EUROCLEAR</a:t>
            </a:r>
            <a:br>
              <a:rPr lang="pl-PL"/>
            </a:br>
            <a:r>
              <a:rPr lang="pl-PL"/>
              <a:t>IN POLAND</a:t>
            </a:r>
            <a:endParaRPr lang="en-GB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4D9A1F8-99B5-6459-30BA-EB077B540853}"/>
              </a:ext>
            </a:extLst>
          </p:cNvPr>
          <p:cNvSpPr/>
          <p:nvPr/>
        </p:nvSpPr>
        <p:spPr>
          <a:xfrm>
            <a:off x="2166151" y="217063"/>
            <a:ext cx="1127465" cy="224881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err="1">
                <a:latin typeface="Arial Nova Cond" panose="020B0506020202020204" pitchFamily="34" charset="0"/>
              </a:rPr>
              <a:t>About</a:t>
            </a:r>
            <a:r>
              <a:rPr lang="pl-PL" sz="1200">
                <a:latin typeface="Arial Nova Cond" panose="020B0506020202020204" pitchFamily="34" charset="0"/>
              </a:rPr>
              <a:t> </a:t>
            </a:r>
            <a:r>
              <a:rPr lang="pl-PL" sz="1200" err="1">
                <a:latin typeface="Arial Nova Cond" panose="020B0506020202020204" pitchFamily="34" charset="0"/>
              </a:rPr>
              <a:t>us</a:t>
            </a:r>
            <a:endParaRPr lang="en-GB" sz="1200">
              <a:latin typeface="Arial Nova Cond" panose="020B0506020202020204" pitchFamily="34" charset="0"/>
            </a:endParaRPr>
          </a:p>
        </p:txBody>
      </p:sp>
      <p:pic>
        <p:nvPicPr>
          <p:cNvPr id="9" name="Picture 8" descr="A logo with a red background&#10;&#10;Description automatically generated">
            <a:extLst>
              <a:ext uri="{FF2B5EF4-FFF2-40B4-BE49-F238E27FC236}">
                <a16:creationId xmlns:a16="http://schemas.microsoft.com/office/drawing/2014/main" id="{71593290-117A-44F9-1245-DF2204E542D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8361" y="174889"/>
            <a:ext cx="870203" cy="870203"/>
          </a:xfrm>
          <a:prstGeom prst="rect">
            <a:avLst/>
          </a:prstGeom>
        </p:spPr>
      </p:pic>
      <p:pic>
        <p:nvPicPr>
          <p:cNvPr id="8" name="Online Media 7" title="Krakow recruitment campaign">
            <a:hlinkClick r:id="" action="ppaction://media"/>
            <a:extLst>
              <a:ext uri="{FF2B5EF4-FFF2-40B4-BE49-F238E27FC236}">
                <a16:creationId xmlns:a16="http://schemas.microsoft.com/office/drawing/2014/main" id="{89FD4341-7154-928E-D069-E2BB2F4D848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4065989" y="1492250"/>
            <a:ext cx="7608761" cy="429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371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BF0B9-CC1B-D4A2-A196-054C0A4C4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/>
              <a:t>Euroclear Bank at CEE Awards</a:t>
            </a:r>
            <a:endParaRPr lang="en-GB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77DE618-2110-C472-C54A-77A18BA266FA}"/>
              </a:ext>
            </a:extLst>
          </p:cNvPr>
          <p:cNvSpPr/>
          <p:nvPr/>
        </p:nvSpPr>
        <p:spPr>
          <a:xfrm>
            <a:off x="2166151" y="217063"/>
            <a:ext cx="1127465" cy="224881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>
                <a:latin typeface="Arial Nova Cond" panose="020B0506020202020204" pitchFamily="34" charset="0"/>
              </a:rPr>
              <a:t>CEE Awards</a:t>
            </a:r>
            <a:endParaRPr lang="en-GB" sz="1200">
              <a:latin typeface="Arial Nova Cond" panose="020B0506020202020204" pitchFamily="34" charset="0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A27681A7-9842-DA71-E9BA-2CC65F9CF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938" y="2397280"/>
            <a:ext cx="5002470" cy="37518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C16C026-09B8-C31E-E213-850943A5977E}"/>
              </a:ext>
            </a:extLst>
          </p:cNvPr>
          <p:cNvSpPr/>
          <p:nvPr/>
        </p:nvSpPr>
        <p:spPr>
          <a:xfrm>
            <a:off x="590938" y="1714604"/>
            <a:ext cx="4926047" cy="384402"/>
          </a:xfrm>
          <a:prstGeom prst="roundRect">
            <a:avLst>
              <a:gd name="adj" fmla="val 50000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b="1">
                <a:solidFill>
                  <a:srgbClr val="C00000"/>
                </a:solidFill>
                <a:latin typeface="Arial Nova Cond" panose="020B0506020202020204" pitchFamily="34" charset="0"/>
              </a:rPr>
              <a:t>2023: </a:t>
            </a:r>
            <a:r>
              <a:rPr lang="pl-PL" sz="1400">
                <a:solidFill>
                  <a:srgbClr val="C00000"/>
                </a:solidFill>
                <a:latin typeface="Arial Nova Cond" panose="020B0506020202020204" pitchFamily="34" charset="0"/>
              </a:rPr>
              <a:t>Most </a:t>
            </a:r>
            <a:r>
              <a:rPr lang="pl-PL" sz="1400" err="1">
                <a:solidFill>
                  <a:srgbClr val="C00000"/>
                </a:solidFill>
                <a:latin typeface="Arial Nova Cond" panose="020B0506020202020204" pitchFamily="34" charset="0"/>
              </a:rPr>
              <a:t>Vibrant</a:t>
            </a:r>
            <a:r>
              <a:rPr lang="pl-PL" sz="1400">
                <a:solidFill>
                  <a:srgbClr val="C00000"/>
                </a:solidFill>
                <a:latin typeface="Arial Nova Cond" panose="020B0506020202020204" pitchFamily="34" charset="0"/>
              </a:rPr>
              <a:t> </a:t>
            </a:r>
            <a:r>
              <a:rPr lang="pl-PL" sz="1400" err="1">
                <a:solidFill>
                  <a:srgbClr val="C00000"/>
                </a:solidFill>
                <a:latin typeface="Arial Nova Cond" panose="020B0506020202020204" pitchFamily="34" charset="0"/>
              </a:rPr>
              <a:t>Workplace</a:t>
            </a:r>
            <a:endParaRPr lang="en-GB" sz="1400">
              <a:solidFill>
                <a:srgbClr val="C00000"/>
              </a:solidFill>
              <a:latin typeface="Arial Nova Cond" panose="020B0506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D8938C7-5536-8614-BA66-EECFD665E7CC}"/>
              </a:ext>
            </a:extLst>
          </p:cNvPr>
          <p:cNvSpPr/>
          <p:nvPr/>
        </p:nvSpPr>
        <p:spPr>
          <a:xfrm>
            <a:off x="6096000" y="1739803"/>
            <a:ext cx="4807799" cy="363526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b="1">
                <a:solidFill>
                  <a:schemeClr val="bg1"/>
                </a:solidFill>
                <a:latin typeface="Arial Nova Cond" panose="020B0506020202020204" pitchFamily="34" charset="0"/>
              </a:rPr>
              <a:t>2024: </a:t>
            </a:r>
            <a:r>
              <a:rPr lang="pl-PL" sz="1400">
                <a:solidFill>
                  <a:schemeClr val="bg1"/>
                </a:solidFill>
                <a:latin typeface="Arial Nova Cond" panose="020B0506020202020204" pitchFamily="34" charset="0"/>
              </a:rPr>
              <a:t>Shortlisted in the following categories</a:t>
            </a:r>
            <a:endParaRPr lang="en-GB" sz="1400">
              <a:solidFill>
                <a:schemeClr val="bg1"/>
              </a:solidFill>
              <a:latin typeface="Arial Nova Cond" panose="020B0506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8C8E2A9-3013-C55D-01C1-F970B214D4F4}"/>
              </a:ext>
            </a:extLst>
          </p:cNvPr>
          <p:cNvSpPr/>
          <p:nvPr/>
        </p:nvSpPr>
        <p:spPr>
          <a:xfrm>
            <a:off x="6095999" y="2397280"/>
            <a:ext cx="4807799" cy="36352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tx1"/>
                </a:solidFill>
                <a:latin typeface="Arial Nova Cond" panose="020B0506020202020204" pitchFamily="34" charset="0"/>
              </a:rPr>
              <a:t>Best University-Business Cooperation of the Year – Poland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7E45C6D-A8F4-BB99-2517-D953C496328D}"/>
              </a:ext>
            </a:extLst>
          </p:cNvPr>
          <p:cNvSpPr/>
          <p:nvPr/>
        </p:nvSpPr>
        <p:spPr>
          <a:xfrm>
            <a:off x="6095999" y="3733669"/>
            <a:ext cx="4807799" cy="363526"/>
          </a:xfrm>
          <a:prstGeom prst="roundRect">
            <a:avLst>
              <a:gd name="adj" fmla="val 50000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tx1"/>
                </a:solidFill>
                <a:latin typeface="Arial Nova Cond" panose="020B0506020202020204" pitchFamily="34" charset="0"/>
              </a:rPr>
              <a:t>Top Diversity &amp; Inclusion Initiative – Poland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31B7F1D-85A4-3C19-4DFA-AFEAD9BABF81}"/>
              </a:ext>
            </a:extLst>
          </p:cNvPr>
          <p:cNvSpPr/>
          <p:nvPr/>
        </p:nvSpPr>
        <p:spPr>
          <a:xfrm>
            <a:off x="6095999" y="4994845"/>
            <a:ext cx="4807799" cy="363526"/>
          </a:xfrm>
          <a:prstGeom prst="roundRect">
            <a:avLst>
              <a:gd name="adj" fmla="val 50000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tx1"/>
                </a:solidFill>
                <a:latin typeface="Arial Nova Cond" panose="020B0506020202020204" pitchFamily="34" charset="0"/>
              </a:rPr>
              <a:t>Business Centre Director – BSC – Poland:</a:t>
            </a:r>
          </a:p>
        </p:txBody>
      </p:sp>
      <p:pic>
        <p:nvPicPr>
          <p:cNvPr id="3" name="Picture 2" descr="Red text on a white background&#10;&#10;Description automatically generated">
            <a:extLst>
              <a:ext uri="{FF2B5EF4-FFF2-40B4-BE49-F238E27FC236}">
                <a16:creationId xmlns:a16="http://schemas.microsoft.com/office/drawing/2014/main" id="{998605A6-1F2D-CA14-82C6-E8A0F80460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2311" y="2887237"/>
            <a:ext cx="2135173" cy="720000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DC0B7AF5-EAB3-CBEA-48DA-4B1214A47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2311" y="4223627"/>
            <a:ext cx="3156494" cy="660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person wearing glasses and smiling&#10;&#10;Description automatically generated">
            <a:extLst>
              <a:ext uri="{FF2B5EF4-FFF2-40B4-BE49-F238E27FC236}">
                <a16:creationId xmlns:a16="http://schemas.microsoft.com/office/drawing/2014/main" id="{995C4171-F7FB-6711-2C0F-3D7B050D4A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3694" y="5536021"/>
            <a:ext cx="720000" cy="7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B8516AF-93D8-F48A-0D0D-6E3096AE448B}"/>
              </a:ext>
            </a:extLst>
          </p:cNvPr>
          <p:cNvSpPr txBox="1"/>
          <p:nvPr/>
        </p:nvSpPr>
        <p:spPr>
          <a:xfrm>
            <a:off x="8283694" y="5609690"/>
            <a:ext cx="1453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>
                <a:latin typeface="Arial Nova Cond" panose="020B0506020202020204" pitchFamily="34" charset="0"/>
              </a:rPr>
              <a:t>Stephane Bernard</a:t>
            </a:r>
            <a:endParaRPr lang="en-GB">
              <a:latin typeface="Arial Nova Cond" panose="020B05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0344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E0806B-599D-B401-0C38-CF38D7A164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5D31D-88F6-C5FD-E341-F9A2C9F21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>
                <a:latin typeface="Arial Nova Cond" panose="020B0506020202020204" pitchFamily="34" charset="0"/>
              </a:rPr>
              <a:t>Best University-Business Cooperation of the Year – Poland</a:t>
            </a:r>
          </a:p>
        </p:txBody>
      </p:sp>
      <p:pic>
        <p:nvPicPr>
          <p:cNvPr id="6" name="Picture 5" descr="A red card with white text&#10;&#10;Description automatically generated">
            <a:extLst>
              <a:ext uri="{FF2B5EF4-FFF2-40B4-BE49-F238E27FC236}">
                <a16:creationId xmlns:a16="http://schemas.microsoft.com/office/drawing/2014/main" id="{2E0C96B7-E2CE-1FEC-9CC5-0F036F78EF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7068" y="1532021"/>
            <a:ext cx="8817864" cy="4750666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1241EE5-5ECF-FF69-3C0E-0081498CB229}"/>
              </a:ext>
            </a:extLst>
          </p:cNvPr>
          <p:cNvSpPr/>
          <p:nvPr/>
        </p:nvSpPr>
        <p:spPr>
          <a:xfrm>
            <a:off x="2166150" y="217063"/>
            <a:ext cx="3129749" cy="230612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latin typeface="Arial Nova Cond" panose="020B0506020202020204" pitchFamily="34" charset="0"/>
              </a:rPr>
              <a:t>Best University-Business Cooperation</a:t>
            </a:r>
            <a:r>
              <a:rPr lang="pl-PL" sz="1200">
                <a:latin typeface="Arial Nova Cond" panose="020B0506020202020204" pitchFamily="34" charset="0"/>
              </a:rPr>
              <a:t> - Poland</a:t>
            </a:r>
            <a:endParaRPr lang="en-GB" sz="1200">
              <a:latin typeface="Arial Nova Cond" panose="020B05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701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C3F51B-681E-FF4D-3E6C-15B3CDD44F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9368AB3-D92A-D537-B00F-31BC65BB88B6}"/>
              </a:ext>
            </a:extLst>
          </p:cNvPr>
          <p:cNvSpPr/>
          <p:nvPr/>
        </p:nvSpPr>
        <p:spPr>
          <a:xfrm>
            <a:off x="543585" y="808599"/>
            <a:ext cx="3574766" cy="363526"/>
          </a:xfrm>
          <a:prstGeom prst="roundRect">
            <a:avLst>
              <a:gd name="adj" fmla="val 50000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b="1" err="1">
                <a:solidFill>
                  <a:srgbClr val="C00000"/>
                </a:solidFill>
                <a:latin typeface="Arial Nova Cond" panose="020B0506020202020204" pitchFamily="34" charset="0"/>
              </a:rPr>
              <a:t>Core</a:t>
            </a:r>
            <a:r>
              <a:rPr lang="pl-PL" sz="1400" b="1">
                <a:solidFill>
                  <a:srgbClr val="C00000"/>
                </a:solidFill>
                <a:latin typeface="Arial Nova Cond" panose="020B0506020202020204" pitchFamily="34" charset="0"/>
              </a:rPr>
              <a:t> program</a:t>
            </a:r>
            <a:endParaRPr lang="en-GB" sz="1400">
              <a:solidFill>
                <a:srgbClr val="C00000"/>
              </a:solidFill>
              <a:latin typeface="Arial Nova Cond" panose="020B0506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69D118-5730-01FF-0E99-BB2FE09E83BE}"/>
              </a:ext>
            </a:extLst>
          </p:cNvPr>
          <p:cNvSpPr txBox="1"/>
          <p:nvPr/>
        </p:nvSpPr>
        <p:spPr>
          <a:xfrm>
            <a:off x="782799" y="1651537"/>
            <a:ext cx="3443222" cy="20313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pl-PL" sz="1400">
                <a:latin typeface="Arial Nova Cond" panose="020B0506020202020204" pitchFamily="34" charset="0"/>
              </a:rPr>
              <a:t>Series of </a:t>
            </a:r>
            <a:r>
              <a:rPr lang="pl-PL" sz="1400" err="1">
                <a:latin typeface="Arial Nova Cond" panose="020B0506020202020204" pitchFamily="34" charset="0"/>
              </a:rPr>
              <a:t>six</a:t>
            </a:r>
            <a:r>
              <a:rPr lang="pl-PL" sz="1400">
                <a:latin typeface="Arial Nova Cond" panose="020B0506020202020204" pitchFamily="34" charset="0"/>
              </a:rPr>
              <a:t> </a:t>
            </a:r>
            <a:r>
              <a:rPr lang="pl-PL" sz="1400" err="1">
                <a:latin typeface="Arial Nova Cond" panose="020B0506020202020204" pitchFamily="34" charset="0"/>
              </a:rPr>
              <a:t>lectures</a:t>
            </a:r>
            <a:r>
              <a:rPr lang="pl-PL" sz="1400">
                <a:latin typeface="Arial Nova Cond" panose="020B0506020202020204" pitchFamily="34" charset="0"/>
              </a:rPr>
              <a:t> </a:t>
            </a:r>
            <a:r>
              <a:rPr lang="pl-PL" sz="1400" err="1">
                <a:latin typeface="Arial Nova Cond" panose="020B0506020202020204" pitchFamily="34" charset="0"/>
              </a:rPr>
              <a:t>about</a:t>
            </a:r>
            <a:r>
              <a:rPr lang="pl-PL" sz="1400">
                <a:latin typeface="Arial Nova Cond" panose="020B0506020202020204" pitchFamily="34" charset="0"/>
              </a:rPr>
              <a:t> Financial Market</a:t>
            </a:r>
            <a:endParaRPr lang="en-US" sz="1400">
              <a:latin typeface="Arial Nova Cond" panose="020B0506020202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pl-PL" sz="1400">
                <a:latin typeface="Arial Nova Cond" panose="020B0506020202020204" pitchFamily="34" charset="0"/>
              </a:rPr>
              <a:t>Part of the </a:t>
            </a:r>
            <a:r>
              <a:rPr lang="pl-PL" sz="1400" err="1">
                <a:latin typeface="Arial Nova Cond" panose="020B0506020202020204" pitchFamily="34" charset="0"/>
              </a:rPr>
              <a:t>regular</a:t>
            </a:r>
            <a:r>
              <a:rPr lang="pl-PL" sz="1400">
                <a:latin typeface="Arial Nova Cond" panose="020B0506020202020204" pitchFamily="34" charset="0"/>
              </a:rPr>
              <a:t> curriculum of International Finance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pl-PL" sz="1400">
                <a:latin typeface="Arial Nova Cond" panose="020B0506020202020204" pitchFamily="34" charset="0"/>
              </a:rPr>
              <a:t>Open to </a:t>
            </a:r>
            <a:r>
              <a:rPr lang="pl-PL" sz="1400" err="1">
                <a:latin typeface="Arial Nova Cond" panose="020B0506020202020204" pitchFamily="34" charset="0"/>
              </a:rPr>
              <a:t>all</a:t>
            </a:r>
            <a:r>
              <a:rPr lang="pl-PL" sz="1400">
                <a:latin typeface="Arial Nova Cond" panose="020B0506020202020204" pitchFamily="34" charset="0"/>
              </a:rPr>
              <a:t> </a:t>
            </a:r>
            <a:r>
              <a:rPr lang="pl-PL" sz="1400" err="1">
                <a:latin typeface="Arial Nova Cond" panose="020B0506020202020204" pitchFamily="34" charset="0"/>
              </a:rPr>
              <a:t>students</a:t>
            </a:r>
            <a:r>
              <a:rPr lang="pl-PL" sz="1400">
                <a:latin typeface="Arial Nova Cond" panose="020B0506020202020204" pitchFamily="34" charset="0"/>
              </a:rPr>
              <a:t> of University of </a:t>
            </a:r>
            <a:r>
              <a:rPr lang="pl-PL" sz="1400" err="1">
                <a:latin typeface="Arial Nova Cond" panose="020B0506020202020204" pitchFamily="34" charset="0"/>
              </a:rPr>
              <a:t>Economics</a:t>
            </a:r>
            <a:r>
              <a:rPr lang="pl-PL" sz="1400">
                <a:latin typeface="Arial Nova Cond" panose="020B0506020202020204" pitchFamily="34" charset="0"/>
              </a:rPr>
              <a:t> in Krakow (UEK)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pl-PL" sz="1400" err="1">
                <a:latin typeface="Arial Nova Cond" panose="020B0506020202020204" pitchFamily="34" charset="0"/>
              </a:rPr>
              <a:t>Awards</a:t>
            </a:r>
            <a:r>
              <a:rPr lang="pl-PL" sz="1400">
                <a:latin typeface="Arial Nova Cond" panose="020B0506020202020204" pitchFamily="34" charset="0"/>
              </a:rPr>
              <a:t> for </a:t>
            </a:r>
            <a:r>
              <a:rPr lang="pl-PL" sz="1400" err="1">
                <a:latin typeface="Arial Nova Cond" panose="020B0506020202020204" pitchFamily="34" charset="0"/>
              </a:rPr>
              <a:t>students</a:t>
            </a:r>
            <a:r>
              <a:rPr lang="pl-PL" sz="1400">
                <a:latin typeface="Arial Nova Cond" panose="020B0506020202020204" pitchFamily="34" charset="0"/>
              </a:rPr>
              <a:t> (</a:t>
            </a:r>
            <a:r>
              <a:rPr lang="pl-PL" sz="1400" err="1">
                <a:latin typeface="Arial Nova Cond" panose="020B0506020202020204" pitchFamily="34" charset="0"/>
              </a:rPr>
              <a:t>Certificate</a:t>
            </a:r>
            <a:r>
              <a:rPr lang="pl-PL" sz="1400">
                <a:latin typeface="Arial Nova Cond" panose="020B0506020202020204" pitchFamily="34" charset="0"/>
              </a:rPr>
              <a:t>, </a:t>
            </a:r>
            <a:r>
              <a:rPr lang="pl-PL" sz="1400" err="1">
                <a:latin typeface="Arial Nova Cond" panose="020B0506020202020204" pitchFamily="34" charset="0"/>
              </a:rPr>
              <a:t>Internship</a:t>
            </a:r>
            <a:r>
              <a:rPr lang="pl-PL" sz="1400">
                <a:latin typeface="Arial Nova Cond" panose="020B0506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>
              <a:latin typeface="Arial Nova Cond" panose="020B0506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58918F6-54E0-E4AA-C756-9D4B25B0749B}"/>
              </a:ext>
            </a:extLst>
          </p:cNvPr>
          <p:cNvGrpSpPr/>
          <p:nvPr/>
        </p:nvGrpSpPr>
        <p:grpSpPr>
          <a:xfrm>
            <a:off x="346228" y="6282687"/>
            <a:ext cx="2461077" cy="416309"/>
            <a:chOff x="2916" y="0"/>
            <a:chExt cx="2595732" cy="416309"/>
          </a:xfrm>
          <a:solidFill>
            <a:srgbClr val="9C160C"/>
          </a:solidFill>
        </p:grpSpPr>
        <p:sp>
          <p:nvSpPr>
            <p:cNvPr id="25" name="Arrow: Chevron 24">
              <a:extLst>
                <a:ext uri="{FF2B5EF4-FFF2-40B4-BE49-F238E27FC236}">
                  <a16:creationId xmlns:a16="http://schemas.microsoft.com/office/drawing/2014/main" id="{10A417CC-DCAD-23AE-038A-95081833F8BE}"/>
                </a:ext>
              </a:extLst>
            </p:cNvPr>
            <p:cNvSpPr/>
            <p:nvPr/>
          </p:nvSpPr>
          <p:spPr>
            <a:xfrm>
              <a:off x="2916" y="0"/>
              <a:ext cx="2595732" cy="416309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>
                <a:latin typeface="Arial Nova Cond" panose="020B0506020202020204" pitchFamily="34" charset="0"/>
              </a:endParaRPr>
            </a:p>
          </p:txBody>
        </p:sp>
        <p:sp>
          <p:nvSpPr>
            <p:cNvPr id="26" name="Arrow: Chevron 4">
              <a:extLst>
                <a:ext uri="{FF2B5EF4-FFF2-40B4-BE49-F238E27FC236}">
                  <a16:creationId xmlns:a16="http://schemas.microsoft.com/office/drawing/2014/main" id="{185EA6DF-AAFF-6464-30EA-7F3E0A650378}"/>
                </a:ext>
              </a:extLst>
            </p:cNvPr>
            <p:cNvSpPr txBox="1"/>
            <p:nvPr/>
          </p:nvSpPr>
          <p:spPr>
            <a:xfrm>
              <a:off x="211071" y="0"/>
              <a:ext cx="2179423" cy="416309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006" tIns="14669" rIns="14669" bIns="14669" numCol="1" spcCol="1270" anchor="ctr" anchorCtr="0">
              <a:noAutofit/>
            </a:bodyPr>
            <a:lstStyle/>
            <a:p>
              <a:pPr marL="0" lvl="0" indent="0" algn="ctr" defTabSz="48895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100" kern="1200">
                  <a:latin typeface="Arial Nova Cond" panose="020B0506020202020204" pitchFamily="34" charset="0"/>
                </a:rPr>
                <a:t>1st 2019 </a:t>
              </a:r>
            </a:p>
            <a:p>
              <a:pPr marL="0" lvl="0" indent="0" algn="ctr" defTabSz="48895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100" kern="1200">
                  <a:latin typeface="Arial Nova Cond" panose="020B0506020202020204" pitchFamily="34" charset="0"/>
                </a:rPr>
                <a:t>UEK</a:t>
              </a:r>
              <a:endParaRPr lang="en-GB" sz="1100" kern="1200">
                <a:latin typeface="Arial Nova Cond" panose="020B0506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27D5894-9855-A5AE-836C-0CE58D4849F7}"/>
              </a:ext>
            </a:extLst>
          </p:cNvPr>
          <p:cNvGrpSpPr/>
          <p:nvPr/>
        </p:nvGrpSpPr>
        <p:grpSpPr>
          <a:xfrm>
            <a:off x="2682387" y="6282687"/>
            <a:ext cx="2461077" cy="416309"/>
            <a:chOff x="2339075" y="0"/>
            <a:chExt cx="2595732" cy="416309"/>
          </a:xfrm>
          <a:solidFill>
            <a:srgbClr val="C11C0F"/>
          </a:solidFill>
        </p:grpSpPr>
        <p:sp>
          <p:nvSpPr>
            <p:cNvPr id="23" name="Arrow: Chevron 22">
              <a:extLst>
                <a:ext uri="{FF2B5EF4-FFF2-40B4-BE49-F238E27FC236}">
                  <a16:creationId xmlns:a16="http://schemas.microsoft.com/office/drawing/2014/main" id="{273E22CA-145D-F384-6019-0ADE174969DE}"/>
                </a:ext>
              </a:extLst>
            </p:cNvPr>
            <p:cNvSpPr/>
            <p:nvPr/>
          </p:nvSpPr>
          <p:spPr>
            <a:xfrm>
              <a:off x="2339075" y="0"/>
              <a:ext cx="2595732" cy="416309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363841"/>
                <a:satOff val="-20982"/>
                <a:lumOff val="2157"/>
                <a:alphaOff val="0"/>
              </a:schemeClr>
            </a:fillRef>
            <a:effectRef idx="0">
              <a:schemeClr val="accent2">
                <a:hueOff val="-363841"/>
                <a:satOff val="-20982"/>
                <a:lumOff val="2157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>
                <a:latin typeface="Arial Nova Cond" panose="020B0506020202020204" pitchFamily="34" charset="0"/>
              </a:endParaRPr>
            </a:p>
          </p:txBody>
        </p:sp>
        <p:sp>
          <p:nvSpPr>
            <p:cNvPr id="24" name="Arrow: Chevron 6">
              <a:extLst>
                <a:ext uri="{FF2B5EF4-FFF2-40B4-BE49-F238E27FC236}">
                  <a16:creationId xmlns:a16="http://schemas.microsoft.com/office/drawing/2014/main" id="{2A44935B-AFC4-4566-6FFA-AF745D1C471B}"/>
                </a:ext>
              </a:extLst>
            </p:cNvPr>
            <p:cNvSpPr txBox="1"/>
            <p:nvPr/>
          </p:nvSpPr>
          <p:spPr>
            <a:xfrm>
              <a:off x="2547230" y="0"/>
              <a:ext cx="2179423" cy="416309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006" tIns="14669" rIns="14669" bIns="14669" numCol="1" spcCol="1270" anchor="ctr" anchorCtr="0">
              <a:noAutofit/>
            </a:bodyPr>
            <a:lstStyle/>
            <a:p>
              <a:pPr marL="0" lvl="0" indent="0" algn="ctr" defTabSz="48895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100" kern="1200">
                  <a:latin typeface="Arial Nova Cond" panose="020B0506020202020204" pitchFamily="34" charset="0"/>
                </a:rPr>
                <a:t>2nd 2020</a:t>
              </a:r>
            </a:p>
            <a:p>
              <a:pPr marL="0" lvl="0" indent="0" algn="ctr" defTabSz="48895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100" kern="1200">
                  <a:latin typeface="Arial Nova Cond" panose="020B0506020202020204" pitchFamily="34" charset="0"/>
                </a:rPr>
                <a:t>Online</a:t>
              </a:r>
              <a:endParaRPr lang="en-GB" sz="1100" kern="1200">
                <a:latin typeface="Arial Nova Cond" panose="020B0506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7C68DC2-3F10-8D3C-383C-E67A120DAB57}"/>
              </a:ext>
            </a:extLst>
          </p:cNvPr>
          <p:cNvGrpSpPr/>
          <p:nvPr/>
        </p:nvGrpSpPr>
        <p:grpSpPr>
          <a:xfrm>
            <a:off x="4992306" y="6282687"/>
            <a:ext cx="2461077" cy="416309"/>
            <a:chOff x="4675234" y="0"/>
            <a:chExt cx="2595732" cy="416309"/>
          </a:xfrm>
          <a:solidFill>
            <a:srgbClr val="EE3122"/>
          </a:solidFill>
        </p:grpSpPr>
        <p:sp>
          <p:nvSpPr>
            <p:cNvPr id="21" name="Arrow: Chevron 20">
              <a:extLst>
                <a:ext uri="{FF2B5EF4-FFF2-40B4-BE49-F238E27FC236}">
                  <a16:creationId xmlns:a16="http://schemas.microsoft.com/office/drawing/2014/main" id="{5E5BE8C5-D285-AF81-A2A0-35D144BE47F4}"/>
                </a:ext>
              </a:extLst>
            </p:cNvPr>
            <p:cNvSpPr/>
            <p:nvPr/>
          </p:nvSpPr>
          <p:spPr>
            <a:xfrm>
              <a:off x="4675234" y="0"/>
              <a:ext cx="2595732" cy="416309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727682"/>
                <a:satOff val="-41964"/>
                <a:lumOff val="4314"/>
                <a:alphaOff val="0"/>
              </a:schemeClr>
            </a:fillRef>
            <a:effectRef idx="0">
              <a:schemeClr val="accent2">
                <a:hueOff val="-727682"/>
                <a:satOff val="-41964"/>
                <a:lumOff val="4314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>
                <a:latin typeface="Arial Nova Cond" panose="020B0506020202020204" pitchFamily="34" charset="0"/>
              </a:endParaRPr>
            </a:p>
          </p:txBody>
        </p:sp>
        <p:sp>
          <p:nvSpPr>
            <p:cNvPr id="22" name="Arrow: Chevron 8">
              <a:extLst>
                <a:ext uri="{FF2B5EF4-FFF2-40B4-BE49-F238E27FC236}">
                  <a16:creationId xmlns:a16="http://schemas.microsoft.com/office/drawing/2014/main" id="{2938BA2D-1D0C-C41E-42D8-18FC8F3CED5D}"/>
                </a:ext>
              </a:extLst>
            </p:cNvPr>
            <p:cNvSpPr txBox="1"/>
            <p:nvPr/>
          </p:nvSpPr>
          <p:spPr>
            <a:xfrm>
              <a:off x="4883389" y="0"/>
              <a:ext cx="2179423" cy="416309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006" tIns="14669" rIns="14669" bIns="14669" numCol="1" spcCol="1270" anchor="ctr" anchorCtr="0">
              <a:noAutofit/>
            </a:bodyPr>
            <a:lstStyle/>
            <a:p>
              <a:pPr marL="0" lvl="0" indent="0" algn="ctr" defTabSz="48895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100" kern="1200">
                  <a:latin typeface="Arial Nova Cond" panose="020B0506020202020204" pitchFamily="34" charset="0"/>
                </a:rPr>
                <a:t>3rd 2021</a:t>
              </a:r>
            </a:p>
            <a:p>
              <a:pPr marL="0" lvl="0" indent="0" algn="ctr" defTabSz="48895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100" kern="1200">
                  <a:latin typeface="Arial Nova Cond" panose="020B0506020202020204" pitchFamily="34" charset="0"/>
                </a:rPr>
                <a:t>Online</a:t>
              </a:r>
              <a:endParaRPr lang="en-GB" sz="1100" kern="1200">
                <a:latin typeface="Arial Nova Cond" panose="020B0506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27B8027-0BC5-4FE1-F528-6472ACA86831}"/>
              </a:ext>
            </a:extLst>
          </p:cNvPr>
          <p:cNvGrpSpPr/>
          <p:nvPr/>
        </p:nvGrpSpPr>
        <p:grpSpPr>
          <a:xfrm>
            <a:off x="7354705" y="6282687"/>
            <a:ext cx="2461077" cy="416309"/>
            <a:chOff x="7011393" y="0"/>
            <a:chExt cx="2595732" cy="416309"/>
          </a:xfrm>
          <a:solidFill>
            <a:srgbClr val="F47268"/>
          </a:solidFill>
        </p:grpSpPr>
        <p:sp>
          <p:nvSpPr>
            <p:cNvPr id="19" name="Arrow: Chevron 18">
              <a:extLst>
                <a:ext uri="{FF2B5EF4-FFF2-40B4-BE49-F238E27FC236}">
                  <a16:creationId xmlns:a16="http://schemas.microsoft.com/office/drawing/2014/main" id="{5BDEEDB1-B743-96C1-57D4-AB6D025A621F}"/>
                </a:ext>
              </a:extLst>
            </p:cNvPr>
            <p:cNvSpPr/>
            <p:nvPr/>
          </p:nvSpPr>
          <p:spPr>
            <a:xfrm>
              <a:off x="7011393" y="0"/>
              <a:ext cx="2595732" cy="416309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1091522"/>
                <a:satOff val="-62946"/>
                <a:lumOff val="6471"/>
                <a:alphaOff val="0"/>
              </a:schemeClr>
            </a:fillRef>
            <a:effectRef idx="0">
              <a:schemeClr val="accent2">
                <a:hueOff val="-1091522"/>
                <a:satOff val="-6294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>
                <a:latin typeface="Arial Nova Cond" panose="020B0506020202020204" pitchFamily="34" charset="0"/>
              </a:endParaRPr>
            </a:p>
          </p:txBody>
        </p:sp>
        <p:sp>
          <p:nvSpPr>
            <p:cNvPr id="20" name="Arrow: Chevron 10">
              <a:extLst>
                <a:ext uri="{FF2B5EF4-FFF2-40B4-BE49-F238E27FC236}">
                  <a16:creationId xmlns:a16="http://schemas.microsoft.com/office/drawing/2014/main" id="{15E72619-6790-D2CB-8B05-972E6031A9D6}"/>
                </a:ext>
              </a:extLst>
            </p:cNvPr>
            <p:cNvSpPr txBox="1"/>
            <p:nvPr/>
          </p:nvSpPr>
          <p:spPr>
            <a:xfrm>
              <a:off x="7219548" y="0"/>
              <a:ext cx="2179423" cy="416309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006" tIns="14669" rIns="14669" bIns="14669" numCol="1" spcCol="1270" anchor="ctr" anchorCtr="0">
              <a:noAutofit/>
            </a:bodyPr>
            <a:lstStyle/>
            <a:p>
              <a:pPr marL="0" lvl="0" indent="0" algn="ctr" defTabSz="48895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100" kern="1200">
                  <a:latin typeface="Arial Nova Cond" panose="020B0506020202020204" pitchFamily="34" charset="0"/>
                </a:rPr>
                <a:t>4th 2022</a:t>
              </a:r>
            </a:p>
            <a:p>
              <a:pPr marL="0" lvl="0" indent="0" algn="ctr" defTabSz="48895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100" kern="1200">
                  <a:latin typeface="Arial Nova Cond" panose="020B0506020202020204" pitchFamily="34" charset="0"/>
                </a:rPr>
                <a:t>Online</a:t>
              </a:r>
              <a:endParaRPr lang="en-GB" sz="1100" kern="1200">
                <a:latin typeface="Arial Nova Cond" panose="020B0506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7D316B0-4DD6-BBFB-3117-025AA1FCB535}"/>
              </a:ext>
            </a:extLst>
          </p:cNvPr>
          <p:cNvGrpSpPr/>
          <p:nvPr/>
        </p:nvGrpSpPr>
        <p:grpSpPr>
          <a:xfrm>
            <a:off x="9690865" y="6282687"/>
            <a:ext cx="2461077" cy="416309"/>
            <a:chOff x="9347553" y="0"/>
            <a:chExt cx="2595732" cy="416309"/>
          </a:xfrm>
          <a:solidFill>
            <a:srgbClr val="F7A59F"/>
          </a:solidFill>
        </p:grpSpPr>
        <p:sp>
          <p:nvSpPr>
            <p:cNvPr id="17" name="Arrow: Chevron 16">
              <a:extLst>
                <a:ext uri="{FF2B5EF4-FFF2-40B4-BE49-F238E27FC236}">
                  <a16:creationId xmlns:a16="http://schemas.microsoft.com/office/drawing/2014/main" id="{021EDE8A-CB42-4AF1-0E42-4B0E0ABF5B12}"/>
                </a:ext>
              </a:extLst>
            </p:cNvPr>
            <p:cNvSpPr/>
            <p:nvPr/>
          </p:nvSpPr>
          <p:spPr>
            <a:xfrm>
              <a:off x="9347553" y="0"/>
              <a:ext cx="2595732" cy="416309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1455363"/>
                <a:satOff val="-83928"/>
                <a:lumOff val="8628"/>
                <a:alphaOff val="0"/>
              </a:schemeClr>
            </a:fillRef>
            <a:effectRef idx="0">
              <a:schemeClr val="accent2">
                <a:hueOff val="-1455363"/>
                <a:satOff val="-83928"/>
                <a:lumOff val="8628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>
                <a:latin typeface="Arial Nova Cond" panose="020B0506020202020204" pitchFamily="34" charset="0"/>
              </a:endParaRPr>
            </a:p>
          </p:txBody>
        </p:sp>
        <p:sp>
          <p:nvSpPr>
            <p:cNvPr id="18" name="Arrow: Chevron 12">
              <a:extLst>
                <a:ext uri="{FF2B5EF4-FFF2-40B4-BE49-F238E27FC236}">
                  <a16:creationId xmlns:a16="http://schemas.microsoft.com/office/drawing/2014/main" id="{BFE41884-0A57-1ED4-E817-63783122DC34}"/>
                </a:ext>
              </a:extLst>
            </p:cNvPr>
            <p:cNvSpPr txBox="1"/>
            <p:nvPr/>
          </p:nvSpPr>
          <p:spPr>
            <a:xfrm>
              <a:off x="9555708" y="0"/>
              <a:ext cx="2179423" cy="416309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006" tIns="14669" rIns="14669" bIns="14669" numCol="1" spcCol="1270" anchor="ctr" anchorCtr="0">
              <a:noAutofit/>
            </a:bodyPr>
            <a:lstStyle/>
            <a:p>
              <a:pPr marL="0" lvl="0" indent="0" algn="ctr" defTabSz="48895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100" kern="1200">
                  <a:latin typeface="Arial Nova Cond" panose="020B0506020202020204" pitchFamily="34" charset="0"/>
                </a:rPr>
                <a:t>5th 2023</a:t>
              </a:r>
            </a:p>
            <a:p>
              <a:pPr marL="0" lvl="0" indent="0" algn="ctr" defTabSz="48895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100" kern="1200">
                  <a:latin typeface="Arial Nova Cond" panose="020B0506020202020204" pitchFamily="34" charset="0"/>
                </a:rPr>
                <a:t>UEK</a:t>
              </a:r>
              <a:endParaRPr lang="en-GB" sz="1100" kern="1200">
                <a:latin typeface="Arial Nova Cond" panose="020B0506020202020204" pitchFamily="34" charset="0"/>
              </a:endParaRPr>
            </a:p>
          </p:txBody>
        </p:sp>
      </p:grpSp>
      <p:pic>
        <p:nvPicPr>
          <p:cNvPr id="45" name="Picture 44" descr="A picture containing web, outdoor object&#10;&#10;Description automatically generated">
            <a:extLst>
              <a:ext uri="{FF2B5EF4-FFF2-40B4-BE49-F238E27FC236}">
                <a16:creationId xmlns:a16="http://schemas.microsoft.com/office/drawing/2014/main" id="{2EC95431-F3D7-2301-DEA6-869B601355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7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1612" y="750243"/>
            <a:ext cx="4448830" cy="3619735"/>
          </a:xfrm>
          <a:prstGeom prst="rect">
            <a:avLst/>
          </a:prstGeom>
        </p:spPr>
      </p:pic>
      <p:sp>
        <p:nvSpPr>
          <p:cNvPr id="46" name="Isosceles Triangle 45">
            <a:extLst>
              <a:ext uri="{FF2B5EF4-FFF2-40B4-BE49-F238E27FC236}">
                <a16:creationId xmlns:a16="http://schemas.microsoft.com/office/drawing/2014/main" id="{A6DEB70F-5AA0-D813-AC20-1A9234AE5AB8}"/>
              </a:ext>
            </a:extLst>
          </p:cNvPr>
          <p:cNvSpPr/>
          <p:nvPr/>
        </p:nvSpPr>
        <p:spPr>
          <a:xfrm rot="17306197">
            <a:off x="7259476" y="1600485"/>
            <a:ext cx="479082" cy="1144528"/>
          </a:xfrm>
          <a:prstGeom prst="triangle">
            <a:avLst/>
          </a:prstGeom>
          <a:solidFill>
            <a:srgbClr val="59AA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Isosceles Triangle 46">
            <a:extLst>
              <a:ext uri="{FF2B5EF4-FFF2-40B4-BE49-F238E27FC236}">
                <a16:creationId xmlns:a16="http://schemas.microsoft.com/office/drawing/2014/main" id="{06D98112-A30B-9919-4391-38FC424874FE}"/>
              </a:ext>
            </a:extLst>
          </p:cNvPr>
          <p:cNvSpPr/>
          <p:nvPr/>
        </p:nvSpPr>
        <p:spPr>
          <a:xfrm rot="2182222">
            <a:off x="6922721" y="2533059"/>
            <a:ext cx="232195" cy="1144529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Isosceles Triangle 47">
            <a:extLst>
              <a:ext uri="{FF2B5EF4-FFF2-40B4-BE49-F238E27FC236}">
                <a16:creationId xmlns:a16="http://schemas.microsoft.com/office/drawing/2014/main" id="{291452F7-E177-0B61-C650-71B0BC927F9E}"/>
              </a:ext>
            </a:extLst>
          </p:cNvPr>
          <p:cNvSpPr/>
          <p:nvPr/>
        </p:nvSpPr>
        <p:spPr>
          <a:xfrm rot="10443069">
            <a:off x="6996612" y="1434212"/>
            <a:ext cx="716734" cy="1144528"/>
          </a:xfrm>
          <a:prstGeom prst="triangle">
            <a:avLst/>
          </a:prstGeom>
          <a:solidFill>
            <a:srgbClr val="6805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Isosceles Triangle 48">
            <a:extLst>
              <a:ext uri="{FF2B5EF4-FFF2-40B4-BE49-F238E27FC236}">
                <a16:creationId xmlns:a16="http://schemas.microsoft.com/office/drawing/2014/main" id="{80082ED4-1485-B98F-7247-290CB4161F59}"/>
              </a:ext>
            </a:extLst>
          </p:cNvPr>
          <p:cNvSpPr/>
          <p:nvPr/>
        </p:nvSpPr>
        <p:spPr>
          <a:xfrm rot="15766098">
            <a:off x="7820459" y="1987846"/>
            <a:ext cx="435527" cy="1144528"/>
          </a:xfrm>
          <a:prstGeom prst="triangle">
            <a:avLst/>
          </a:prstGeom>
          <a:solidFill>
            <a:srgbClr val="B512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0" name="Picture 49" descr="A picture containing logo&#10;&#10;Description automatically generated">
            <a:extLst>
              <a:ext uri="{FF2B5EF4-FFF2-40B4-BE49-F238E27FC236}">
                <a16:creationId xmlns:a16="http://schemas.microsoft.com/office/drawing/2014/main" id="{B8B23E77-CD30-494D-89B9-22CDB3B17D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768" y="1713947"/>
            <a:ext cx="1841802" cy="1841802"/>
          </a:xfrm>
          <a:prstGeom prst="rect">
            <a:avLst/>
          </a:prstGeom>
        </p:spPr>
      </p:pic>
      <p:sp>
        <p:nvSpPr>
          <p:cNvPr id="51" name="Content Placeholder 5">
            <a:extLst>
              <a:ext uri="{FF2B5EF4-FFF2-40B4-BE49-F238E27FC236}">
                <a16:creationId xmlns:a16="http://schemas.microsoft.com/office/drawing/2014/main" id="{8138AA3A-B185-56CA-13C9-DFB456FAA858}"/>
              </a:ext>
            </a:extLst>
          </p:cNvPr>
          <p:cNvSpPr txBox="1">
            <a:spLocks/>
          </p:cNvSpPr>
          <p:nvPr/>
        </p:nvSpPr>
        <p:spPr bwMode="auto">
          <a:xfrm>
            <a:off x="5296941" y="861677"/>
            <a:ext cx="1696869" cy="736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180975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3538" indent="-182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Century Gothic" panose="020B0502020202020204" pitchFamily="34" charset="0"/>
              <a:buChar char="►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Times" panose="02020603050405020304" pitchFamily="18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173538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 kern="1200">
                <a:solidFill>
                  <a:srgbClr val="4C4C4C"/>
                </a:solidFill>
                <a:latin typeface="+mn-lt"/>
                <a:ea typeface="+mn-ea"/>
                <a:cs typeface="+mn-cs"/>
              </a:defRPr>
            </a:lvl4pPr>
            <a:lvl5pPr marL="45815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 kern="1200">
                <a:solidFill>
                  <a:srgbClr val="4C4C4C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FF0000"/>
              </a:buClr>
              <a:buNone/>
            </a:pPr>
            <a:r>
              <a:rPr lang="pl-PL" sz="1800" b="1">
                <a:solidFill>
                  <a:srgbClr val="680516"/>
                </a:solidFill>
                <a:latin typeface="Arial Nova Cond" panose="020B0506020202020204" pitchFamily="34" charset="0"/>
              </a:rPr>
              <a:t>+500 </a:t>
            </a:r>
            <a:r>
              <a:rPr lang="pl-PL" sz="1800" b="1" err="1">
                <a:solidFill>
                  <a:srgbClr val="680516"/>
                </a:solidFill>
                <a:latin typeface="Arial Nova Cond" panose="020B0506020202020204" pitchFamily="34" charset="0"/>
              </a:rPr>
              <a:t>participants</a:t>
            </a:r>
            <a:endParaRPr lang="en-GB" sz="1800" b="1">
              <a:solidFill>
                <a:srgbClr val="680516"/>
              </a:solidFill>
              <a:latin typeface="Arial Nova Cond" panose="020B0506020202020204" pitchFamily="34" charset="0"/>
            </a:endParaRPr>
          </a:p>
        </p:txBody>
      </p:sp>
      <p:sp>
        <p:nvSpPr>
          <p:cNvPr id="52" name="Content Placeholder 5">
            <a:extLst>
              <a:ext uri="{FF2B5EF4-FFF2-40B4-BE49-F238E27FC236}">
                <a16:creationId xmlns:a16="http://schemas.microsoft.com/office/drawing/2014/main" id="{235FC4FE-9F67-3F05-8303-EA8AA4A0CD0D}"/>
              </a:ext>
            </a:extLst>
          </p:cNvPr>
          <p:cNvSpPr txBox="1">
            <a:spLocks/>
          </p:cNvSpPr>
          <p:nvPr/>
        </p:nvSpPr>
        <p:spPr bwMode="auto">
          <a:xfrm>
            <a:off x="8589267" y="2128062"/>
            <a:ext cx="1466248" cy="736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180975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3538" indent="-182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Century Gothic" panose="020B0502020202020204" pitchFamily="34" charset="0"/>
              <a:buChar char="►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Times" panose="02020603050405020304" pitchFamily="18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173538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 kern="1200">
                <a:solidFill>
                  <a:srgbClr val="4C4C4C"/>
                </a:solidFill>
                <a:latin typeface="+mn-lt"/>
                <a:ea typeface="+mn-ea"/>
                <a:cs typeface="+mn-cs"/>
              </a:defRPr>
            </a:lvl4pPr>
            <a:lvl5pPr marL="45815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 kern="1200">
                <a:solidFill>
                  <a:srgbClr val="4C4C4C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FF0000"/>
              </a:buClr>
              <a:buNone/>
            </a:pPr>
            <a:r>
              <a:rPr lang="pl-PL" sz="1800" b="1">
                <a:solidFill>
                  <a:srgbClr val="C00000"/>
                </a:solidFill>
                <a:latin typeface="Arial Nova Cond" panose="020B0506020202020204" pitchFamily="34" charset="0"/>
              </a:rPr>
              <a:t>+400 </a:t>
            </a:r>
            <a:r>
              <a:rPr lang="pl-PL" sz="1800" b="1" err="1">
                <a:solidFill>
                  <a:srgbClr val="C00000"/>
                </a:solidFill>
                <a:latin typeface="Arial Nova Cond" panose="020B0506020202020204" pitchFamily="34" charset="0"/>
              </a:rPr>
              <a:t>graduates</a:t>
            </a:r>
            <a:endParaRPr lang="en-GB" sz="1800" b="1">
              <a:solidFill>
                <a:srgbClr val="C00000"/>
              </a:solidFill>
              <a:latin typeface="Arial Nova Cond" panose="020B0506020202020204" pitchFamily="34" charset="0"/>
            </a:endParaRPr>
          </a:p>
        </p:txBody>
      </p:sp>
      <p:sp>
        <p:nvSpPr>
          <p:cNvPr id="53" name="Content Placeholder 5">
            <a:extLst>
              <a:ext uri="{FF2B5EF4-FFF2-40B4-BE49-F238E27FC236}">
                <a16:creationId xmlns:a16="http://schemas.microsoft.com/office/drawing/2014/main" id="{9B115CE4-3E59-D3FB-B0BA-D092A6533310}"/>
              </a:ext>
            </a:extLst>
          </p:cNvPr>
          <p:cNvSpPr txBox="1">
            <a:spLocks/>
          </p:cNvSpPr>
          <p:nvPr/>
        </p:nvSpPr>
        <p:spPr bwMode="auto">
          <a:xfrm>
            <a:off x="5697852" y="3108939"/>
            <a:ext cx="895046" cy="769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180975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3538" indent="-182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Century Gothic" panose="020B0502020202020204" pitchFamily="34" charset="0"/>
              <a:buChar char="►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Times" panose="02020603050405020304" pitchFamily="18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173538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 kern="1200">
                <a:solidFill>
                  <a:srgbClr val="4C4C4C"/>
                </a:solidFill>
                <a:latin typeface="+mn-lt"/>
                <a:ea typeface="+mn-ea"/>
                <a:cs typeface="+mn-cs"/>
              </a:defRPr>
            </a:lvl4pPr>
            <a:lvl5pPr marL="45815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 kern="1200">
                <a:solidFill>
                  <a:srgbClr val="4C4C4C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FF0000"/>
              </a:buClr>
              <a:buNone/>
            </a:pPr>
            <a:r>
              <a:rPr lang="pl-PL" sz="1800" b="1">
                <a:solidFill>
                  <a:schemeClr val="accent2"/>
                </a:solidFill>
                <a:latin typeface="Arial Nova Cond" panose="020B0506020202020204" pitchFamily="34" charset="0"/>
              </a:rPr>
              <a:t>+100 </a:t>
            </a:r>
          </a:p>
          <a:p>
            <a:pPr marL="0" indent="0" algn="ctr">
              <a:buClr>
                <a:srgbClr val="FF0000"/>
              </a:buClr>
              <a:buNone/>
            </a:pPr>
            <a:r>
              <a:rPr lang="pl-PL" sz="1800" b="1" err="1">
                <a:solidFill>
                  <a:schemeClr val="accent2"/>
                </a:solidFill>
                <a:latin typeface="Arial Nova Cond" panose="020B0506020202020204" pitchFamily="34" charset="0"/>
              </a:rPr>
              <a:t>hires</a:t>
            </a:r>
            <a:endParaRPr lang="en-GB" sz="1800" b="1">
              <a:solidFill>
                <a:schemeClr val="accent2"/>
              </a:solidFill>
              <a:latin typeface="Arial Nova Cond" panose="020B0506020202020204" pitchFamily="34" charset="0"/>
            </a:endParaRPr>
          </a:p>
        </p:txBody>
      </p:sp>
      <p:sp>
        <p:nvSpPr>
          <p:cNvPr id="54" name="Slide Number Placeholder 3">
            <a:extLst>
              <a:ext uri="{FF2B5EF4-FFF2-40B4-BE49-F238E27FC236}">
                <a16:creationId xmlns:a16="http://schemas.microsoft.com/office/drawing/2014/main" id="{70EFA70E-5CA2-4B64-7118-460D595DA52D}"/>
              </a:ext>
            </a:extLst>
          </p:cNvPr>
          <p:cNvSpPr txBox="1">
            <a:spLocks/>
          </p:cNvSpPr>
          <p:nvPr/>
        </p:nvSpPr>
        <p:spPr bwMode="auto">
          <a:xfrm>
            <a:off x="9173663" y="4152007"/>
            <a:ext cx="264762" cy="125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9602A12-8246-4EA4-B74C-2213FCBB7EE0}" type="slidenum">
              <a:rPr lang="en-GB" altLang="en-US" smtClean="0"/>
              <a:pPr/>
              <a:t>5</a:t>
            </a:fld>
            <a:endParaRPr lang="en-GB" altLang="en-US"/>
          </a:p>
        </p:txBody>
      </p:sp>
      <p:pic>
        <p:nvPicPr>
          <p:cNvPr id="2" name="Picture 1" descr="Red text on a white background&#10;&#10;Description automatically generated">
            <a:extLst>
              <a:ext uri="{FF2B5EF4-FFF2-40B4-BE49-F238E27FC236}">
                <a16:creationId xmlns:a16="http://schemas.microsoft.com/office/drawing/2014/main" id="{EC6FB68C-1C26-8119-A72B-3712ED031B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1655" y="0"/>
            <a:ext cx="4270345" cy="1440000"/>
          </a:xfrm>
          <a:prstGeom prst="rect">
            <a:avLst/>
          </a:prstGeom>
        </p:spPr>
      </p:pic>
      <p:pic>
        <p:nvPicPr>
          <p:cNvPr id="10" name="Picture 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80EC6F4-3F48-2BF0-E0DE-00914884F1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17" y="4086877"/>
            <a:ext cx="2784000" cy="208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6C3C1A1-74DB-E289-ACDD-2E86DA0332A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227" t="501" r="6773" b="-501"/>
          <a:stretch/>
        </p:blipFill>
        <p:spPr>
          <a:xfrm>
            <a:off x="3385761" y="4076221"/>
            <a:ext cx="2783999" cy="208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26214702-88FC-C7ED-F257-674080113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229" y="4086877"/>
            <a:ext cx="2784000" cy="208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Picture 4">
            <a:extLst>
              <a:ext uri="{FF2B5EF4-FFF2-40B4-BE49-F238E27FC236}">
                <a16:creationId xmlns:a16="http://schemas.microsoft.com/office/drawing/2014/main" id="{03423741-4E60-913A-A978-DFFC199F3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0173" y="4091282"/>
            <a:ext cx="2783999" cy="208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5FB4BE1A-C7DD-2675-6272-034DC9D94B32}"/>
              </a:ext>
            </a:extLst>
          </p:cNvPr>
          <p:cNvSpPr/>
          <p:nvPr/>
        </p:nvSpPr>
        <p:spPr>
          <a:xfrm>
            <a:off x="2166150" y="217063"/>
            <a:ext cx="3129749" cy="230612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latin typeface="Arial Nova Cond" panose="020B0506020202020204" pitchFamily="34" charset="0"/>
              </a:rPr>
              <a:t>Best University-Business Cooperation</a:t>
            </a:r>
            <a:r>
              <a:rPr lang="pl-PL" sz="1200">
                <a:latin typeface="Arial Nova Cond" panose="020B0506020202020204" pitchFamily="34" charset="0"/>
              </a:rPr>
              <a:t> - Poland</a:t>
            </a:r>
            <a:endParaRPr lang="en-GB" sz="1200">
              <a:latin typeface="Arial Nova Cond" panose="020B05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79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51" grpId="0"/>
      <p:bldP spid="52" grpId="0"/>
      <p:bldP spid="5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B49121-D03A-A0A7-A1C6-E3763EB5D1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3AE8EBB-28CD-C701-2DC0-86FA7974E000}"/>
              </a:ext>
            </a:extLst>
          </p:cNvPr>
          <p:cNvSpPr/>
          <p:nvPr/>
        </p:nvSpPr>
        <p:spPr>
          <a:xfrm>
            <a:off x="715397" y="2767274"/>
            <a:ext cx="3600000" cy="363526"/>
          </a:xfrm>
          <a:prstGeom prst="roundRect">
            <a:avLst>
              <a:gd name="adj" fmla="val 50000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b="1">
                <a:solidFill>
                  <a:srgbClr val="C00000"/>
                </a:solidFill>
                <a:latin typeface="Arial Nova Cond" panose="020B0506020202020204" pitchFamily="34" charset="0"/>
              </a:rPr>
              <a:t>Banking ‚</a:t>
            </a:r>
            <a:r>
              <a:rPr lang="pl-PL" sz="1400" b="1" err="1">
                <a:solidFill>
                  <a:srgbClr val="C00000"/>
                </a:solidFill>
                <a:latin typeface="Arial Nova Cond" panose="020B0506020202020204" pitchFamily="34" charset="0"/>
              </a:rPr>
              <a:t>after</a:t>
            </a:r>
            <a:r>
              <a:rPr lang="pl-PL" sz="1400" b="1">
                <a:solidFill>
                  <a:srgbClr val="C00000"/>
                </a:solidFill>
                <a:latin typeface="Arial Nova Cond" panose="020B0506020202020204" pitchFamily="34" charset="0"/>
              </a:rPr>
              <a:t> </a:t>
            </a:r>
            <a:r>
              <a:rPr lang="pl-PL" sz="1400" b="1" err="1">
                <a:solidFill>
                  <a:srgbClr val="C00000"/>
                </a:solidFill>
                <a:latin typeface="Arial Nova Cond" panose="020B0506020202020204" pitchFamily="34" charset="0"/>
              </a:rPr>
              <a:t>hours</a:t>
            </a:r>
            <a:r>
              <a:rPr lang="pl-PL" sz="1400" b="1">
                <a:solidFill>
                  <a:srgbClr val="C00000"/>
                </a:solidFill>
                <a:latin typeface="Arial Nova Cond" panose="020B0506020202020204" pitchFamily="34" charset="0"/>
              </a:rPr>
              <a:t>’</a:t>
            </a:r>
            <a:endParaRPr lang="en-GB" sz="1400">
              <a:solidFill>
                <a:srgbClr val="C00000"/>
              </a:solidFill>
              <a:latin typeface="Arial Nova Cond" panose="020B0506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233886-74B1-736E-22D1-2FD44525C5C7}"/>
              </a:ext>
            </a:extLst>
          </p:cNvPr>
          <p:cNvSpPr txBox="1"/>
          <p:nvPr/>
        </p:nvSpPr>
        <p:spPr>
          <a:xfrm>
            <a:off x="815536" y="3727201"/>
            <a:ext cx="3399721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>
                <a:latin typeface="Arial Nova Cond" panose="020B0506020202020204" pitchFamily="34" charset="0"/>
              </a:rPr>
              <a:t>Extension of </a:t>
            </a:r>
            <a:r>
              <a:rPr lang="pl-PL" sz="1400">
                <a:latin typeface="Arial Nova Cond" panose="020B0506020202020204" pitchFamily="34" charset="0"/>
              </a:rPr>
              <a:t>the </a:t>
            </a:r>
            <a:r>
              <a:rPr lang="en-US" sz="1400">
                <a:latin typeface="Arial Nova Cond" panose="020B0506020202020204" pitchFamily="34" charset="0"/>
              </a:rPr>
              <a:t>core program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>
                <a:latin typeface="Arial Nova Cond" panose="020B0506020202020204" pitchFamily="34" charset="0"/>
              </a:rPr>
              <a:t>Ad-hoc lectures on specific topics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>
                <a:latin typeface="Arial Nova Cond" panose="020B0506020202020204" pitchFamily="34" charset="0"/>
              </a:rPr>
              <a:t>Outside of the University (@Euroclear/@Student </a:t>
            </a:r>
            <a:r>
              <a:rPr lang="pl-PL" sz="1400" err="1">
                <a:latin typeface="Arial Nova Cond" panose="020B0506020202020204" pitchFamily="34" charset="0"/>
              </a:rPr>
              <a:t>seminars</a:t>
            </a:r>
            <a:r>
              <a:rPr lang="en-US" sz="1400">
                <a:latin typeface="Arial Nova Cond" panose="020B0506020202020204" pitchFamily="34" charset="0"/>
              </a:rPr>
              <a:t>/...)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>
                <a:latin typeface="Arial Nova Cond" panose="020B0506020202020204" pitchFamily="34" charset="0"/>
              </a:rPr>
              <a:t>Smaller interact</a:t>
            </a:r>
            <a:r>
              <a:rPr lang="pl-PL" sz="1400">
                <a:latin typeface="Arial Nova Cond" panose="020B0506020202020204" pitchFamily="34" charset="0"/>
              </a:rPr>
              <a:t>i</a:t>
            </a:r>
            <a:r>
              <a:rPr lang="en-US" sz="1400" err="1">
                <a:latin typeface="Arial Nova Cond" panose="020B0506020202020204" pitchFamily="34" charset="0"/>
              </a:rPr>
              <a:t>ve</a:t>
            </a:r>
            <a:r>
              <a:rPr lang="en-US" sz="1400">
                <a:latin typeface="Arial Nova Cond" panose="020B0506020202020204" pitchFamily="34" charset="0"/>
              </a:rPr>
              <a:t> groups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>
              <a:latin typeface="Arial Nova Cond" panose="020B0506020202020204" pitchFamily="34" charset="0"/>
            </a:endParaRPr>
          </a:p>
        </p:txBody>
      </p:sp>
      <p:pic>
        <p:nvPicPr>
          <p:cNvPr id="33" name="Picture 4">
            <a:extLst>
              <a:ext uri="{FF2B5EF4-FFF2-40B4-BE49-F238E27FC236}">
                <a16:creationId xmlns:a16="http://schemas.microsoft.com/office/drawing/2014/main" id="{5A13331E-73EB-D923-5652-582018635A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48994" y="1297217"/>
            <a:ext cx="3240000" cy="24184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Content Placeholder 6" descr="dsadasdsaA group of people standing around a table">
            <a:extLst>
              <a:ext uri="{FF2B5EF4-FFF2-40B4-BE49-F238E27FC236}">
                <a16:creationId xmlns:a16="http://schemas.microsoft.com/office/drawing/2014/main" id="{B8C83986-1A1D-2E1A-43D8-5A2ADC95B4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7825" y="1239687"/>
            <a:ext cx="3240000" cy="24875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A group of people sitting at a long table&#10;&#10;Description automatically generated">
            <a:extLst>
              <a:ext uri="{FF2B5EF4-FFF2-40B4-BE49-F238E27FC236}">
                <a16:creationId xmlns:a16="http://schemas.microsoft.com/office/drawing/2014/main" id="{AC6FA537-AFB5-45B3-8C31-8E06691449D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7825" y="4036795"/>
            <a:ext cx="3240001" cy="2430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35764E81-356E-F60D-E3D6-107D59748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8994" y="4036795"/>
            <a:ext cx="3240000" cy="243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 descr="A red logo with text&#10;&#10;Description automatically generated">
            <a:extLst>
              <a:ext uri="{FF2B5EF4-FFF2-40B4-BE49-F238E27FC236}">
                <a16:creationId xmlns:a16="http://schemas.microsoft.com/office/drawing/2014/main" id="{AFF661BB-406F-B25C-B317-17E7E71BA2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103" y="923536"/>
            <a:ext cx="3600000" cy="180172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58BCB8D-4DC5-1B3C-77AD-350F5E8372C7}"/>
              </a:ext>
            </a:extLst>
          </p:cNvPr>
          <p:cNvSpPr/>
          <p:nvPr/>
        </p:nvSpPr>
        <p:spPr>
          <a:xfrm>
            <a:off x="2166150" y="217063"/>
            <a:ext cx="3129749" cy="230612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latin typeface="Arial Nova Cond" panose="020B0506020202020204" pitchFamily="34" charset="0"/>
              </a:rPr>
              <a:t>Best University-Business Cooperation</a:t>
            </a:r>
            <a:r>
              <a:rPr lang="pl-PL" sz="1200">
                <a:latin typeface="Arial Nova Cond" panose="020B0506020202020204" pitchFamily="34" charset="0"/>
              </a:rPr>
              <a:t> - Poland</a:t>
            </a:r>
            <a:endParaRPr lang="en-GB" sz="1200">
              <a:latin typeface="Arial Nova Cond" panose="020B05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2433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51B959-DFB8-C378-9511-4FDD48FFFB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89FF5BE-80BA-DC72-863A-F542A15FFF20}"/>
              </a:ext>
            </a:extLst>
          </p:cNvPr>
          <p:cNvSpPr/>
          <p:nvPr/>
        </p:nvSpPr>
        <p:spPr>
          <a:xfrm>
            <a:off x="682958" y="2742577"/>
            <a:ext cx="3600000" cy="363526"/>
          </a:xfrm>
          <a:prstGeom prst="roundRect">
            <a:avLst>
              <a:gd name="adj" fmla="val 50000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b="1" err="1">
                <a:solidFill>
                  <a:srgbClr val="C00000"/>
                </a:solidFill>
                <a:latin typeface="Arial Nova Cond" panose="020B0506020202020204" pitchFamily="34" charset="0"/>
              </a:rPr>
              <a:t>EBship</a:t>
            </a:r>
            <a:r>
              <a:rPr lang="pl-PL" sz="1400" b="1">
                <a:solidFill>
                  <a:srgbClr val="C00000"/>
                </a:solidFill>
                <a:latin typeface="Arial Nova Cond" panose="020B0506020202020204" pitchFamily="34" charset="0"/>
              </a:rPr>
              <a:t> – </a:t>
            </a:r>
            <a:r>
              <a:rPr lang="pl-PL" sz="1400" b="1" err="1">
                <a:solidFill>
                  <a:srgbClr val="C00000"/>
                </a:solidFill>
                <a:latin typeface="Arial Nova Cond" panose="020B0506020202020204" pitchFamily="34" charset="0"/>
              </a:rPr>
              <a:t>Internship</a:t>
            </a:r>
            <a:r>
              <a:rPr lang="pl-PL" sz="1400" b="1">
                <a:solidFill>
                  <a:srgbClr val="C00000"/>
                </a:solidFill>
                <a:latin typeface="Arial Nova Cond" panose="020B0506020202020204" pitchFamily="34" charset="0"/>
              </a:rPr>
              <a:t> program</a:t>
            </a:r>
            <a:endParaRPr lang="en-GB" sz="1400" b="1">
              <a:solidFill>
                <a:srgbClr val="C00000"/>
              </a:solidFill>
              <a:latin typeface="Arial Nova Cond" panose="020B0506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7C4543-1C8A-AFFC-A72E-A2D0B9D65928}"/>
              </a:ext>
            </a:extLst>
          </p:cNvPr>
          <p:cNvSpPr txBox="1"/>
          <p:nvPr/>
        </p:nvSpPr>
        <p:spPr>
          <a:xfrm>
            <a:off x="783097" y="3745396"/>
            <a:ext cx="3399721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>
                <a:latin typeface="Arial Nova Cond" panose="020B0506020202020204" pitchFamily="34" charset="0"/>
              </a:rPr>
              <a:t>Summer student internship 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>
                <a:latin typeface="Arial Nova Cond" panose="020B0506020202020204" pitchFamily="34" charset="0"/>
              </a:rPr>
              <a:t>4</a:t>
            </a:r>
            <a:r>
              <a:rPr lang="pl-PL" sz="1400">
                <a:latin typeface="Arial Nova Cond" panose="020B0506020202020204" pitchFamily="34" charset="0"/>
              </a:rPr>
              <a:t>-</a:t>
            </a:r>
            <a:r>
              <a:rPr lang="en-US" sz="1400">
                <a:latin typeface="Arial Nova Cond" panose="020B0506020202020204" pitchFamily="34" charset="0"/>
              </a:rPr>
              <a:t>week</a:t>
            </a:r>
            <a:r>
              <a:rPr lang="pl-PL" sz="1400">
                <a:latin typeface="Arial Nova Cond" panose="020B0506020202020204" pitchFamily="34" charset="0"/>
              </a:rPr>
              <a:t> </a:t>
            </a:r>
            <a:r>
              <a:rPr lang="pl-PL" sz="1400" err="1">
                <a:latin typeface="Arial Nova Cond" panose="020B0506020202020204" pitchFamily="34" charset="0"/>
              </a:rPr>
              <a:t>long</a:t>
            </a:r>
            <a:r>
              <a:rPr lang="en-US" sz="1400">
                <a:latin typeface="Arial Nova Cond" panose="020B0506020202020204" pitchFamily="34" charset="0"/>
              </a:rPr>
              <a:t> tailor-made program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>
                <a:latin typeface="Arial Nova Cond" panose="020B0506020202020204" pitchFamily="34" charset="0"/>
              </a:rPr>
              <a:t>Focused on students of Banking Faculty of UEK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>
                <a:latin typeface="Arial Nova Cond" panose="020B0506020202020204" pitchFamily="34" charset="0"/>
              </a:rPr>
              <a:t>S</a:t>
            </a:r>
            <a:r>
              <a:rPr lang="pl-PL" sz="1400" err="1">
                <a:latin typeface="Arial Nova Cond" panose="020B0506020202020204" pitchFamily="34" charset="0"/>
              </a:rPr>
              <a:t>ign-ups</a:t>
            </a:r>
            <a:r>
              <a:rPr lang="en-US" sz="1400">
                <a:latin typeface="Arial Nova Cond" panose="020B0506020202020204" pitchFamily="34" charset="0"/>
              </a:rPr>
              <a:t> for 2024 are open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>
              <a:latin typeface="Arial Nova Cond" panose="020B0506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D0AE2C-BCE2-9C29-EFBC-0B6A6E60C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2813" y="4095344"/>
            <a:ext cx="3240000" cy="243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4" name="Picture 8">
            <a:extLst>
              <a:ext uri="{FF2B5EF4-FFF2-40B4-BE49-F238E27FC236}">
                <a16:creationId xmlns:a16="http://schemas.microsoft.com/office/drawing/2014/main" id="{7974B402-D79F-6285-EBAE-4C271EDFC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6899" y="1315396"/>
            <a:ext cx="3240000" cy="243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6" name="Picture 10">
            <a:extLst>
              <a:ext uri="{FF2B5EF4-FFF2-40B4-BE49-F238E27FC236}">
                <a16:creationId xmlns:a16="http://schemas.microsoft.com/office/drawing/2014/main" id="{3CD9C250-FEA1-C7EC-949A-1BBACE3F3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6899" y="4095344"/>
            <a:ext cx="3240000" cy="243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7" name="Picture 36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98EA10E9-E736-1DB6-49C3-60CB2E72A7C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813" y="1315396"/>
            <a:ext cx="3240000" cy="243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 descr="A red logo with text&#10;&#10;Description automatically generated">
            <a:extLst>
              <a:ext uri="{FF2B5EF4-FFF2-40B4-BE49-F238E27FC236}">
                <a16:creationId xmlns:a16="http://schemas.microsoft.com/office/drawing/2014/main" id="{E4833D7C-22CB-4957-5833-BDE296AA51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103" y="923536"/>
            <a:ext cx="3600000" cy="180172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8DE83B9-6801-1A69-D82B-C349ED7B854D}"/>
              </a:ext>
            </a:extLst>
          </p:cNvPr>
          <p:cNvSpPr/>
          <p:nvPr/>
        </p:nvSpPr>
        <p:spPr>
          <a:xfrm>
            <a:off x="2166150" y="217063"/>
            <a:ext cx="3129749" cy="230612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latin typeface="Arial Nova Cond" panose="020B0506020202020204" pitchFamily="34" charset="0"/>
              </a:rPr>
              <a:t>Best University-Business Cooperation</a:t>
            </a:r>
            <a:r>
              <a:rPr lang="pl-PL" sz="1200">
                <a:latin typeface="Arial Nova Cond" panose="020B0506020202020204" pitchFamily="34" charset="0"/>
              </a:rPr>
              <a:t> - Poland</a:t>
            </a:r>
            <a:endParaRPr lang="en-GB" sz="1200">
              <a:latin typeface="Arial Nova Cond" panose="020B05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8075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37A0D4-860F-23D2-AA8B-FBC4DABB22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7A5B75E-9BDA-E84C-E23D-CC2F8D899643}"/>
              </a:ext>
            </a:extLst>
          </p:cNvPr>
          <p:cNvSpPr/>
          <p:nvPr/>
        </p:nvSpPr>
        <p:spPr>
          <a:xfrm>
            <a:off x="2166152" y="217063"/>
            <a:ext cx="2891624" cy="230400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>
                <a:solidFill>
                  <a:schemeClr val="bg1"/>
                </a:solidFill>
                <a:latin typeface="Arial Nova Cond" panose="020B0506020202020204" pitchFamily="34" charset="0"/>
              </a:rPr>
              <a:t>Top Diversity &amp; Inclusion Initiative – Poland</a:t>
            </a: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7D9F1C19-F279-36B7-B1E1-6A07151E8F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457780" y="2752233"/>
            <a:ext cx="3912590" cy="227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5C22130E-A416-FF67-7F36-716B1FB7ABBB}"/>
              </a:ext>
            </a:extLst>
          </p:cNvPr>
          <p:cNvSpPr/>
          <p:nvPr/>
        </p:nvSpPr>
        <p:spPr>
          <a:xfrm>
            <a:off x="3229376" y="1870868"/>
            <a:ext cx="931333" cy="931333"/>
          </a:xfrm>
          <a:prstGeom prst="ellipse">
            <a:avLst/>
          </a:prstGeom>
          <a:solidFill>
            <a:srgbClr val="E4030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b="1">
                <a:latin typeface="Arial Nova Cond" panose="020B0506020202020204" pitchFamily="34" charset="0"/>
              </a:rPr>
              <a:t>Age</a:t>
            </a:r>
            <a:endParaRPr lang="en-GB" sz="1400" b="1">
              <a:latin typeface="Arial Nova Cond" panose="020B0506020202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5093A8C-0DC7-EEC8-9078-E37446326F1B}"/>
              </a:ext>
            </a:extLst>
          </p:cNvPr>
          <p:cNvSpPr/>
          <p:nvPr/>
        </p:nvSpPr>
        <p:spPr>
          <a:xfrm>
            <a:off x="3447257" y="2847985"/>
            <a:ext cx="931333" cy="931333"/>
          </a:xfrm>
          <a:prstGeom prst="ellipse">
            <a:avLst/>
          </a:prstGeom>
          <a:solidFill>
            <a:srgbClr val="0080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b="1">
              <a:latin typeface="Arial Nova Cond" panose="020B0506020202020204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CABC2D3-6949-AE61-4F18-B999E6F3EA5C}"/>
              </a:ext>
            </a:extLst>
          </p:cNvPr>
          <p:cNvSpPr/>
          <p:nvPr/>
        </p:nvSpPr>
        <p:spPr>
          <a:xfrm>
            <a:off x="3152072" y="4916412"/>
            <a:ext cx="931333" cy="931333"/>
          </a:xfrm>
          <a:prstGeom prst="ellipse">
            <a:avLst/>
          </a:prstGeom>
          <a:solidFill>
            <a:srgbClr val="7507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b="1">
              <a:latin typeface="Arial Nova Cond" panose="020B0506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11120D0-C5F3-079A-B7F3-F79397514AF6}"/>
              </a:ext>
            </a:extLst>
          </p:cNvPr>
          <p:cNvSpPr txBox="1"/>
          <p:nvPr/>
        </p:nvSpPr>
        <p:spPr>
          <a:xfrm>
            <a:off x="3133005" y="5227294"/>
            <a:ext cx="10837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>
                <a:solidFill>
                  <a:schemeClr val="bg1"/>
                </a:solidFill>
                <a:latin typeface="Arial Nova Cond" panose="020B0506020202020204" pitchFamily="34" charset="0"/>
              </a:rPr>
              <a:t>Disabilities</a:t>
            </a:r>
            <a:endParaRPr lang="en-GB" sz="1400" b="1">
              <a:solidFill>
                <a:schemeClr val="bg1"/>
              </a:solidFill>
              <a:latin typeface="Arial Nova Cond" panose="020B0506020202020204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E7D0988-B76F-8FEA-FD8F-1DB3BB872DC0}"/>
              </a:ext>
            </a:extLst>
          </p:cNvPr>
          <p:cNvSpPr/>
          <p:nvPr/>
        </p:nvSpPr>
        <p:spPr>
          <a:xfrm>
            <a:off x="744745" y="4357184"/>
            <a:ext cx="931333" cy="931333"/>
          </a:xfrm>
          <a:prstGeom prst="ellipse">
            <a:avLst/>
          </a:prstGeom>
          <a:solidFill>
            <a:srgbClr val="004D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b="1">
              <a:latin typeface="Arial Nova Cond" panose="020B0506020202020204" pitchFamily="34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5ACA1685-9AC0-4BF5-5797-87C33B565ABD}"/>
              </a:ext>
            </a:extLst>
          </p:cNvPr>
          <p:cNvSpPr/>
          <p:nvPr/>
        </p:nvSpPr>
        <p:spPr>
          <a:xfrm>
            <a:off x="667441" y="2226271"/>
            <a:ext cx="1085942" cy="1085942"/>
          </a:xfrm>
          <a:prstGeom prst="ellipse">
            <a:avLst/>
          </a:prstGeom>
          <a:solidFill>
            <a:srgbClr val="FF8C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b="1">
              <a:latin typeface="Arial Nova Cond" panose="020B0506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47CA6F8-8769-7FFB-3716-039D69F8C348}"/>
              </a:ext>
            </a:extLst>
          </p:cNvPr>
          <p:cNvSpPr txBox="1"/>
          <p:nvPr/>
        </p:nvSpPr>
        <p:spPr>
          <a:xfrm>
            <a:off x="864923" y="3139385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400" b="1">
                <a:solidFill>
                  <a:schemeClr val="bg1"/>
                </a:solidFill>
                <a:latin typeface="Arial Nova Cond" panose="020B0506020202020204" pitchFamily="34" charset="0"/>
              </a:rPr>
              <a:t>Gender</a:t>
            </a:r>
            <a:endParaRPr lang="en-GB" sz="1400" b="1">
              <a:solidFill>
                <a:schemeClr val="bg1"/>
              </a:solidFill>
              <a:latin typeface="Arial Nova Cond" panose="020B0506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074D4A9-AA5A-3180-A34A-0AD41C4153E7}"/>
              </a:ext>
            </a:extLst>
          </p:cNvPr>
          <p:cNvSpPr txBox="1"/>
          <p:nvPr/>
        </p:nvSpPr>
        <p:spPr>
          <a:xfrm>
            <a:off x="-1837589" y="2496452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 Cond" panose="020B0506020202020204" pitchFamily="34" charset="0"/>
                <a:ea typeface="+mn-ea"/>
                <a:cs typeface="+mn-cs"/>
              </a:rPr>
              <a:t>Proud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 Cond" panose="020B0506020202020204" pitchFamily="34" charset="0"/>
                <a:ea typeface="+mn-ea"/>
                <a:cs typeface="+mn-cs"/>
              </a:rPr>
              <a:t>Network</a:t>
            </a: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Cond" panose="020B0506020202020204" pitchFamily="34" charset="0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BCAAB47-3584-4CEB-2E74-AC0D5F099A1D}"/>
              </a:ext>
            </a:extLst>
          </p:cNvPr>
          <p:cNvSpPr txBox="1"/>
          <p:nvPr/>
        </p:nvSpPr>
        <p:spPr>
          <a:xfrm>
            <a:off x="-2296905" y="4572512"/>
            <a:ext cx="70146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 Cond" panose="020B0506020202020204" pitchFamily="34" charset="0"/>
                <a:ea typeface="+mn-ea"/>
                <a:cs typeface="+mn-cs"/>
              </a:rPr>
              <a:t>Mental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 Cond" panose="020B0506020202020204" pitchFamily="34" charset="0"/>
                <a:ea typeface="+mn-ea"/>
                <a:cs typeface="+mn-cs"/>
              </a:rPr>
              <a:t>Health</a:t>
            </a: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Cond" panose="020B0506020202020204" pitchFamily="34" charset="0"/>
              <a:ea typeface="+mn-ea"/>
              <a:cs typeface="+mn-cs"/>
            </a:endParaRPr>
          </a:p>
        </p:txBody>
      </p:sp>
      <p:pic>
        <p:nvPicPr>
          <p:cNvPr id="21" name="Picture 5">
            <a:extLst>
              <a:ext uri="{FF2B5EF4-FFF2-40B4-BE49-F238E27FC236}">
                <a16:creationId xmlns:a16="http://schemas.microsoft.com/office/drawing/2014/main" id="{DAA07510-6A01-DD1A-0660-9ACAC026E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1231" y="131338"/>
            <a:ext cx="4807799" cy="1006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FE7F83A-AA63-4613-65A2-B01A1EFF4C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6225" y="1774057"/>
            <a:ext cx="3036579" cy="18261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07F5384-8DF0-FE4F-88DE-815ADEDAD9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36916" y="2687118"/>
            <a:ext cx="3031616" cy="19881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Content Placeholder 6" descr="No alt text provided for this image">
            <a:extLst>
              <a:ext uri="{FF2B5EF4-FFF2-40B4-BE49-F238E27FC236}">
                <a16:creationId xmlns:a16="http://schemas.microsoft.com/office/drawing/2014/main" id="{99736482-35B5-3219-59D8-15F6BE5D4E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2293" y="3845834"/>
            <a:ext cx="3020511" cy="19881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974749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37A0D4-860F-23D2-AA8B-FBC4DABB22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group of people in a parade&#10;&#10;Description automatically generated">
            <a:extLst>
              <a:ext uri="{FF2B5EF4-FFF2-40B4-BE49-F238E27FC236}">
                <a16:creationId xmlns:a16="http://schemas.microsoft.com/office/drawing/2014/main" id="{838EB47C-5DF8-01F9-8EAE-3B0C3DA9CF9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6767" y="1524418"/>
            <a:ext cx="2165507" cy="38091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3BCAAB47-3584-4CEB-2E74-AC0D5F099A1D}"/>
              </a:ext>
            </a:extLst>
          </p:cNvPr>
          <p:cNvSpPr txBox="1"/>
          <p:nvPr/>
        </p:nvSpPr>
        <p:spPr>
          <a:xfrm>
            <a:off x="-2296905" y="4572512"/>
            <a:ext cx="70146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 Cond" panose="020B0506020202020204" pitchFamily="34" charset="0"/>
                <a:ea typeface="+mn-ea"/>
                <a:cs typeface="+mn-cs"/>
              </a:rPr>
              <a:t>Mental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 Cond" panose="020B0506020202020204" pitchFamily="34" charset="0"/>
                <a:ea typeface="+mn-ea"/>
                <a:cs typeface="+mn-cs"/>
              </a:rPr>
              <a:t>Health</a:t>
            </a: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Cond" panose="020B0506020202020204" pitchFamily="34" charset="0"/>
              <a:ea typeface="+mn-ea"/>
              <a:cs typeface="+mn-cs"/>
            </a:endParaRPr>
          </a:p>
        </p:txBody>
      </p:sp>
      <p:pic>
        <p:nvPicPr>
          <p:cNvPr id="18" name="Picture 5">
            <a:extLst>
              <a:ext uri="{FF2B5EF4-FFF2-40B4-BE49-F238E27FC236}">
                <a16:creationId xmlns:a16="http://schemas.microsoft.com/office/drawing/2014/main" id="{A45DF258-9499-91EC-3CEE-E7DBB4E4E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949" y="133256"/>
            <a:ext cx="4814801" cy="10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A person and person smiling for the camera&#10;&#10;Description automatically generated">
            <a:extLst>
              <a:ext uri="{FF2B5EF4-FFF2-40B4-BE49-F238E27FC236}">
                <a16:creationId xmlns:a16="http://schemas.microsoft.com/office/drawing/2014/main" id="{3F88B636-5F8D-243C-8433-91DCC316451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770" y="2532291"/>
            <a:ext cx="2508481" cy="39754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1" name="Picture 20" descr="A pink ribbon with text&#10;&#10;Description automatically generated">
            <a:extLst>
              <a:ext uri="{FF2B5EF4-FFF2-40B4-BE49-F238E27FC236}">
                <a16:creationId xmlns:a16="http://schemas.microsoft.com/office/drawing/2014/main" id="{B53E16C5-97DF-13AD-45FF-2C2A0136B10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2290" y="3985054"/>
            <a:ext cx="3869565" cy="21490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2" name="Picture 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AE5B426C-B230-AA7F-8A72-DF876E4AF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9648" y="2298479"/>
            <a:ext cx="3656727" cy="20731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" name="Picture 19" descr="A group of people in a wheelchair&#10;&#10;Description automatically generated">
            <a:extLst>
              <a:ext uri="{FF2B5EF4-FFF2-40B4-BE49-F238E27FC236}">
                <a16:creationId xmlns:a16="http://schemas.microsoft.com/office/drawing/2014/main" id="{D36171CC-9B3C-5635-6012-D1ED120BE92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8826" y="1605336"/>
            <a:ext cx="3756326" cy="20813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3" name="Picture 22" descr="A low poly brain with text on it&#10;&#10;Description automatically generated">
            <a:extLst>
              <a:ext uri="{FF2B5EF4-FFF2-40B4-BE49-F238E27FC236}">
                <a16:creationId xmlns:a16="http://schemas.microsoft.com/office/drawing/2014/main" id="{490F10A3-DC22-4B00-29AD-8FA7194CB29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2247" y="4500699"/>
            <a:ext cx="3176635" cy="19093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4CAABA2-6579-9741-F4FD-CED2E477BC50}"/>
              </a:ext>
            </a:extLst>
          </p:cNvPr>
          <p:cNvSpPr/>
          <p:nvPr/>
        </p:nvSpPr>
        <p:spPr>
          <a:xfrm>
            <a:off x="2166152" y="217063"/>
            <a:ext cx="2891624" cy="230400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>
                <a:solidFill>
                  <a:schemeClr val="bg1"/>
                </a:solidFill>
                <a:latin typeface="Arial Nova Cond" panose="020B0506020202020204" pitchFamily="34" charset="0"/>
              </a:rPr>
              <a:t>Top Diversity &amp; Inclusion Initiative – Poland</a:t>
            </a:r>
          </a:p>
        </p:txBody>
      </p:sp>
    </p:spTree>
    <p:extLst>
      <p:ext uri="{BB962C8B-B14F-4D97-AF65-F5344CB8AC3E}">
        <p14:creationId xmlns:p14="http://schemas.microsoft.com/office/powerpoint/2010/main" val="3550657074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 IC presentatio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 IC presentations</Template>
  <TotalTime>0</TotalTime>
  <Words>296</Words>
  <Application>Microsoft Office PowerPoint</Application>
  <PresentationFormat>Widescreen</PresentationFormat>
  <Paragraphs>72</Paragraphs>
  <Slides>11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Arial Nova Cond</vt:lpstr>
      <vt:lpstr>Calibri</vt:lpstr>
      <vt:lpstr>Courier New</vt:lpstr>
      <vt:lpstr>template IC presentations</vt:lpstr>
      <vt:lpstr>‚Beaming Kraków’ in Euroclear</vt:lpstr>
      <vt:lpstr>WE ARE EUROCLEAR IN POLAND</vt:lpstr>
      <vt:lpstr>Euroclear Bank at CEE Awards</vt:lpstr>
      <vt:lpstr>Best University-Business Cooperation of the Year – Poland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All with support and engagement of</vt:lpstr>
      <vt:lpstr>PowerPoint Presentation</vt:lpstr>
    </vt:vector>
  </TitlesOfParts>
  <Company>EUROCLEAR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‚Beaming Kraków’ in Euroclear</dc:title>
  <dc:creator>Kaja Hombek</dc:creator>
  <cp:lastModifiedBy>Lukasz Dudek</cp:lastModifiedBy>
  <cp:revision>1</cp:revision>
  <dcterms:created xsi:type="dcterms:W3CDTF">2024-03-01T11:04:28Z</dcterms:created>
  <dcterms:modified xsi:type="dcterms:W3CDTF">2024-03-04T15:07:25Z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99e5f92-716e-44d1-9a65-82cabe9dd1e7_Enabled">
    <vt:lpwstr>true</vt:lpwstr>
  </property>
  <property fmtid="{D5CDD505-2E9C-101B-9397-08002B2CF9AE}" pid="3" name="MSIP_Label_e99e5f92-716e-44d1-9a65-82cabe9dd1e7_SetDate">
    <vt:lpwstr>2024-03-01T11:34:06Z</vt:lpwstr>
  </property>
  <property fmtid="{D5CDD505-2E9C-101B-9397-08002B2CF9AE}" pid="4" name="MSIP_Label_e99e5f92-716e-44d1-9a65-82cabe9dd1e7_Method">
    <vt:lpwstr>Standard</vt:lpwstr>
  </property>
  <property fmtid="{D5CDD505-2E9C-101B-9397-08002B2CF9AE}" pid="5" name="MSIP_Label_e99e5f92-716e-44d1-9a65-82cabe9dd1e7_Name">
    <vt:lpwstr>General</vt:lpwstr>
  </property>
  <property fmtid="{D5CDD505-2E9C-101B-9397-08002B2CF9AE}" pid="6" name="MSIP_Label_e99e5f92-716e-44d1-9a65-82cabe9dd1e7_SiteId">
    <vt:lpwstr>282ba4e6-052f-4fa7-bbaa-95b7e4404b3e</vt:lpwstr>
  </property>
  <property fmtid="{D5CDD505-2E9C-101B-9397-08002B2CF9AE}" pid="7" name="MSIP_Label_e99e5f92-716e-44d1-9a65-82cabe9dd1e7_ActionId">
    <vt:lpwstr>c8cfa340-99dd-44d2-a201-1a5029d470d5</vt:lpwstr>
  </property>
  <property fmtid="{D5CDD505-2E9C-101B-9397-08002B2CF9AE}" pid="8" name="MSIP_Label_e99e5f92-716e-44d1-9a65-82cabe9dd1e7_ContentBits">
    <vt:lpwstr>0</vt:lpwstr>
  </property>
</Properties>
</file>