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vml" ContentType="application/vnd.openxmlformats-officedocument.vmlDrawing"/>
  <Default Extension="rels" ContentType="application/vnd.openxmlformats-package.relationships+xml"/>
  <Default Extension="bin" ContentType="application/vnd.openxmlformats-officedocument.oleObject"/>
  <Default Extension="image" ContentType="image/vnd.ms-photo"/>
  <Override PartName="/docProps/app.xml" ContentType="application/vnd.openxmlformats-officedocument.extended-properties+xml"/>
  <Override PartName="/docProps/core.xml" ContentType="application/vnd.openxmlformats-package.core-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saveSubsetFonts="1">
  <p:sldMasterIdLst>
    <p:sldMasterId r:id="rId1" id="2147483833"/>
    <p:sldMasterId r:id="rId2" id="2147484176"/>
    <p:sldMasterId r:id="rId3" id="2147484223"/>
    <p:sldMasterId r:id="rId4" id="2147484263"/>
    <p:sldMasterId r:id="rId5" id="2147484292"/>
  </p:sldMasterIdLst>
  <p:notesMasterIdLst>
    <p:notesMasterId r:id="rId47"/>
  </p:notesMasterIdLst>
  <p:sldIdLst>
    <p:sldId r:id="rId6" id="725"/>
    <p:sldId r:id="rId7" id="727"/>
    <p:sldId r:id="rId8" id="709"/>
    <p:sldId r:id="rId9" id="728"/>
    <p:sldId r:id="rId10" id="730"/>
    <p:sldId r:id="rId11" id="731"/>
    <p:sldId r:id="rId12" id="732"/>
    <p:sldId r:id="rId13" id="733"/>
    <p:sldId r:id="rId14" id="736"/>
    <p:sldId r:id="rId15" id="734"/>
    <p:sldId r:id="rId16" id="769"/>
    <p:sldId r:id="rId17" id="770"/>
    <p:sldId r:id="rId18" id="735"/>
    <p:sldId r:id="rId19" id="737"/>
    <p:sldId r:id="rId20" id="738"/>
    <p:sldId r:id="rId21" id="739"/>
    <p:sldId r:id="rId22" id="740"/>
    <p:sldId r:id="rId23" id="741"/>
    <p:sldId r:id="rId24" id="744"/>
    <p:sldId r:id="rId25" id="746"/>
    <p:sldId r:id="rId26" id="743"/>
    <p:sldId r:id="rId27" id="747"/>
    <p:sldId r:id="rId28" id="748"/>
    <p:sldId r:id="rId29" id="749"/>
    <p:sldId r:id="rId30" id="751"/>
    <p:sldId r:id="rId31" id="757"/>
    <p:sldId r:id="rId32" id="764"/>
    <p:sldId r:id="rId33" id="765"/>
    <p:sldId r:id="rId34" id="766"/>
    <p:sldId r:id="rId35" id="760"/>
    <p:sldId r:id="rId36" id="767"/>
    <p:sldId r:id="rId37" id="752"/>
    <p:sldId r:id="rId38" id="753"/>
    <p:sldId r:id="rId39" id="754"/>
    <p:sldId r:id="rId40" id="763"/>
    <p:sldId r:id="rId41" id="755"/>
    <p:sldId r:id="rId42" id="756"/>
    <p:sldId r:id="rId43" id="768"/>
    <p:sldId r:id="rId44" id="761"/>
    <p:sldId r:id="rId45" id="759"/>
    <p:sldId r:id="rId46" id="758"/>
  </p:sldIdLst>
  <p:sldSz cx="12192000" cy="6858000"/>
  <p:notesSz cx="6858000" cy="9144000"/>
  <p:custDataLst>
    <p:tags r:id="rId48"/>
  </p:custData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a:srgbClr val="CC00FF"/>
    <a:srgbClr val="9966FF"/>
    <a:srgbClr val="AA749B"/>
    <a:srgbClr val="E7E6E6"/>
    <a:srgbClr val="12B467"/>
    <a:srgbClr val="FF99FF"/>
    <a:srgbClr val="8FD192"/>
    <a:srgbClr val="93236B"/>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70" autoAdjust="0"/>
    <p:restoredTop sz="90656" autoAdjust="0"/>
  </p:normalViewPr>
  <p:slideViewPr>
    <p:cSldViewPr snapToGrid="0">
      <p:cViewPr varScale="1">
        <p:scale>
          <a:sx n="62" d="100"/>
          <a:sy n="62" d="100"/>
        </p:scale>
        <p:origin x="1160" y="52"/>
      </p:cViewPr>
      <p:guideLst>
        <p:guide orient="horz" pos="2160"/>
        <p:guide pos="3840"/>
      </p:guideLst>
    </p:cSldViewPr>
  </p:slideViewPr>
  <p:outlineViewPr>
    <p:cViewPr>
      <p:scale>
        <a:sx n="33" d="100"/>
        <a:sy n="33" d="100"/>
      </p:scale>
      <p:origin x="0" y="-10940"/>
    </p:cViewPr>
  </p:outlin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5.xml" /><Relationship Id="rId11" Type="http://schemas.openxmlformats.org/officeDocument/2006/relationships/slide" Target="slides/slide6.xml" /><Relationship Id="rId12" Type="http://schemas.openxmlformats.org/officeDocument/2006/relationships/slide" Target="slides/slide7.xml" /><Relationship Id="rId13" Type="http://schemas.openxmlformats.org/officeDocument/2006/relationships/slide" Target="slides/slide8.xml" /><Relationship Id="rId14" Type="http://schemas.openxmlformats.org/officeDocument/2006/relationships/slide" Target="slides/slide9.xml" /><Relationship Id="rId15" Type="http://schemas.openxmlformats.org/officeDocument/2006/relationships/slide" Target="slides/slide10.xml" /><Relationship Id="rId16" Type="http://schemas.openxmlformats.org/officeDocument/2006/relationships/slide" Target="slides/slide11.xml" /><Relationship Id="rId17" Type="http://schemas.openxmlformats.org/officeDocument/2006/relationships/slide" Target="slides/slide12.xml" /><Relationship Id="rId18" Type="http://schemas.openxmlformats.org/officeDocument/2006/relationships/slide" Target="slides/slide13.xml" /><Relationship Id="rId19" Type="http://schemas.openxmlformats.org/officeDocument/2006/relationships/slide" Target="slides/slide14.xml" /><Relationship Id="rId2" Type="http://schemas.openxmlformats.org/officeDocument/2006/relationships/slideMaster" Target="slideMasters/slideMaster2.xml" /><Relationship Id="rId20" Type="http://schemas.openxmlformats.org/officeDocument/2006/relationships/slide" Target="slides/slide15.xml" /><Relationship Id="rId21" Type="http://schemas.openxmlformats.org/officeDocument/2006/relationships/slide" Target="slides/slide16.xml" /><Relationship Id="rId22" Type="http://schemas.openxmlformats.org/officeDocument/2006/relationships/slide" Target="slides/slide17.xml" /><Relationship Id="rId23" Type="http://schemas.openxmlformats.org/officeDocument/2006/relationships/slide" Target="slides/slide18.xml" /><Relationship Id="rId24" Type="http://schemas.openxmlformats.org/officeDocument/2006/relationships/slide" Target="slides/slide19.xml" /><Relationship Id="rId25" Type="http://schemas.openxmlformats.org/officeDocument/2006/relationships/slide" Target="slides/slide20.xml" /><Relationship Id="rId26" Type="http://schemas.openxmlformats.org/officeDocument/2006/relationships/slide" Target="slides/slide21.xml" /><Relationship Id="rId27" Type="http://schemas.openxmlformats.org/officeDocument/2006/relationships/slide" Target="slides/slide22.xml" /><Relationship Id="rId28" Type="http://schemas.openxmlformats.org/officeDocument/2006/relationships/slide" Target="slides/slide23.xml" /><Relationship Id="rId29" Type="http://schemas.openxmlformats.org/officeDocument/2006/relationships/slide" Target="slides/slide24.xml" /><Relationship Id="rId3" Type="http://schemas.openxmlformats.org/officeDocument/2006/relationships/slideMaster" Target="slideMasters/slideMaster3.xml" /><Relationship Id="rId30" Type="http://schemas.openxmlformats.org/officeDocument/2006/relationships/slide" Target="slides/slide25.xml" /><Relationship Id="rId31" Type="http://schemas.openxmlformats.org/officeDocument/2006/relationships/slide" Target="slides/slide26.xml" /><Relationship Id="rId32" Type="http://schemas.openxmlformats.org/officeDocument/2006/relationships/slide" Target="slides/slide27.xml" /><Relationship Id="rId33" Type="http://schemas.openxmlformats.org/officeDocument/2006/relationships/slide" Target="slides/slide28.xml" /><Relationship Id="rId34" Type="http://schemas.openxmlformats.org/officeDocument/2006/relationships/slide" Target="slides/slide29.xml" /><Relationship Id="rId35" Type="http://schemas.openxmlformats.org/officeDocument/2006/relationships/slide" Target="slides/slide30.xml" /><Relationship Id="rId36" Type="http://schemas.openxmlformats.org/officeDocument/2006/relationships/slide" Target="slides/slide31.xml" /><Relationship Id="rId37" Type="http://schemas.openxmlformats.org/officeDocument/2006/relationships/slide" Target="slides/slide32.xml" /><Relationship Id="rId38" Type="http://schemas.openxmlformats.org/officeDocument/2006/relationships/slide" Target="slides/slide33.xml" /><Relationship Id="rId39" Type="http://schemas.openxmlformats.org/officeDocument/2006/relationships/slide" Target="slides/slide34.xml" /><Relationship Id="rId4" Type="http://schemas.openxmlformats.org/officeDocument/2006/relationships/slideMaster" Target="slideMasters/slideMaster4.xml" /><Relationship Id="rId40" Type="http://schemas.openxmlformats.org/officeDocument/2006/relationships/slide" Target="slides/slide35.xml" /><Relationship Id="rId41" Type="http://schemas.openxmlformats.org/officeDocument/2006/relationships/slide" Target="slides/slide36.xml" /><Relationship Id="rId42" Type="http://schemas.openxmlformats.org/officeDocument/2006/relationships/slide" Target="slides/slide37.xml" /><Relationship Id="rId43" Type="http://schemas.openxmlformats.org/officeDocument/2006/relationships/slide" Target="slides/slide38.xml" /><Relationship Id="rId44" Type="http://schemas.openxmlformats.org/officeDocument/2006/relationships/slide" Target="slides/slide39.xml" /><Relationship Id="rId45" Type="http://schemas.openxmlformats.org/officeDocument/2006/relationships/slide" Target="slides/slide40.xml" /><Relationship Id="rId46" Type="http://schemas.openxmlformats.org/officeDocument/2006/relationships/slide" Target="slides/slide41.xml" /><Relationship Id="rId47" Type="http://schemas.openxmlformats.org/officeDocument/2006/relationships/notesMaster" Target="notesMasters/notesMaster1.xml" /><Relationship Id="rId48" Type="http://schemas.openxmlformats.org/officeDocument/2006/relationships/tags" Target="tags/tag8.xml" /><Relationship Id="rId49" Type="http://schemas.openxmlformats.org/officeDocument/2006/relationships/presProps" Target="presProps.xml" /><Relationship Id="rId5" Type="http://schemas.openxmlformats.org/officeDocument/2006/relationships/slideMaster" Target="slideMasters/slideMaster5.xml" /><Relationship Id="rId50" Type="http://schemas.openxmlformats.org/officeDocument/2006/relationships/viewProps" Target="viewProps.xml" /><Relationship Id="rId51" Type="http://schemas.openxmlformats.org/officeDocument/2006/relationships/theme" Target="theme/theme5.xml" /><Relationship Id="rId52" Type="http://schemas.openxmlformats.org/officeDocument/2006/relationships/tableStyles" Target="tableStyles.xml" /><Relationship Id="rId6" Type="http://schemas.openxmlformats.org/officeDocument/2006/relationships/slide" Target="slides/slide1.xml" /><Relationship Id="rId7" Type="http://schemas.openxmlformats.org/officeDocument/2006/relationships/slide" Target="slides/slide2.xml" /><Relationship Id="rId8" Type="http://schemas.openxmlformats.org/officeDocument/2006/relationships/slide" Target="slides/slide3.xml" /><Relationship Id="rId9" Type="http://schemas.openxmlformats.org/officeDocument/2006/relationships/slide" Target="slides/slide4.xml" /></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7B9928-0217-4D3E-A2D6-E6D3C8C7B449}"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AC4CAD91-C1BD-4A27-B444-DB757236E564}" cxnId="{80DAF50F-F43E-47E3-9838-B4E39CD66C0E}" type="parTrans">
      <dgm:prSet/>
      <dgm:spPr/>
      <dgm:t>
        <a:bodyPr/>
        <a:lstStyle/>
        <a:p>
          <a:endParaRPr lang="en-US">
            <a:latin typeface="Arial" panose="020b0604020202020204" pitchFamily="34" charset="0"/>
            <a:cs typeface="Arial" panose="020b0604020202020204" pitchFamily="34" charset="0"/>
          </a:endParaRPr>
        </a:p>
      </dgm:t>
    </dgm:pt>
    <dgm:pt modelId="{02673EB0-B04A-4EB4-9E9A-F25173DB3916}">
      <dgm:prSet phldrT="[Text]"/>
      <dgm:spPr>
        <a:solidFill>
          <a:srgbClr val="002060">
            <a:alpha val="80000"/>
          </a:srgbClr>
        </a:solidFill>
        <a:ln>
          <a:noFill/>
        </a:ln>
      </dgm:spPr>
      <dgm:t>
        <a:bodyPr/>
        <a:lstStyle/>
        <a:p>
          <a:r>
            <a:rPr lang="en-US" dirty="1" smtClean="0">
              <a:latin typeface="Arial" panose="020b0604020202020204" pitchFamily="34" charset="0"/>
              <a:cs typeface="Arial" panose="020b0604020202020204" pitchFamily="34" charset="0"/>
            </a:rPr>
            <a:t>Over 2000 SSC’s in CEE region</a:t>
          </a:r>
          <a:endParaRPr lang="en-US">
            <a:latin typeface="Arial" panose="020b0604020202020204" pitchFamily="34" charset="0"/>
            <a:cs typeface="Arial" panose="020b0604020202020204" pitchFamily="34" charset="0"/>
          </a:endParaRPr>
        </a:p>
      </dgm:t>
    </dgm:pt>
    <dgm:pt modelId="{304372EE-F24E-419C-911E-67F7B7D2EB12}" cxnId="{80DAF50F-F43E-47E3-9838-B4E39CD66C0E}" type="sibTrans">
      <dgm:prSet/>
      <dgm:spPr/>
      <dgm:t>
        <a:bodyPr/>
        <a:lstStyle/>
        <a:p>
          <a:endParaRPr lang="en-US">
            <a:latin typeface="Arial" panose="020b0604020202020204" pitchFamily="34" charset="0"/>
            <a:cs typeface="Arial" panose="020b0604020202020204" pitchFamily="34" charset="0"/>
          </a:endParaRPr>
        </a:p>
      </dgm:t>
    </dgm:pt>
    <dgm:pt modelId="{AB4EB70A-0ED4-41E2-B1A6-BEE2303A8FD6}" cxnId="{48884667-C6BB-4967-B918-B983A9238F5B}" type="parTrans">
      <dgm:prSet/>
      <dgm:spPr/>
      <dgm:t>
        <a:bodyPr/>
        <a:lstStyle/>
        <a:p>
          <a:endParaRPr lang="en-US">
            <a:latin typeface="Arial" panose="020b0604020202020204" pitchFamily="34" charset="0"/>
            <a:cs typeface="Arial" panose="020b0604020202020204" pitchFamily="34" charset="0"/>
          </a:endParaRPr>
        </a:p>
      </dgm:t>
    </dgm:pt>
    <dgm:pt modelId="{E97F9A16-0850-4D09-8C20-1020D8CED9EB}">
      <dgm:prSet phldrT="[Text]"/>
      <dgm:spPr>
        <a:solidFill>
          <a:srgbClr val="002060">
            <a:alpha val="80000"/>
          </a:srgbClr>
        </a:solidFill>
        <a:ln>
          <a:noFill/>
        </a:ln>
      </dgm:spPr>
      <dgm:t>
        <a:bodyPr/>
        <a:lstStyle/>
        <a:p>
          <a:r>
            <a:rPr lang="en-US" dirty="1" smtClean="0">
              <a:latin typeface="Arial" panose="020b0604020202020204" pitchFamily="34" charset="0"/>
              <a:cs typeface="Arial" panose="020b0604020202020204" pitchFamily="34" charset="0"/>
            </a:rPr>
            <a:t>Growth in scope and career opportunities</a:t>
          </a:r>
          <a:endParaRPr lang="en-US">
            <a:latin typeface="Arial" panose="020b0604020202020204" pitchFamily="34" charset="0"/>
            <a:cs typeface="Arial" panose="020b0604020202020204" pitchFamily="34" charset="0"/>
          </a:endParaRPr>
        </a:p>
      </dgm:t>
    </dgm:pt>
    <dgm:pt modelId="{B6892A44-6689-4D1F-A8B1-924D5AEB9D8C}" cxnId="{48884667-C6BB-4967-B918-B983A9238F5B}" type="sibTrans">
      <dgm:prSet/>
      <dgm:spPr>
        <a:ln>
          <a:solidFill>
            <a:srgbClr val="FF0000"/>
          </a:solidFill>
        </a:ln>
      </dgm:spPr>
      <dgm:t>
        <a:bodyPr/>
        <a:lstStyle/>
        <a:p>
          <a:endParaRPr lang="en-US">
            <a:latin typeface="Arial" panose="020b0604020202020204" pitchFamily="34" charset="0"/>
            <a:cs typeface="Arial" panose="020b0604020202020204" pitchFamily="34" charset="0"/>
          </a:endParaRPr>
        </a:p>
      </dgm:t>
    </dgm:pt>
    <dgm:pt modelId="{898052C0-D0FC-4D74-976E-BFA51A5F9B7B}" cxnId="{D174D941-F066-43B7-AE90-29ECF6349D91}" type="parTrans">
      <dgm:prSet/>
      <dgm:spPr/>
      <dgm:t>
        <a:bodyPr/>
        <a:lstStyle/>
        <a:p>
          <a:endParaRPr lang="en-US">
            <a:latin typeface="Arial" panose="020b0604020202020204" pitchFamily="34" charset="0"/>
            <a:cs typeface="Arial" panose="020b0604020202020204" pitchFamily="34" charset="0"/>
          </a:endParaRPr>
        </a:p>
      </dgm:t>
    </dgm:pt>
    <dgm:pt modelId="{584B10E8-406C-4CB9-8969-409DC0965324}">
      <dgm:prSet phldrT="[Text]"/>
      <dgm:spPr>
        <a:solidFill>
          <a:srgbClr val="002060">
            <a:alpha val="80000"/>
          </a:srgbClr>
        </a:solidFill>
        <a:ln>
          <a:noFill/>
        </a:ln>
      </dgm:spPr>
      <dgm:t>
        <a:bodyPr/>
        <a:lstStyle/>
        <a:p>
          <a:r>
            <a:rPr lang="en-US" dirty="1" smtClean="0">
              <a:latin typeface="Arial" panose="020b0604020202020204" pitchFamily="34" charset="0"/>
              <a:cs typeface="Arial" panose="020b0604020202020204" pitchFamily="34" charset="0"/>
            </a:rPr>
            <a:t>SSC becoming a strategic pillar of many multinationals</a:t>
          </a:r>
          <a:endParaRPr lang="en-US">
            <a:latin typeface="Arial" panose="020b0604020202020204" pitchFamily="34" charset="0"/>
            <a:cs typeface="Arial" panose="020b0604020202020204" pitchFamily="34" charset="0"/>
          </a:endParaRPr>
        </a:p>
      </dgm:t>
    </dgm:pt>
    <dgm:pt modelId="{C9603FCA-2D79-4570-8E74-ADABA8922B50}" cxnId="{D174D941-F066-43B7-AE90-29ECF6349D91}" type="sibTrans">
      <dgm:prSet/>
      <dgm:spPr/>
      <dgm:t>
        <a:bodyPr/>
        <a:lstStyle/>
        <a:p>
          <a:endParaRPr lang="en-US">
            <a:latin typeface="Arial" panose="020b0604020202020204" pitchFamily="34" charset="0"/>
            <a:cs typeface="Arial" panose="020b0604020202020204" pitchFamily="34" charset="0"/>
          </a:endParaRPr>
        </a:p>
      </dgm:t>
    </dgm:pt>
    <dgm:pt modelId="{41A7062A-C0B3-4220-8270-2A57A7D5158F}" cxnId="{80770BC2-1257-4A8D-AB96-13BD8149F9E8}" type="parTrans">
      <dgm:prSet/>
      <dgm:spPr/>
      <dgm:t>
        <a:bodyPr/>
        <a:lstStyle/>
        <a:p>
          <a:endParaRPr lang="en-US">
            <a:latin typeface="Arial" panose="020b0604020202020204" pitchFamily="34" charset="0"/>
            <a:cs typeface="Arial" panose="020b0604020202020204" pitchFamily="34" charset="0"/>
          </a:endParaRPr>
        </a:p>
      </dgm:t>
    </dgm:pt>
    <dgm:pt modelId="{A5ED29FB-7810-4EA3-8D36-8E732D32A543}">
      <dgm:prSet phldrT="[Text]"/>
      <dgm:spPr>
        <a:solidFill>
          <a:srgbClr val="002060">
            <a:alpha val="80000"/>
          </a:srgbClr>
        </a:solidFill>
        <a:ln>
          <a:noFill/>
        </a:ln>
      </dgm:spPr>
      <dgm:t>
        <a:bodyPr/>
        <a:lstStyle/>
        <a:p>
          <a:r>
            <a:rPr lang="en-US" dirty="1" smtClean="0">
              <a:latin typeface="Arial" panose="020b0604020202020204" pitchFamily="34" charset="0"/>
              <a:cs typeface="Arial" panose="020b0604020202020204" pitchFamily="34" charset="0"/>
            </a:rPr>
            <a:t>Double digit growth figures</a:t>
          </a:r>
          <a:endParaRPr lang="en-US">
            <a:latin typeface="Arial" panose="020b0604020202020204" pitchFamily="34" charset="0"/>
            <a:cs typeface="Arial" panose="020b0604020202020204" pitchFamily="34" charset="0"/>
          </a:endParaRPr>
        </a:p>
      </dgm:t>
    </dgm:pt>
    <dgm:pt modelId="{A002B07D-DDA5-4485-8898-676191D23805}" cxnId="{80770BC2-1257-4A8D-AB96-13BD8149F9E8}" type="sibTrans">
      <dgm:prSet/>
      <dgm:spPr>
        <a:solidFill>
          <a:srgbClr val="12B467"/>
        </a:solidFill>
      </dgm:spPr>
      <dgm:t>
        <a:bodyPr/>
        <a:lstStyle/>
        <a:p>
          <a:endParaRPr lang="en-US">
            <a:latin typeface="Arial" panose="020b0604020202020204" pitchFamily="34" charset="0"/>
            <a:cs typeface="Arial" panose="020b0604020202020204" pitchFamily="34" charset="0"/>
          </a:endParaRPr>
        </a:p>
      </dgm:t>
    </dgm:pt>
    <dgm:pt modelId="{62FFA27C-35E7-475D-92AC-A13F81E73FD2}" cxnId="{50C73596-8222-4D42-88E3-065D1940BD5B}" type="parTrans">
      <dgm:prSet/>
      <dgm:spPr/>
      <dgm:t>
        <a:bodyPr/>
        <a:lstStyle/>
        <a:p>
          <a:endParaRPr lang="en-US">
            <a:latin typeface="Arial" panose="020b0604020202020204" pitchFamily="34" charset="0"/>
            <a:cs typeface="Arial" panose="020b0604020202020204" pitchFamily="34" charset="0"/>
          </a:endParaRPr>
        </a:p>
      </dgm:t>
    </dgm:pt>
    <dgm:pt modelId="{18A36B22-FD92-4A95-B6C9-2F3DA9DF5822}">
      <dgm:prSet phldrT="[Text]"/>
      <dgm:spPr>
        <a:solidFill>
          <a:srgbClr val="002060">
            <a:alpha val="80000"/>
          </a:srgbClr>
        </a:solidFill>
        <a:ln>
          <a:noFill/>
        </a:ln>
      </dgm:spPr>
      <dgm:t>
        <a:bodyPr/>
        <a:lstStyle/>
        <a:p>
          <a:r>
            <a:rPr lang="en-US" dirty="1" smtClean="0">
              <a:latin typeface="Arial" panose="020b0604020202020204" pitchFamily="34" charset="0"/>
              <a:cs typeface="Arial" panose="020b0604020202020204" pitchFamily="34" charset="0"/>
            </a:rPr>
            <a:t>Not having an SSC almost was like a sin</a:t>
          </a:r>
          <a:endParaRPr lang="en-US">
            <a:latin typeface="Arial" panose="020b0604020202020204" pitchFamily="34" charset="0"/>
            <a:cs typeface="Arial" panose="020b0604020202020204" pitchFamily="34" charset="0"/>
          </a:endParaRPr>
        </a:p>
      </dgm:t>
    </dgm:pt>
    <dgm:pt modelId="{00B6CAF6-451E-42B5-8751-7BA8D25C2F2A}" cxnId="{50C73596-8222-4D42-88E3-065D1940BD5B}" type="sibTrans">
      <dgm:prSet/>
      <dgm:spPr/>
      <dgm:t>
        <a:bodyPr/>
        <a:lstStyle/>
        <a:p>
          <a:endParaRPr lang="en-US">
            <a:latin typeface="Arial" panose="020b0604020202020204" pitchFamily="34" charset="0"/>
            <a:cs typeface="Arial" panose="020b0604020202020204" pitchFamily="34" charset="0"/>
          </a:endParaRPr>
        </a:p>
      </dgm:t>
    </dgm:pt>
    <dgm:pt modelId="{9B69D8E8-6973-46F7-BF1E-B57DA61F093E}" type="pres">
      <dgm:prSet presAssocID="{7D7B9928-0217-4D3E-A2D6-E6D3C8C7B449}" presName="Name0" presStyleCnt="0">
        <dgm:presLayoutVars>
          <dgm:dir/>
          <dgm:resizeHandles val="exact"/>
        </dgm:presLayoutVars>
      </dgm:prSet>
      <dgm:spPr/>
      <dgm:t>
        <a:bodyPr/>
        <a:lstStyle/>
        <a:p>
          <a:endParaRPr lang="en-US"/>
        </a:p>
      </dgm:t>
    </dgm:pt>
    <dgm:pt modelId="{3D082F7B-61A9-4048-A3A9-CF9A26FA5B4D}" type="pres">
      <dgm:prSet presAssocID="{7D7B9928-0217-4D3E-A2D6-E6D3C8C7B449}" presName="cycle" presStyleCnt="0"/>
      <dgm:spPr/>
      <dgm:t>
        <a:bodyPr/>
        <a:lstStyle/>
        <a:p/>
      </dgm:t>
    </dgm:pt>
    <dgm:pt modelId="{96DE6CD3-3B29-451B-9703-1F05A6CA03F5}" type="pres">
      <dgm:prSet presAssocID="{02673EB0-B04A-4EB4-9E9A-F25173DB3916}" presName="nodeFirstNode" presStyleLbl="node1" presStyleIdx="0" presStyleCnt="5" custScaleX="81696">
        <dgm:presLayoutVars>
          <dgm:bulletEnabled val="1"/>
        </dgm:presLayoutVars>
      </dgm:prSet>
      <dgm:spPr/>
      <dgm:t>
        <a:bodyPr/>
        <a:lstStyle/>
        <a:p>
          <a:endParaRPr lang="en-US"/>
        </a:p>
      </dgm:t>
    </dgm:pt>
    <dgm:pt modelId="{A9A83B31-F4B7-4415-8090-47EED961375D}" type="pres">
      <dgm:prSet presAssocID="{304372EE-F24E-419C-911E-67F7B7D2EB12}" presName="sibTransFirstNode" presStyleLbl="bgShp" presStyleIdx="0" presStyleCnt="1"/>
      <dgm:spPr/>
      <dgm:t>
        <a:bodyPr/>
        <a:lstStyle/>
        <a:p>
          <a:endParaRPr lang="en-US"/>
        </a:p>
      </dgm:t>
    </dgm:pt>
    <dgm:pt modelId="{D5E31BAD-540C-4648-93B1-9780171B9213}" type="pres">
      <dgm:prSet presAssocID="{E97F9A16-0850-4D09-8C20-1020D8CED9EB}" presName="nodeFollowingNodes" presStyleLbl="node1" presStyleIdx="1" presStyleCnt="5" custScaleX="81696">
        <dgm:presLayoutVars>
          <dgm:bulletEnabled val="1"/>
        </dgm:presLayoutVars>
      </dgm:prSet>
      <dgm:spPr/>
      <dgm:t>
        <a:bodyPr/>
        <a:lstStyle/>
        <a:p>
          <a:endParaRPr lang="en-US"/>
        </a:p>
      </dgm:t>
    </dgm:pt>
    <dgm:pt modelId="{5575211F-D7BC-4CF9-8C00-6E67A3476B4C}" type="pres">
      <dgm:prSet presAssocID="{584B10E8-406C-4CB9-8969-409DC0965324}" presName="nodeFollowingNodes" presStyleLbl="node1" presStyleIdx="2" presStyleCnt="5" custScaleX="81696">
        <dgm:presLayoutVars>
          <dgm:bulletEnabled val="1"/>
        </dgm:presLayoutVars>
      </dgm:prSet>
      <dgm:spPr/>
      <dgm:t>
        <a:bodyPr/>
        <a:lstStyle/>
        <a:p>
          <a:endParaRPr lang="en-US"/>
        </a:p>
      </dgm:t>
    </dgm:pt>
    <dgm:pt modelId="{3F183683-7908-4F2A-8C73-5770EE263993}" type="pres">
      <dgm:prSet presAssocID="{A5ED29FB-7810-4EA3-8D36-8E732D32A543}" presName="nodeFollowingNodes" presStyleLbl="node1" presStyleIdx="3" presStyleCnt="5" custScaleX="81696">
        <dgm:presLayoutVars>
          <dgm:bulletEnabled val="1"/>
        </dgm:presLayoutVars>
      </dgm:prSet>
      <dgm:spPr/>
      <dgm:t>
        <a:bodyPr/>
        <a:lstStyle/>
        <a:p>
          <a:endParaRPr lang="en-US"/>
        </a:p>
      </dgm:t>
    </dgm:pt>
    <dgm:pt modelId="{1596F9C4-C1D8-4687-973D-0FA5BB268E5D}" type="pres">
      <dgm:prSet presAssocID="{18A36B22-FD92-4A95-B6C9-2F3DA9DF5822}" presName="nodeFollowingNodes" presStyleLbl="node1" presStyleIdx="4" presStyleCnt="5" custScaleX="81696">
        <dgm:presLayoutVars>
          <dgm:bulletEnabled val="1"/>
        </dgm:presLayoutVars>
      </dgm:prSet>
      <dgm:spPr/>
      <dgm:t>
        <a:bodyPr/>
        <a:lstStyle/>
        <a:p>
          <a:endParaRPr lang="en-US"/>
        </a:p>
      </dgm:t>
    </dgm:pt>
  </dgm:ptLst>
  <dgm:cxnLst>
    <dgm:cxn modelId="{80DAF50F-F43E-47E3-9838-B4E39CD66C0E}" srcId="{7D7B9928-0217-4D3E-A2D6-E6D3C8C7B449}" destId="{02673EB0-B04A-4EB4-9E9A-F25173DB3916}" srcOrd="0" destOrd="0" parTransId="{AC4CAD91-C1BD-4A27-B444-DB757236E564}" sibTransId="{304372EE-F24E-419C-911E-67F7B7D2EB12}"/>
    <dgm:cxn modelId="{48884667-C6BB-4967-B918-B983A9238F5B}" srcId="{7D7B9928-0217-4D3E-A2D6-E6D3C8C7B449}" destId="{E97F9A16-0850-4D09-8C20-1020D8CED9EB}" srcOrd="1" destOrd="0" parTransId="{AB4EB70A-0ED4-41E2-B1A6-BEE2303A8FD6}" sibTransId="{B6892A44-6689-4D1F-A8B1-924D5AEB9D8C}"/>
    <dgm:cxn modelId="{D174D941-F066-43B7-AE90-29ECF6349D91}" srcId="{7D7B9928-0217-4D3E-A2D6-E6D3C8C7B449}" destId="{584B10E8-406C-4CB9-8969-409DC0965324}" srcOrd="2" destOrd="0" parTransId="{898052C0-D0FC-4D74-976E-BFA51A5F9B7B}" sibTransId="{C9603FCA-2D79-4570-8E74-ADABA8922B50}"/>
    <dgm:cxn modelId="{80770BC2-1257-4A8D-AB96-13BD8149F9E8}" srcId="{7D7B9928-0217-4D3E-A2D6-E6D3C8C7B449}" destId="{A5ED29FB-7810-4EA3-8D36-8E732D32A543}" srcOrd="3" destOrd="0" parTransId="{41A7062A-C0B3-4220-8270-2A57A7D5158F}" sibTransId="{A002B07D-DDA5-4485-8898-676191D23805}"/>
    <dgm:cxn modelId="{50C73596-8222-4D42-88E3-065D1940BD5B}" srcId="{7D7B9928-0217-4D3E-A2D6-E6D3C8C7B449}" destId="{18A36B22-FD92-4A95-B6C9-2F3DA9DF5822}" srcOrd="4" destOrd="0" parTransId="{62FFA27C-35E7-475D-92AC-A13F81E73FD2}" sibTransId="{00B6CAF6-451E-42B5-8751-7BA8D25C2F2A}"/>
    <dgm:cxn modelId="{919DABB6-D4D8-486C-8C6F-A58DB19646BF}" type="presOf" srcId="{7D7B9928-0217-4D3E-A2D6-E6D3C8C7B449}" destId="{9B69D8E8-6973-46F7-BF1E-B57DA61F093E}" srcOrd="0" destOrd="0" presId="urn:microsoft.com/office/officeart/2005/8/layout/cycle3"/>
    <dgm:cxn modelId="{46E9CA34-DD1D-4FEF-85FB-72AEF2253BB3}" type="presParOf" srcId="{9B69D8E8-6973-46F7-BF1E-B57DA61F093E}" destId="{3D082F7B-61A9-4048-A3A9-CF9A26FA5B4D}" srcOrd="0" destOrd="0" presId="urn:microsoft.com/office/officeart/2005/8/layout/cycle3"/>
    <dgm:cxn modelId="{D80D65DE-B9ED-4845-B5B7-F39834B44A72}" type="presParOf" srcId="{3D082F7B-61A9-4048-A3A9-CF9A26FA5B4D}" destId="{96DE6CD3-3B29-451B-9703-1F05A6CA03F5}" srcOrd="0" destOrd="0" presId="urn:microsoft.com/office/officeart/2005/8/layout/cycle3"/>
    <dgm:cxn modelId="{BD387A28-812A-4A58-986A-B8F3FBEFFB67}" type="presOf" srcId="{02673EB0-B04A-4EB4-9E9A-F25173DB3916}" destId="{96DE6CD3-3B29-451B-9703-1F05A6CA03F5}" srcOrd="0" destOrd="0" presId="urn:microsoft.com/office/officeart/2005/8/layout/cycle3"/>
    <dgm:cxn modelId="{4F3348FE-5020-4755-9A7D-32B949BF87FF}" type="presParOf" srcId="{3D082F7B-61A9-4048-A3A9-CF9A26FA5B4D}" destId="{A9A83B31-F4B7-4415-8090-47EED961375D}" srcOrd="1" destOrd="0" presId="urn:microsoft.com/office/officeart/2005/8/layout/cycle3"/>
    <dgm:cxn modelId="{70C31AF1-1D88-49C2-B112-3EA9502533C9}" type="presOf" srcId="{304372EE-F24E-419C-911E-67F7B7D2EB12}" destId="{A9A83B31-F4B7-4415-8090-47EED961375D}" srcOrd="0" destOrd="0" presId="urn:microsoft.com/office/officeart/2005/8/layout/cycle3"/>
    <dgm:cxn modelId="{9223C7A1-4B6D-4D8A-95A3-376D63CB8DC7}" type="presParOf" srcId="{3D082F7B-61A9-4048-A3A9-CF9A26FA5B4D}" destId="{D5E31BAD-540C-4648-93B1-9780171B9213}" srcOrd="2" destOrd="0" presId="urn:microsoft.com/office/officeart/2005/8/layout/cycle3"/>
    <dgm:cxn modelId="{6238B439-CA6B-40FD-95B0-B6B1475FB9CE}" type="presOf" srcId="{E97F9A16-0850-4D09-8C20-1020D8CED9EB}" destId="{D5E31BAD-540C-4648-93B1-9780171B9213}" srcOrd="0" destOrd="0" presId="urn:microsoft.com/office/officeart/2005/8/layout/cycle3"/>
    <dgm:cxn modelId="{9ED3BF31-6E7A-4DE7-BE8A-8FBD5A8DA282}" type="presParOf" srcId="{3D082F7B-61A9-4048-A3A9-CF9A26FA5B4D}" destId="{5575211F-D7BC-4CF9-8C00-6E67A3476B4C}" srcOrd="3" destOrd="0" presId="urn:microsoft.com/office/officeart/2005/8/layout/cycle3"/>
    <dgm:cxn modelId="{0A904090-5CC9-4869-A2CF-CB0E76F54B43}" type="presOf" srcId="{584B10E8-406C-4CB9-8969-409DC0965324}" destId="{5575211F-D7BC-4CF9-8C00-6E67A3476B4C}" srcOrd="0" destOrd="0" presId="urn:microsoft.com/office/officeart/2005/8/layout/cycle3"/>
    <dgm:cxn modelId="{B4E0EBC3-F564-4BC6-AF02-647142B3305C}" type="presParOf" srcId="{3D082F7B-61A9-4048-A3A9-CF9A26FA5B4D}" destId="{3F183683-7908-4F2A-8C73-5770EE263993}" srcOrd="4" destOrd="0" presId="urn:microsoft.com/office/officeart/2005/8/layout/cycle3"/>
    <dgm:cxn modelId="{9B9042B5-5D60-433B-9F35-0C1A88B987DD}" type="presOf" srcId="{A5ED29FB-7810-4EA3-8D36-8E732D32A543}" destId="{3F183683-7908-4F2A-8C73-5770EE263993}" srcOrd="0" destOrd="0" presId="urn:microsoft.com/office/officeart/2005/8/layout/cycle3"/>
    <dgm:cxn modelId="{EA9C467F-F6F9-418B-9546-75240016590C}" type="presParOf" srcId="{3D082F7B-61A9-4048-A3A9-CF9A26FA5B4D}" destId="{1596F9C4-C1D8-4687-973D-0FA5BB268E5D}" srcOrd="5" destOrd="0" presId="urn:microsoft.com/office/officeart/2005/8/layout/cycle3"/>
    <dgm:cxn modelId="{153D74F1-B9DA-422F-8B42-5C91065E8AF1}" type="presOf" srcId="{18A36B22-FD92-4A95-B6C9-2F3DA9DF5822}" destId="{1596F9C4-C1D8-4687-973D-0FA5BB268E5D}" srcOrd="0" destOrd="0" presId="urn:microsoft.com/office/officeart/2005/8/layout/cycle3"/>
  </dgm:cxnLst>
  <dgm:bg/>
  <dgm:whole/>
  <dgm:extLst>
    <a:ext uri="http://schemas.microsoft.com/office/drawing/2008/diagram">
      <dsp:dataModelExt xmlns:dsp="http://schemas.microsoft.com/office/drawing/2008/diagram" minVer="http://schemas.openxmlformats.org/drawingml/2006/diagram" relId="rId10"/>
    </a:ext>
  </dgm:extLst>
</dgm:dataModel>
</file>

<file path=ppt/diagrams/data2.xml><?xml version="1.0" encoding="utf-8"?>
<dgm:dataModel xmlns:dgm="http://schemas.openxmlformats.org/drawingml/2006/diagram" xmlns:a="http://schemas.openxmlformats.org/drawingml/2006/main">
  <dgm:ptLst>
    <dgm:pt modelId="{D56C5301-5593-429A-A167-7AC00CACE671}"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8D19F7D4-CE0C-41C3-8623-DD0E220AA61C}" cxnId="{A5EA70DE-A7C0-42AF-A17E-B0C448C52FA8}" type="parTrans">
      <dgm:prSet/>
      <dgm:spPr/>
      <dgm:t>
        <a:bodyPr/>
        <a:lstStyle/>
        <a:p>
          <a:endParaRPr lang="en-US" sz="1200" b="1">
            <a:latin typeface="Arial" panose="020b0604020202020204" pitchFamily="34" charset="0"/>
            <a:cs typeface="Arial" panose="020b0604020202020204" pitchFamily="34" charset="0"/>
          </a:endParaRPr>
        </a:p>
      </dgm:t>
    </dgm:pt>
    <dgm:pt modelId="{28455B13-072E-498A-B00F-262DDB697BB5}">
      <dgm:prSet phldrT="[Text]" custT="1"/>
      <dgm:spPr>
        <a:solidFill>
          <a:srgbClr val="002060">
            <a:alpha val="82000"/>
          </a:srgbClr>
        </a:solidFill>
        <a:ln>
          <a:noFill/>
        </a:ln>
      </dgm:spPr>
      <dgm:t>
        <a:bodyPr/>
        <a:lstStyle/>
        <a:p>
          <a:r>
            <a:rPr lang="en-US" sz="1200" b="1" dirty="1" smtClean="0">
              <a:latin typeface="Arial" panose="020b0604020202020204" pitchFamily="34" charset="0"/>
              <a:cs typeface="Arial" panose="020b0604020202020204" pitchFamily="34" charset="0"/>
            </a:rPr>
            <a:t>Internal process readiness</a:t>
          </a:r>
          <a:endParaRPr lang="en-US" sz="1200" b="1">
            <a:latin typeface="Arial" panose="020b0604020202020204" pitchFamily="34" charset="0"/>
            <a:cs typeface="Arial" panose="020b0604020202020204" pitchFamily="34" charset="0"/>
          </a:endParaRPr>
        </a:p>
      </dgm:t>
    </dgm:pt>
    <dgm:pt modelId="{F3475A60-46F2-4DEB-8340-D0988F6FA4FE}" cxnId="{A5EA70DE-A7C0-42AF-A17E-B0C448C52FA8}" type="sibTrans">
      <dgm:prSet/>
      <dgm:spPr>
        <a:solidFill>
          <a:srgbClr val="FFC000"/>
        </a:solidFill>
        <a:ln>
          <a:solidFill>
            <a:schemeClr val="bg1"/>
          </a:solidFill>
        </a:ln>
      </dgm:spPr>
      <dgm:t>
        <a:bodyPr/>
        <a:lstStyle/>
        <a:p>
          <a:endParaRPr lang="en-US" sz="1200" b="1">
            <a:latin typeface="Arial" panose="020b0604020202020204" pitchFamily="34" charset="0"/>
            <a:cs typeface="Arial" panose="020b0604020202020204" pitchFamily="34" charset="0"/>
          </a:endParaRPr>
        </a:p>
      </dgm:t>
    </dgm:pt>
    <dgm:pt modelId="{46E2855B-2996-41A4-9CF3-D49193130420}" cxnId="{5599AC18-0811-440A-BAA7-F5CADA20F5E2}" type="parTrans">
      <dgm:prSet/>
      <dgm:spPr/>
      <dgm:t>
        <a:bodyPr/>
        <a:lstStyle/>
        <a:p>
          <a:endParaRPr lang="en-US" sz="1200" b="1">
            <a:latin typeface="Arial" panose="020b0604020202020204" pitchFamily="34" charset="0"/>
            <a:cs typeface="Arial" panose="020b0604020202020204" pitchFamily="34" charset="0"/>
          </a:endParaRPr>
        </a:p>
      </dgm:t>
    </dgm:pt>
    <dgm:pt modelId="{6C61CFA3-EF90-4625-A356-3BFC343171B2}">
      <dgm:prSet phldrT="[Text]" custT="1"/>
      <dgm:spPr>
        <a:solidFill>
          <a:srgbClr val="002060">
            <a:alpha val="82000"/>
          </a:srgbClr>
        </a:solidFill>
        <a:ln>
          <a:noFill/>
        </a:ln>
      </dgm:spPr>
      <dgm:t>
        <a:bodyPr/>
        <a:lstStyle/>
        <a:p>
          <a:r>
            <a:rPr lang="en-US" sz="1200" b="1" dirty="1" smtClean="0">
              <a:latin typeface="Arial" panose="020b0604020202020204" pitchFamily="34" charset="0"/>
              <a:cs typeface="Arial" panose="020b0604020202020204" pitchFamily="34" charset="0"/>
            </a:rPr>
            <a:t>Under estimating complexity of outsourced relation </a:t>
          </a:r>
          <a:r>
            <a:rPr lang="en-US" sz="1200" b="1" dirty="1" smtClean="0">
              <a:latin typeface="Arial" panose="020b0604020202020204" pitchFamily="34" charset="0"/>
              <a:cs typeface="Arial" panose="020b0604020202020204" pitchFamily="34" charset="0"/>
            </a:rPr>
            <a:t>mgmt</a:t>
          </a:r>
          <a:endParaRPr lang="en-US" sz="1200" b="1">
            <a:latin typeface="Arial" panose="020b0604020202020204" pitchFamily="34" charset="0"/>
            <a:cs typeface="Arial" panose="020b0604020202020204" pitchFamily="34" charset="0"/>
          </a:endParaRPr>
        </a:p>
      </dgm:t>
    </dgm:pt>
    <dgm:pt modelId="{5064F03F-446A-4C97-9F9C-3C9CFC64C699}" cxnId="{5599AC18-0811-440A-BAA7-F5CADA20F5E2}" type="sibTrans">
      <dgm:prSet/>
      <dgm:spPr>
        <a:solidFill>
          <a:srgbClr val="FFC000"/>
        </a:solidFill>
        <a:ln>
          <a:solidFill>
            <a:schemeClr val="bg1"/>
          </a:solidFill>
        </a:ln>
      </dgm:spPr>
      <dgm:t>
        <a:bodyPr/>
        <a:lstStyle/>
        <a:p>
          <a:endParaRPr lang="en-US" sz="1200" b="1">
            <a:latin typeface="Arial" panose="020b0604020202020204" pitchFamily="34" charset="0"/>
            <a:cs typeface="Arial" panose="020b0604020202020204" pitchFamily="34" charset="0"/>
          </a:endParaRPr>
        </a:p>
      </dgm:t>
    </dgm:pt>
    <dgm:pt modelId="{FAF66C6B-9CBD-4CE9-8D47-C7BEC8758F09}" cxnId="{F2DF61B8-0876-46A6-AF49-5372181928CB}" type="parTrans">
      <dgm:prSet/>
      <dgm:spPr/>
      <dgm:t>
        <a:bodyPr/>
        <a:lstStyle/>
        <a:p>
          <a:endParaRPr lang="en-US" sz="1200" b="1">
            <a:latin typeface="Arial" panose="020b0604020202020204" pitchFamily="34" charset="0"/>
            <a:cs typeface="Arial" panose="020b0604020202020204" pitchFamily="34" charset="0"/>
          </a:endParaRPr>
        </a:p>
      </dgm:t>
    </dgm:pt>
    <dgm:pt modelId="{13702C6F-1B17-46B6-ABB9-6E8FCCC0F772}">
      <dgm:prSet phldrT="[Text]" custT="1"/>
      <dgm:spPr>
        <a:solidFill>
          <a:srgbClr val="002060">
            <a:alpha val="82000"/>
          </a:srgbClr>
        </a:solidFill>
        <a:ln>
          <a:noFill/>
        </a:ln>
      </dgm:spPr>
      <dgm:t>
        <a:bodyPr/>
        <a:lstStyle/>
        <a:p>
          <a:r>
            <a:rPr lang="en-US" sz="1200" b="1" dirty="1" smtClean="0">
              <a:latin typeface="Arial" panose="020b0604020202020204" pitchFamily="34" charset="0"/>
              <a:cs typeface="Arial" panose="020b0604020202020204" pitchFamily="34" charset="0"/>
            </a:rPr>
            <a:t>Governance complexity</a:t>
          </a:r>
          <a:endParaRPr lang="en-US" sz="1200" b="1">
            <a:latin typeface="Arial" panose="020b0604020202020204" pitchFamily="34" charset="0"/>
            <a:cs typeface="Arial" panose="020b0604020202020204" pitchFamily="34" charset="0"/>
          </a:endParaRPr>
        </a:p>
      </dgm:t>
    </dgm:pt>
    <dgm:pt modelId="{442B1CA8-EA65-4729-9199-A5661C650CDD}" cxnId="{F2DF61B8-0876-46A6-AF49-5372181928CB}" type="sibTrans">
      <dgm:prSet/>
      <dgm:spPr>
        <a:solidFill>
          <a:srgbClr val="FFC000"/>
        </a:solidFill>
        <a:ln>
          <a:solidFill>
            <a:schemeClr val="bg1"/>
          </a:solidFill>
        </a:ln>
      </dgm:spPr>
      <dgm:t>
        <a:bodyPr/>
        <a:lstStyle/>
        <a:p>
          <a:endParaRPr lang="en-US" sz="1200" b="1">
            <a:latin typeface="Arial" panose="020b0604020202020204" pitchFamily="34" charset="0"/>
            <a:cs typeface="Arial" panose="020b0604020202020204" pitchFamily="34" charset="0"/>
          </a:endParaRPr>
        </a:p>
      </dgm:t>
    </dgm:pt>
    <dgm:pt modelId="{54AD0987-6063-4F66-9EDB-762868547B49}" cxnId="{EF13D545-DC17-4A92-9996-63C3E43D0E68}" type="parTrans">
      <dgm:prSet/>
      <dgm:spPr/>
      <dgm:t>
        <a:bodyPr/>
        <a:lstStyle/>
        <a:p>
          <a:endParaRPr lang="en-US" sz="1200" b="1">
            <a:latin typeface="Arial" panose="020b0604020202020204" pitchFamily="34" charset="0"/>
            <a:cs typeface="Arial" panose="020b0604020202020204" pitchFamily="34" charset="0"/>
          </a:endParaRPr>
        </a:p>
      </dgm:t>
    </dgm:pt>
    <dgm:pt modelId="{384EA356-2688-493E-A6EB-E4E4D946BCF5}">
      <dgm:prSet phldrT="[Text]" custT="1"/>
      <dgm:spPr>
        <a:solidFill>
          <a:srgbClr val="002060">
            <a:alpha val="82000"/>
          </a:srgbClr>
        </a:solidFill>
        <a:ln>
          <a:noFill/>
        </a:ln>
      </dgm:spPr>
      <dgm:t>
        <a:bodyPr/>
        <a:lstStyle/>
        <a:p>
          <a:r>
            <a:rPr lang="en-US" sz="1200" b="1" dirty="1" smtClean="0">
              <a:latin typeface="Arial" panose="020b0604020202020204" pitchFamily="34" charset="0"/>
              <a:cs typeface="Arial" panose="020b0604020202020204" pitchFamily="34" charset="0"/>
            </a:rPr>
            <a:t>Lack of control on process optimization and automation</a:t>
          </a:r>
          <a:endParaRPr lang="en-US" sz="1200" b="1">
            <a:latin typeface="Arial" panose="020b0604020202020204" pitchFamily="34" charset="0"/>
            <a:cs typeface="Arial" panose="020b0604020202020204" pitchFamily="34" charset="0"/>
          </a:endParaRPr>
        </a:p>
      </dgm:t>
    </dgm:pt>
    <dgm:pt modelId="{1B2726E2-E5D5-4A08-88F3-CC69F2295FF9}" cxnId="{EF13D545-DC17-4A92-9996-63C3E43D0E68}" type="sibTrans">
      <dgm:prSet/>
      <dgm:spPr>
        <a:solidFill>
          <a:srgbClr val="FFC000"/>
        </a:solidFill>
        <a:ln>
          <a:solidFill>
            <a:schemeClr val="bg1"/>
          </a:solidFill>
        </a:ln>
      </dgm:spPr>
      <dgm:t>
        <a:bodyPr/>
        <a:lstStyle/>
        <a:p>
          <a:endParaRPr lang="en-US" sz="1200" b="1">
            <a:latin typeface="Arial" panose="020b0604020202020204" pitchFamily="34" charset="0"/>
            <a:cs typeface="Arial" panose="020b0604020202020204" pitchFamily="34" charset="0"/>
          </a:endParaRPr>
        </a:p>
      </dgm:t>
    </dgm:pt>
    <dgm:pt modelId="{8F37FA98-9728-4085-9DA7-5870468E1FBF}" cxnId="{6CCBA0DB-8E7B-4D74-8EC7-5C989B930EB0}" type="parTrans">
      <dgm:prSet/>
      <dgm:spPr/>
      <dgm:t>
        <a:bodyPr/>
        <a:lstStyle/>
        <a:p>
          <a:endParaRPr lang="en-US" sz="1200" b="1">
            <a:latin typeface="Arial" panose="020b0604020202020204" pitchFamily="34" charset="0"/>
            <a:cs typeface="Arial" panose="020b0604020202020204" pitchFamily="34" charset="0"/>
          </a:endParaRPr>
        </a:p>
      </dgm:t>
    </dgm:pt>
    <dgm:pt modelId="{5517935E-55B1-42C7-B40C-E1E1B9EF686E}">
      <dgm:prSet phldrT="[Text]" custT="1"/>
      <dgm:spPr>
        <a:solidFill>
          <a:srgbClr val="002060">
            <a:alpha val="82000"/>
          </a:srgbClr>
        </a:solidFill>
        <a:ln>
          <a:noFill/>
        </a:ln>
      </dgm:spPr>
      <dgm:t>
        <a:bodyPr/>
        <a:lstStyle/>
        <a:p>
          <a:r>
            <a:rPr lang="en-US" sz="1200" b="1" dirty="1" smtClean="0">
              <a:latin typeface="Arial" panose="020b0604020202020204" pitchFamily="34" charset="0"/>
              <a:cs typeface="Arial" panose="020b0604020202020204" pitchFamily="34" charset="0"/>
            </a:rPr>
            <a:t>Different focus by outsourcing party then client</a:t>
          </a:r>
          <a:endParaRPr lang="en-US" sz="1200" b="1">
            <a:latin typeface="Arial" panose="020b0604020202020204" pitchFamily="34" charset="0"/>
            <a:cs typeface="Arial" panose="020b0604020202020204" pitchFamily="34" charset="0"/>
          </a:endParaRPr>
        </a:p>
      </dgm:t>
    </dgm:pt>
    <dgm:pt modelId="{782620C4-C506-4225-BFE2-BA677788A051}" cxnId="{6CCBA0DB-8E7B-4D74-8EC7-5C989B930EB0}" type="sibTrans">
      <dgm:prSet/>
      <dgm:spPr>
        <a:solidFill>
          <a:srgbClr val="FFC000"/>
        </a:solidFill>
        <a:ln>
          <a:solidFill>
            <a:schemeClr val="bg1"/>
          </a:solidFill>
        </a:ln>
      </dgm:spPr>
      <dgm:t>
        <a:bodyPr/>
        <a:lstStyle/>
        <a:p>
          <a:endParaRPr lang="en-US" sz="1200" b="1">
            <a:latin typeface="Arial" panose="020b0604020202020204" pitchFamily="34" charset="0"/>
            <a:cs typeface="Arial" panose="020b0604020202020204" pitchFamily="34" charset="0"/>
          </a:endParaRPr>
        </a:p>
      </dgm:t>
    </dgm:pt>
    <dgm:pt modelId="{9D2F216C-BE42-45BE-9646-74D302FB964C}" cxnId="{ABFD5E3D-DBE2-41AF-8C69-D1EAD5F0A334}" type="parTrans">
      <dgm:prSet/>
      <dgm:spPr/>
      <dgm:t>
        <a:bodyPr/>
        <a:lstStyle/>
        <a:p>
          <a:endParaRPr lang="en-US" sz="1200" b="1">
            <a:latin typeface="Arial" panose="020b0604020202020204" pitchFamily="34" charset="0"/>
            <a:cs typeface="Arial" panose="020b0604020202020204" pitchFamily="34" charset="0"/>
          </a:endParaRPr>
        </a:p>
      </dgm:t>
    </dgm:pt>
    <dgm:pt modelId="{BF31A2C0-2DD6-428B-A985-00CB1BA55715}">
      <dgm:prSet phldrT="[Text]" custT="1"/>
      <dgm:spPr>
        <a:solidFill>
          <a:srgbClr val="002060">
            <a:alpha val="82000"/>
          </a:srgbClr>
        </a:solidFill>
        <a:ln>
          <a:noFill/>
        </a:ln>
      </dgm:spPr>
      <dgm:t>
        <a:bodyPr/>
        <a:lstStyle/>
        <a:p>
          <a:r>
            <a:rPr lang="en-US" sz="1200" b="1" dirty="1" smtClean="0">
              <a:latin typeface="Arial" panose="020b0604020202020204" pitchFamily="34" charset="0"/>
              <a:cs typeface="Arial" panose="020b0604020202020204" pitchFamily="34" charset="0"/>
            </a:rPr>
            <a:t>Focus purely on cost cutting, lacking service delivery</a:t>
          </a:r>
          <a:endParaRPr lang="en-US" sz="1200" b="1">
            <a:latin typeface="Arial" panose="020b0604020202020204" pitchFamily="34" charset="0"/>
            <a:cs typeface="Arial" panose="020b0604020202020204" pitchFamily="34" charset="0"/>
          </a:endParaRPr>
        </a:p>
      </dgm:t>
    </dgm:pt>
    <dgm:pt modelId="{4F815ABD-3889-4BFD-BBF3-C425B971CC98}" cxnId="{ABFD5E3D-DBE2-41AF-8C69-D1EAD5F0A334}" type="sibTrans">
      <dgm:prSet/>
      <dgm:spPr>
        <a:solidFill>
          <a:srgbClr val="FFC000"/>
        </a:solidFill>
        <a:ln>
          <a:solidFill>
            <a:schemeClr val="bg1"/>
          </a:solidFill>
        </a:ln>
      </dgm:spPr>
      <dgm:t>
        <a:bodyPr/>
        <a:lstStyle/>
        <a:p>
          <a:endParaRPr lang="en-US" sz="1200" b="1">
            <a:latin typeface="Arial" panose="020b0604020202020204" pitchFamily="34" charset="0"/>
            <a:cs typeface="Arial" panose="020b0604020202020204" pitchFamily="34" charset="0"/>
          </a:endParaRPr>
        </a:p>
      </dgm:t>
    </dgm:pt>
    <dgm:pt modelId="{E8F20254-1861-4B4F-B337-3AC46FD2B1C3}" cxnId="{DFFD93CB-C60E-4E2C-9EE7-3F2B5FFC5663}" type="parTrans">
      <dgm:prSet/>
      <dgm:spPr/>
      <dgm:t>
        <a:bodyPr/>
        <a:lstStyle/>
        <a:p>
          <a:endParaRPr lang="en-US" sz="1200" b="1">
            <a:latin typeface="Arial" panose="020b0604020202020204" pitchFamily="34" charset="0"/>
            <a:cs typeface="Arial" panose="020b0604020202020204" pitchFamily="34" charset="0"/>
          </a:endParaRPr>
        </a:p>
      </dgm:t>
    </dgm:pt>
    <dgm:pt modelId="{8DBCB620-74F7-4408-A938-2ACF2DC975AA}">
      <dgm:prSet phldrT="[Text]" custT="1"/>
      <dgm:spPr>
        <a:solidFill>
          <a:srgbClr val="002060">
            <a:alpha val="82000"/>
          </a:srgbClr>
        </a:solidFill>
        <a:ln>
          <a:noFill/>
        </a:ln>
      </dgm:spPr>
      <dgm:t>
        <a:bodyPr/>
        <a:lstStyle/>
        <a:p>
          <a:r>
            <a:rPr lang="en-US" sz="1200" b="1" dirty="1" smtClean="0">
              <a:latin typeface="Arial" panose="020b0604020202020204" pitchFamily="34" charset="0"/>
              <a:cs typeface="Arial" panose="020b0604020202020204" pitchFamily="34" charset="0"/>
            </a:rPr>
            <a:t>Too complex contract and SLA structure with lack of flexibility</a:t>
          </a:r>
          <a:endParaRPr lang="en-US" sz="1200" b="1">
            <a:latin typeface="Arial" panose="020b0604020202020204" pitchFamily="34" charset="0"/>
            <a:cs typeface="Arial" panose="020b0604020202020204" pitchFamily="34" charset="0"/>
          </a:endParaRPr>
        </a:p>
      </dgm:t>
    </dgm:pt>
    <dgm:pt modelId="{C6E0FA74-474D-4452-B083-05A7DC7BADB3}" cxnId="{DFFD93CB-C60E-4E2C-9EE7-3F2B5FFC5663}" type="sibTrans">
      <dgm:prSet/>
      <dgm:spPr>
        <a:solidFill>
          <a:srgbClr val="FFC000"/>
        </a:solidFill>
        <a:ln>
          <a:solidFill>
            <a:schemeClr val="bg1"/>
          </a:solidFill>
        </a:ln>
      </dgm:spPr>
      <dgm:t>
        <a:bodyPr/>
        <a:lstStyle/>
        <a:p>
          <a:endParaRPr lang="en-US" sz="1200" b="1">
            <a:latin typeface="Arial" panose="020b0604020202020204" pitchFamily="34" charset="0"/>
            <a:cs typeface="Arial" panose="020b0604020202020204" pitchFamily="34" charset="0"/>
          </a:endParaRPr>
        </a:p>
      </dgm:t>
    </dgm:pt>
    <dgm:pt modelId="{7386D654-F0F4-4649-A739-EFCDFCB4C411}" type="pres">
      <dgm:prSet presAssocID="{D56C5301-5593-429A-A167-7AC00CACE671}" presName="cycle" presStyleCnt="0">
        <dgm:presLayoutVars>
          <dgm:dir/>
          <dgm:resizeHandles val="exact"/>
        </dgm:presLayoutVars>
      </dgm:prSet>
      <dgm:spPr/>
      <dgm:t>
        <a:bodyPr/>
        <a:lstStyle/>
        <a:p>
          <a:endParaRPr lang="en-US"/>
        </a:p>
      </dgm:t>
    </dgm:pt>
    <dgm:pt modelId="{677A11E4-55BC-4555-998B-B6A3540EBE9F}" type="pres">
      <dgm:prSet presAssocID="{28455B13-072E-498A-B00F-262DDB697BB5}" presName="node" presStyleLbl="node1" presStyleIdx="0" presStyleCnt="7">
        <dgm:presLayoutVars>
          <dgm:bulletEnabled val="1"/>
        </dgm:presLayoutVars>
      </dgm:prSet>
      <dgm:spPr/>
      <dgm:t>
        <a:bodyPr/>
        <a:lstStyle/>
        <a:p>
          <a:endParaRPr lang="en-US"/>
        </a:p>
      </dgm:t>
    </dgm:pt>
    <dgm:pt modelId="{CA9824EC-38B8-4B5B-8775-25CF89B1C165}" type="pres">
      <dgm:prSet presAssocID="{28455B13-072E-498A-B00F-262DDB697BB5}" presName="spNode" presStyleCnt="0"/>
      <dgm:spPr/>
      <dgm:t>
        <a:bodyPr/>
        <a:lstStyle/>
        <a:p/>
      </dgm:t>
    </dgm:pt>
    <dgm:pt modelId="{0A1CD9BF-A97D-4969-8FF0-DF0431AE77AD}" type="pres">
      <dgm:prSet presAssocID="{F3475A60-46F2-4DEB-8340-D0988F6FA4FE}" presName="sibTrans" presStyleLbl="sibTrans1D1" presStyleIdx="0" presStyleCnt="7"/>
      <dgm:spPr/>
      <dgm:t>
        <a:bodyPr/>
        <a:lstStyle/>
        <a:p>
          <a:endParaRPr lang="en-US"/>
        </a:p>
      </dgm:t>
    </dgm:pt>
    <dgm:pt modelId="{1C3C1745-B5EE-447B-8179-CB5658B8A852}" type="pres">
      <dgm:prSet presAssocID="{6C61CFA3-EF90-4625-A356-3BFC343171B2}" presName="node" presStyleLbl="node1" presStyleIdx="1" presStyleCnt="7">
        <dgm:presLayoutVars>
          <dgm:bulletEnabled val="1"/>
        </dgm:presLayoutVars>
      </dgm:prSet>
      <dgm:spPr/>
      <dgm:t>
        <a:bodyPr/>
        <a:lstStyle/>
        <a:p>
          <a:endParaRPr lang="en-US"/>
        </a:p>
      </dgm:t>
    </dgm:pt>
    <dgm:pt modelId="{E860CA3A-4460-43DA-85CF-C1FCE518D883}" type="pres">
      <dgm:prSet presAssocID="{6C61CFA3-EF90-4625-A356-3BFC343171B2}" presName="spNode" presStyleCnt="0"/>
      <dgm:spPr/>
      <dgm:t>
        <a:bodyPr/>
        <a:lstStyle/>
        <a:p/>
      </dgm:t>
    </dgm:pt>
    <dgm:pt modelId="{8908431F-AE3E-49A8-8258-90B658AF0C57}" type="pres">
      <dgm:prSet presAssocID="{5064F03F-446A-4C97-9F9C-3C9CFC64C699}" presName="sibTrans" presStyleLbl="sibTrans1D1" presStyleIdx="1" presStyleCnt="7"/>
      <dgm:spPr/>
      <dgm:t>
        <a:bodyPr/>
        <a:lstStyle/>
        <a:p>
          <a:endParaRPr lang="en-US"/>
        </a:p>
      </dgm:t>
    </dgm:pt>
    <dgm:pt modelId="{D71380F1-C555-4D84-817D-EDD33107F6FB}" type="pres">
      <dgm:prSet presAssocID="{13702C6F-1B17-46B6-ABB9-6E8FCCC0F772}" presName="node" presStyleLbl="node1" presStyleIdx="2" presStyleCnt="7">
        <dgm:presLayoutVars>
          <dgm:bulletEnabled val="1"/>
        </dgm:presLayoutVars>
      </dgm:prSet>
      <dgm:spPr/>
      <dgm:t>
        <a:bodyPr/>
        <a:lstStyle/>
        <a:p>
          <a:endParaRPr lang="en-US"/>
        </a:p>
      </dgm:t>
    </dgm:pt>
    <dgm:pt modelId="{ED2B4D81-67D7-476F-90FC-DB224DC403CB}" type="pres">
      <dgm:prSet presAssocID="{13702C6F-1B17-46B6-ABB9-6E8FCCC0F772}" presName="spNode" presStyleCnt="0"/>
      <dgm:spPr/>
      <dgm:t>
        <a:bodyPr/>
        <a:lstStyle/>
        <a:p/>
      </dgm:t>
    </dgm:pt>
    <dgm:pt modelId="{F4C5C469-EAAA-42E4-9613-3D1D7F411E16}" type="pres">
      <dgm:prSet presAssocID="{442B1CA8-EA65-4729-9199-A5661C650CDD}" presName="sibTrans" presStyleLbl="sibTrans1D1" presStyleIdx="2" presStyleCnt="7"/>
      <dgm:spPr/>
      <dgm:t>
        <a:bodyPr/>
        <a:lstStyle/>
        <a:p>
          <a:endParaRPr lang="en-US"/>
        </a:p>
      </dgm:t>
    </dgm:pt>
    <dgm:pt modelId="{C5E46C5C-3DF6-452E-B553-142E15F01002}" type="pres">
      <dgm:prSet presAssocID="{384EA356-2688-493E-A6EB-E4E4D946BCF5}" presName="node" presStyleLbl="node1" presStyleIdx="3" presStyleCnt="7">
        <dgm:presLayoutVars>
          <dgm:bulletEnabled val="1"/>
        </dgm:presLayoutVars>
      </dgm:prSet>
      <dgm:spPr/>
      <dgm:t>
        <a:bodyPr/>
        <a:lstStyle/>
        <a:p>
          <a:endParaRPr lang="en-US"/>
        </a:p>
      </dgm:t>
    </dgm:pt>
    <dgm:pt modelId="{E5A5B225-2BDD-4B72-86AD-5576513AA45F}" type="pres">
      <dgm:prSet presAssocID="{384EA356-2688-493E-A6EB-E4E4D946BCF5}" presName="spNode" presStyleCnt="0"/>
      <dgm:spPr/>
      <dgm:t>
        <a:bodyPr/>
        <a:lstStyle/>
        <a:p/>
      </dgm:t>
    </dgm:pt>
    <dgm:pt modelId="{045BD826-0E1A-4E1C-8B80-7EABDF8C68FB}" type="pres">
      <dgm:prSet presAssocID="{1B2726E2-E5D5-4A08-88F3-CC69F2295FF9}" presName="sibTrans" presStyleLbl="sibTrans1D1" presStyleIdx="3" presStyleCnt="7"/>
      <dgm:spPr/>
      <dgm:t>
        <a:bodyPr/>
        <a:lstStyle/>
        <a:p>
          <a:endParaRPr lang="en-US"/>
        </a:p>
      </dgm:t>
    </dgm:pt>
    <dgm:pt modelId="{B6C4820C-C612-4D28-970A-E28349BA5E9F}" type="pres">
      <dgm:prSet presAssocID="{5517935E-55B1-42C7-B40C-E1E1B9EF686E}" presName="node" presStyleLbl="node1" presStyleIdx="4" presStyleCnt="7">
        <dgm:presLayoutVars>
          <dgm:bulletEnabled val="1"/>
        </dgm:presLayoutVars>
      </dgm:prSet>
      <dgm:spPr/>
      <dgm:t>
        <a:bodyPr/>
        <a:lstStyle/>
        <a:p>
          <a:endParaRPr lang="en-US"/>
        </a:p>
      </dgm:t>
    </dgm:pt>
    <dgm:pt modelId="{97F459C2-54F6-477D-8D93-CD57624819FB}" type="pres">
      <dgm:prSet presAssocID="{5517935E-55B1-42C7-B40C-E1E1B9EF686E}" presName="spNode" presStyleCnt="0"/>
      <dgm:spPr/>
      <dgm:t>
        <a:bodyPr/>
        <a:lstStyle/>
        <a:p/>
      </dgm:t>
    </dgm:pt>
    <dgm:pt modelId="{DEF59283-3A15-4FE5-9C60-8F15CBD0A2CA}" type="pres">
      <dgm:prSet presAssocID="{782620C4-C506-4225-BFE2-BA677788A051}" presName="sibTrans" presStyleLbl="sibTrans1D1" presStyleIdx="4" presStyleCnt="7"/>
      <dgm:spPr/>
      <dgm:t>
        <a:bodyPr/>
        <a:lstStyle/>
        <a:p>
          <a:endParaRPr lang="en-US"/>
        </a:p>
      </dgm:t>
    </dgm:pt>
    <dgm:pt modelId="{476FC4CD-4F39-42A5-A599-B1BC533FA66C}" type="pres">
      <dgm:prSet presAssocID="{BF31A2C0-2DD6-428B-A985-00CB1BA55715}" presName="node" presStyleLbl="node1" presStyleIdx="5" presStyleCnt="7">
        <dgm:presLayoutVars>
          <dgm:bulletEnabled val="1"/>
        </dgm:presLayoutVars>
      </dgm:prSet>
      <dgm:spPr/>
      <dgm:t>
        <a:bodyPr/>
        <a:lstStyle/>
        <a:p>
          <a:endParaRPr lang="en-US"/>
        </a:p>
      </dgm:t>
    </dgm:pt>
    <dgm:pt modelId="{F554CF93-16EF-49A8-8DFD-8BD2B5D26CCB}" type="pres">
      <dgm:prSet presAssocID="{BF31A2C0-2DD6-428B-A985-00CB1BA55715}" presName="spNode" presStyleCnt="0"/>
      <dgm:spPr/>
      <dgm:t>
        <a:bodyPr/>
        <a:lstStyle/>
        <a:p/>
      </dgm:t>
    </dgm:pt>
    <dgm:pt modelId="{1E9687EF-38E6-4459-9DFC-01722644296A}" type="pres">
      <dgm:prSet presAssocID="{4F815ABD-3889-4BFD-BBF3-C425B971CC98}" presName="sibTrans" presStyleLbl="sibTrans1D1" presStyleIdx="5" presStyleCnt="7"/>
      <dgm:spPr/>
      <dgm:t>
        <a:bodyPr/>
        <a:lstStyle/>
        <a:p>
          <a:endParaRPr lang="en-US"/>
        </a:p>
      </dgm:t>
    </dgm:pt>
    <dgm:pt modelId="{5E36A8FF-409A-41F4-96F3-48EB349D4D8A}" type="pres">
      <dgm:prSet presAssocID="{8DBCB620-74F7-4408-A938-2ACF2DC975AA}" presName="node" presStyleLbl="node1" presStyleIdx="6" presStyleCnt="7">
        <dgm:presLayoutVars>
          <dgm:bulletEnabled val="1"/>
        </dgm:presLayoutVars>
      </dgm:prSet>
      <dgm:spPr/>
      <dgm:t>
        <a:bodyPr/>
        <a:lstStyle/>
        <a:p>
          <a:endParaRPr lang="en-US"/>
        </a:p>
      </dgm:t>
    </dgm:pt>
    <dgm:pt modelId="{96E20834-613E-4897-8D34-A5CE04034760}" type="pres">
      <dgm:prSet presAssocID="{8DBCB620-74F7-4408-A938-2ACF2DC975AA}" presName="spNode" presStyleCnt="0"/>
      <dgm:spPr/>
      <dgm:t>
        <a:bodyPr/>
        <a:lstStyle/>
        <a:p/>
      </dgm:t>
    </dgm:pt>
    <dgm:pt modelId="{D2222F50-FC41-447A-AFE2-9D384D9CFB06}" type="pres">
      <dgm:prSet presAssocID="{C6E0FA74-474D-4452-B083-05A7DC7BADB3}" presName="sibTrans" presStyleLbl="sibTrans1D1" presStyleIdx="6" presStyleCnt="7"/>
      <dgm:spPr/>
      <dgm:t>
        <a:bodyPr/>
        <a:lstStyle/>
        <a:p>
          <a:endParaRPr lang="en-US"/>
        </a:p>
      </dgm:t>
    </dgm:pt>
  </dgm:ptLst>
  <dgm:cxnLst>
    <dgm:cxn modelId="{A5EA70DE-A7C0-42AF-A17E-B0C448C52FA8}" srcId="{D56C5301-5593-429A-A167-7AC00CACE671}" destId="{28455B13-072E-498A-B00F-262DDB697BB5}" srcOrd="0" destOrd="0" parTransId="{8D19F7D4-CE0C-41C3-8623-DD0E220AA61C}" sibTransId="{F3475A60-46F2-4DEB-8340-D0988F6FA4FE}"/>
    <dgm:cxn modelId="{5599AC18-0811-440A-BAA7-F5CADA20F5E2}" srcId="{D56C5301-5593-429A-A167-7AC00CACE671}" destId="{6C61CFA3-EF90-4625-A356-3BFC343171B2}" srcOrd="1" destOrd="0" parTransId="{46E2855B-2996-41A4-9CF3-D49193130420}" sibTransId="{5064F03F-446A-4C97-9F9C-3C9CFC64C699}"/>
    <dgm:cxn modelId="{F2DF61B8-0876-46A6-AF49-5372181928CB}" srcId="{D56C5301-5593-429A-A167-7AC00CACE671}" destId="{13702C6F-1B17-46B6-ABB9-6E8FCCC0F772}" srcOrd="2" destOrd="0" parTransId="{FAF66C6B-9CBD-4CE9-8D47-C7BEC8758F09}" sibTransId="{442B1CA8-EA65-4729-9199-A5661C650CDD}"/>
    <dgm:cxn modelId="{EF13D545-DC17-4A92-9996-63C3E43D0E68}" srcId="{D56C5301-5593-429A-A167-7AC00CACE671}" destId="{384EA356-2688-493E-A6EB-E4E4D946BCF5}" srcOrd="3" destOrd="0" parTransId="{54AD0987-6063-4F66-9EDB-762868547B49}" sibTransId="{1B2726E2-E5D5-4A08-88F3-CC69F2295FF9}"/>
    <dgm:cxn modelId="{6CCBA0DB-8E7B-4D74-8EC7-5C989B930EB0}" srcId="{D56C5301-5593-429A-A167-7AC00CACE671}" destId="{5517935E-55B1-42C7-B40C-E1E1B9EF686E}" srcOrd="4" destOrd="0" parTransId="{8F37FA98-9728-4085-9DA7-5870468E1FBF}" sibTransId="{782620C4-C506-4225-BFE2-BA677788A051}"/>
    <dgm:cxn modelId="{ABFD5E3D-DBE2-41AF-8C69-D1EAD5F0A334}" srcId="{D56C5301-5593-429A-A167-7AC00CACE671}" destId="{BF31A2C0-2DD6-428B-A985-00CB1BA55715}" srcOrd="5" destOrd="0" parTransId="{9D2F216C-BE42-45BE-9646-74D302FB964C}" sibTransId="{4F815ABD-3889-4BFD-BBF3-C425B971CC98}"/>
    <dgm:cxn modelId="{DFFD93CB-C60E-4E2C-9EE7-3F2B5FFC5663}" srcId="{D56C5301-5593-429A-A167-7AC00CACE671}" destId="{8DBCB620-74F7-4408-A938-2ACF2DC975AA}" srcOrd="6" destOrd="0" parTransId="{E8F20254-1861-4B4F-B337-3AC46FD2B1C3}" sibTransId="{C6E0FA74-474D-4452-B083-05A7DC7BADB3}"/>
    <dgm:cxn modelId="{A742B2FA-F880-49BC-8405-999E9C78C056}" type="presOf" srcId="{D56C5301-5593-429A-A167-7AC00CACE671}" destId="{7386D654-F0F4-4649-A739-EFCDFCB4C411}" srcOrd="0" destOrd="0" presId="urn:microsoft.com/office/officeart/2005/8/layout/cycle6"/>
    <dgm:cxn modelId="{F04497D7-16CE-4A4C-A155-5A984CC6A8B5}" type="presParOf" srcId="{7386D654-F0F4-4649-A739-EFCDFCB4C411}" destId="{677A11E4-55BC-4555-998B-B6A3540EBE9F}" srcOrd="0" destOrd="0" presId="urn:microsoft.com/office/officeart/2005/8/layout/cycle6"/>
    <dgm:cxn modelId="{533C6B99-4A93-4C66-8CB5-0D54A464DB10}" type="presOf" srcId="{28455B13-072E-498A-B00F-262DDB697BB5}" destId="{677A11E4-55BC-4555-998B-B6A3540EBE9F}" srcOrd="0" destOrd="0" presId="urn:microsoft.com/office/officeart/2005/8/layout/cycle6"/>
    <dgm:cxn modelId="{1A383AA8-C832-4536-9D70-80F35C40D387}" type="presParOf" srcId="{7386D654-F0F4-4649-A739-EFCDFCB4C411}" destId="{CA9824EC-38B8-4B5B-8775-25CF89B1C165}" srcOrd="1" destOrd="0" presId="urn:microsoft.com/office/officeart/2005/8/layout/cycle6"/>
    <dgm:cxn modelId="{00D75239-82A4-4335-9481-A77E733D2C59}" type="presParOf" srcId="{7386D654-F0F4-4649-A739-EFCDFCB4C411}" destId="{0A1CD9BF-A97D-4969-8FF0-DF0431AE77AD}" srcOrd="2" destOrd="0" presId="urn:microsoft.com/office/officeart/2005/8/layout/cycle6"/>
    <dgm:cxn modelId="{0C246A4C-EC9B-4D65-A5B5-F7B31DAB74A0}" type="presOf" srcId="{F3475A60-46F2-4DEB-8340-D0988F6FA4FE}" destId="{0A1CD9BF-A97D-4969-8FF0-DF0431AE77AD}" srcOrd="0" destOrd="0" presId="urn:microsoft.com/office/officeart/2005/8/layout/cycle6"/>
    <dgm:cxn modelId="{8DAA9155-E4B6-4E39-B35C-A404AD8B835A}" type="presParOf" srcId="{7386D654-F0F4-4649-A739-EFCDFCB4C411}" destId="{1C3C1745-B5EE-447B-8179-CB5658B8A852}" srcOrd="3" destOrd="0" presId="urn:microsoft.com/office/officeart/2005/8/layout/cycle6"/>
    <dgm:cxn modelId="{0D97AD5F-7659-42E1-8632-2F6419E66872}" type="presOf" srcId="{6C61CFA3-EF90-4625-A356-3BFC343171B2}" destId="{1C3C1745-B5EE-447B-8179-CB5658B8A852}" srcOrd="0" destOrd="0" presId="urn:microsoft.com/office/officeart/2005/8/layout/cycle6"/>
    <dgm:cxn modelId="{8DB44199-144A-4D89-B746-0B1BF0DC9DF3}" type="presParOf" srcId="{7386D654-F0F4-4649-A739-EFCDFCB4C411}" destId="{E860CA3A-4460-43DA-85CF-C1FCE518D883}" srcOrd="4" destOrd="0" presId="urn:microsoft.com/office/officeart/2005/8/layout/cycle6"/>
    <dgm:cxn modelId="{EB41CBFF-04D2-4E8B-9159-944BDFA53CF9}" type="presParOf" srcId="{7386D654-F0F4-4649-A739-EFCDFCB4C411}" destId="{8908431F-AE3E-49A8-8258-90B658AF0C57}" srcOrd="5" destOrd="0" presId="urn:microsoft.com/office/officeart/2005/8/layout/cycle6"/>
    <dgm:cxn modelId="{EC45C56E-D7E3-453E-BE2B-FDF743D0979B}" type="presOf" srcId="{5064F03F-446A-4C97-9F9C-3C9CFC64C699}" destId="{8908431F-AE3E-49A8-8258-90B658AF0C57}" srcOrd="0" destOrd="0" presId="urn:microsoft.com/office/officeart/2005/8/layout/cycle6"/>
    <dgm:cxn modelId="{03042FDE-4E43-4CAA-BBEC-4CCA82EF22C2}" type="presParOf" srcId="{7386D654-F0F4-4649-A739-EFCDFCB4C411}" destId="{D71380F1-C555-4D84-817D-EDD33107F6FB}" srcOrd="6" destOrd="0" presId="urn:microsoft.com/office/officeart/2005/8/layout/cycle6"/>
    <dgm:cxn modelId="{FE2BB324-DD17-40DF-A00F-C22EA9A631D4}" type="presOf" srcId="{13702C6F-1B17-46B6-ABB9-6E8FCCC0F772}" destId="{D71380F1-C555-4D84-817D-EDD33107F6FB}" srcOrd="0" destOrd="0" presId="urn:microsoft.com/office/officeart/2005/8/layout/cycle6"/>
    <dgm:cxn modelId="{9DD25FA0-DD9A-4ACA-97D7-F5AF16DC1722}" type="presParOf" srcId="{7386D654-F0F4-4649-A739-EFCDFCB4C411}" destId="{ED2B4D81-67D7-476F-90FC-DB224DC403CB}" srcOrd="7" destOrd="0" presId="urn:microsoft.com/office/officeart/2005/8/layout/cycle6"/>
    <dgm:cxn modelId="{17E0B43E-64B0-42F6-842D-A3F4DDEEFF7F}" type="presParOf" srcId="{7386D654-F0F4-4649-A739-EFCDFCB4C411}" destId="{F4C5C469-EAAA-42E4-9613-3D1D7F411E16}" srcOrd="8" destOrd="0" presId="urn:microsoft.com/office/officeart/2005/8/layout/cycle6"/>
    <dgm:cxn modelId="{4CC2A73B-0F3B-4A12-AA91-88EAC99ABFD4}" type="presOf" srcId="{442B1CA8-EA65-4729-9199-A5661C650CDD}" destId="{F4C5C469-EAAA-42E4-9613-3D1D7F411E16}" srcOrd="0" destOrd="0" presId="urn:microsoft.com/office/officeart/2005/8/layout/cycle6"/>
    <dgm:cxn modelId="{B10B8EA3-BBDB-4F57-831E-4E43AE314278}" type="presParOf" srcId="{7386D654-F0F4-4649-A739-EFCDFCB4C411}" destId="{C5E46C5C-3DF6-452E-B553-142E15F01002}" srcOrd="9" destOrd="0" presId="urn:microsoft.com/office/officeart/2005/8/layout/cycle6"/>
    <dgm:cxn modelId="{F8A2BF84-A2B4-45E1-B306-366D2B7C5E39}" type="presOf" srcId="{384EA356-2688-493E-A6EB-E4E4D946BCF5}" destId="{C5E46C5C-3DF6-452E-B553-142E15F01002}" srcOrd="0" destOrd="0" presId="urn:microsoft.com/office/officeart/2005/8/layout/cycle6"/>
    <dgm:cxn modelId="{7DD67BF0-0E0D-4751-B248-578F9022DFB3}" type="presParOf" srcId="{7386D654-F0F4-4649-A739-EFCDFCB4C411}" destId="{E5A5B225-2BDD-4B72-86AD-5576513AA45F}" srcOrd="10" destOrd="0" presId="urn:microsoft.com/office/officeart/2005/8/layout/cycle6"/>
    <dgm:cxn modelId="{F4128A68-4B00-4F1E-AD5E-D91E960E3D2D}" type="presParOf" srcId="{7386D654-F0F4-4649-A739-EFCDFCB4C411}" destId="{045BD826-0E1A-4E1C-8B80-7EABDF8C68FB}" srcOrd="11" destOrd="0" presId="urn:microsoft.com/office/officeart/2005/8/layout/cycle6"/>
    <dgm:cxn modelId="{F038DD4D-AC40-47B7-82DD-44ACD9DB678F}" type="presOf" srcId="{1B2726E2-E5D5-4A08-88F3-CC69F2295FF9}" destId="{045BD826-0E1A-4E1C-8B80-7EABDF8C68FB}" srcOrd="0" destOrd="0" presId="urn:microsoft.com/office/officeart/2005/8/layout/cycle6"/>
    <dgm:cxn modelId="{1AC56779-39EF-41A0-92E6-4AEC3BE102D0}" type="presParOf" srcId="{7386D654-F0F4-4649-A739-EFCDFCB4C411}" destId="{B6C4820C-C612-4D28-970A-E28349BA5E9F}" srcOrd="12" destOrd="0" presId="urn:microsoft.com/office/officeart/2005/8/layout/cycle6"/>
    <dgm:cxn modelId="{0A0A5A6B-6F50-47BA-BA88-176186680BB6}" type="presOf" srcId="{5517935E-55B1-42C7-B40C-E1E1B9EF686E}" destId="{B6C4820C-C612-4D28-970A-E28349BA5E9F}" srcOrd="0" destOrd="0" presId="urn:microsoft.com/office/officeart/2005/8/layout/cycle6"/>
    <dgm:cxn modelId="{7920E95B-840E-4BFD-B47B-5BD61D7BF9B1}" type="presParOf" srcId="{7386D654-F0F4-4649-A739-EFCDFCB4C411}" destId="{97F459C2-54F6-477D-8D93-CD57624819FB}" srcOrd="13" destOrd="0" presId="urn:microsoft.com/office/officeart/2005/8/layout/cycle6"/>
    <dgm:cxn modelId="{9CC08EA0-A073-4CE7-BA72-7B38BA4468E5}" type="presParOf" srcId="{7386D654-F0F4-4649-A739-EFCDFCB4C411}" destId="{DEF59283-3A15-4FE5-9C60-8F15CBD0A2CA}" srcOrd="14" destOrd="0" presId="urn:microsoft.com/office/officeart/2005/8/layout/cycle6"/>
    <dgm:cxn modelId="{CB5BAE2F-4E6C-4ADA-8651-D284D0750D91}" type="presOf" srcId="{782620C4-C506-4225-BFE2-BA677788A051}" destId="{DEF59283-3A15-4FE5-9C60-8F15CBD0A2CA}" srcOrd="0" destOrd="0" presId="urn:microsoft.com/office/officeart/2005/8/layout/cycle6"/>
    <dgm:cxn modelId="{C463C0D9-6DB7-4EFD-BC14-64900AC8F083}" type="presParOf" srcId="{7386D654-F0F4-4649-A739-EFCDFCB4C411}" destId="{476FC4CD-4F39-42A5-A599-B1BC533FA66C}" srcOrd="15" destOrd="0" presId="urn:microsoft.com/office/officeart/2005/8/layout/cycle6"/>
    <dgm:cxn modelId="{1DA7A4D0-7471-4FFF-A195-4D415943285D}" type="presOf" srcId="{BF31A2C0-2DD6-428B-A985-00CB1BA55715}" destId="{476FC4CD-4F39-42A5-A599-B1BC533FA66C}" srcOrd="0" destOrd="0" presId="urn:microsoft.com/office/officeart/2005/8/layout/cycle6"/>
    <dgm:cxn modelId="{B10C4D18-8B51-4866-ADC8-D7F273A9D798}" type="presParOf" srcId="{7386D654-F0F4-4649-A739-EFCDFCB4C411}" destId="{F554CF93-16EF-49A8-8DFD-8BD2B5D26CCB}" srcOrd="16" destOrd="0" presId="urn:microsoft.com/office/officeart/2005/8/layout/cycle6"/>
    <dgm:cxn modelId="{14D5E18F-6298-46C2-A81E-4BB24520FF90}" type="presParOf" srcId="{7386D654-F0F4-4649-A739-EFCDFCB4C411}" destId="{1E9687EF-38E6-4459-9DFC-01722644296A}" srcOrd="17" destOrd="0" presId="urn:microsoft.com/office/officeart/2005/8/layout/cycle6"/>
    <dgm:cxn modelId="{E39872E7-6F10-4C44-8F67-F76590B5F298}" type="presOf" srcId="{4F815ABD-3889-4BFD-BBF3-C425B971CC98}" destId="{1E9687EF-38E6-4459-9DFC-01722644296A}" srcOrd="0" destOrd="0" presId="urn:microsoft.com/office/officeart/2005/8/layout/cycle6"/>
    <dgm:cxn modelId="{409C681D-7DEC-473E-B0B5-58A23CEB330F}" type="presParOf" srcId="{7386D654-F0F4-4649-A739-EFCDFCB4C411}" destId="{5E36A8FF-409A-41F4-96F3-48EB349D4D8A}" srcOrd="18" destOrd="0" presId="urn:microsoft.com/office/officeart/2005/8/layout/cycle6"/>
    <dgm:cxn modelId="{AF0088D3-945D-49D2-8786-BC065B034C21}" type="presOf" srcId="{8DBCB620-74F7-4408-A938-2ACF2DC975AA}" destId="{5E36A8FF-409A-41F4-96F3-48EB349D4D8A}" srcOrd="0" destOrd="0" presId="urn:microsoft.com/office/officeart/2005/8/layout/cycle6"/>
    <dgm:cxn modelId="{45CC3730-5161-4C69-BDA9-33414F5F619A}" type="presParOf" srcId="{7386D654-F0F4-4649-A739-EFCDFCB4C411}" destId="{96E20834-613E-4897-8D34-A5CE04034760}" srcOrd="19" destOrd="0" presId="urn:microsoft.com/office/officeart/2005/8/layout/cycle6"/>
    <dgm:cxn modelId="{9FC9F095-6746-470D-AB09-758763E5A8F4}" type="presParOf" srcId="{7386D654-F0F4-4649-A739-EFCDFCB4C411}" destId="{D2222F50-FC41-447A-AFE2-9D384D9CFB06}" srcOrd="20" destOrd="0" presId="urn:microsoft.com/office/officeart/2005/8/layout/cycle6"/>
    <dgm:cxn modelId="{6329364B-4808-450E-8DBE-168FF3539327}" type="presOf" srcId="{C6E0FA74-474D-4452-B083-05A7DC7BADB3}" destId="{D2222F50-FC41-447A-AFE2-9D384D9CFB06}" srcOrd="0" destOrd="0" presId="urn:microsoft.com/office/officeart/2005/8/layout/cycle6"/>
  </dgm:cxnLst>
  <dgm:bg/>
  <dgm:whole/>
  <dgm:extLst>
    <a:ext uri="http://schemas.microsoft.com/office/drawing/2008/diagram">
      <dsp:dataModelExt xmlns:dsp="http://schemas.microsoft.com/office/drawing/2008/diagram" minVer="http://schemas.openxmlformats.org/drawingml/2006/diagram" relId="rId9"/>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83B31-F4B7-4415-8090-47EED961375D}">
      <dsp:nvSpPr>
        <dsp:cNvPr id="0" name=""/>
        <dsp:cNvSpPr/>
      </dsp:nvSpPr>
      <dsp:spPr>
        <a:xfrm>
          <a:off x="1374164" y="95262"/>
          <a:ext cx="5379671" cy="5379671"/>
        </a:xfrm>
        <a:prstGeom prst="circularArrow">
          <a:avLst>
            <a:gd name="adj1" fmla="val 5544"/>
            <a:gd name="adj2" fmla="val 330680"/>
            <a:gd name="adj3" fmla="val 14181685"/>
            <a:gd name="adj4" fmla="val 17143654"/>
            <a:gd name="adj5" fmla="val 575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DE6CD3-3B29-451B-9703-1F05A6CA03F5}">
      <dsp:nvSpPr>
        <dsp:cNvPr id="0" name=""/>
        <dsp:cNvSpPr/>
      </dsp:nvSpPr>
      <dsp:spPr>
        <a:xfrm>
          <a:off x="3031324" y="2274"/>
          <a:ext cx="2065351" cy="1264046"/>
        </a:xfrm>
        <a:prstGeom prst="roundRect">
          <a:avLst/>
        </a:prstGeom>
        <a:solidFill>
          <a:srgbClr val="00206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Over 2000 SSC’s in CEE region</a:t>
          </a:r>
          <a:endParaRPr lang="en-US" sz="1800" kern="1200" dirty="0">
            <a:latin typeface="Arial" panose="020B0604020202020204" pitchFamily="34" charset="0"/>
            <a:cs typeface="Arial" panose="020B0604020202020204" pitchFamily="34" charset="0"/>
          </a:endParaRPr>
        </a:p>
      </dsp:txBody>
      <dsp:txXfrm>
        <a:off x="3093030" y="63980"/>
        <a:ext cx="1941939" cy="1140634"/>
      </dsp:txXfrm>
    </dsp:sp>
    <dsp:sp modelId="{D5E31BAD-540C-4648-93B1-9780171B9213}">
      <dsp:nvSpPr>
        <dsp:cNvPr id="0" name=""/>
        <dsp:cNvSpPr/>
      </dsp:nvSpPr>
      <dsp:spPr>
        <a:xfrm>
          <a:off x="5213145" y="1587460"/>
          <a:ext cx="2065351" cy="1264046"/>
        </a:xfrm>
        <a:prstGeom prst="roundRect">
          <a:avLst/>
        </a:prstGeom>
        <a:solidFill>
          <a:srgbClr val="00206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Growth in scope and career opportunities</a:t>
          </a:r>
          <a:endParaRPr lang="en-US" sz="1800" kern="1200" dirty="0">
            <a:latin typeface="Arial" panose="020B0604020202020204" pitchFamily="34" charset="0"/>
            <a:cs typeface="Arial" panose="020B0604020202020204" pitchFamily="34" charset="0"/>
          </a:endParaRPr>
        </a:p>
      </dsp:txBody>
      <dsp:txXfrm>
        <a:off x="5274851" y="1649166"/>
        <a:ext cx="1941939" cy="1140634"/>
      </dsp:txXfrm>
    </dsp:sp>
    <dsp:sp modelId="{5575211F-D7BC-4CF9-8C00-6E67A3476B4C}">
      <dsp:nvSpPr>
        <dsp:cNvPr id="0" name=""/>
        <dsp:cNvSpPr/>
      </dsp:nvSpPr>
      <dsp:spPr>
        <a:xfrm>
          <a:off x="4379764" y="4152345"/>
          <a:ext cx="2065351" cy="1264046"/>
        </a:xfrm>
        <a:prstGeom prst="roundRect">
          <a:avLst/>
        </a:prstGeom>
        <a:solidFill>
          <a:srgbClr val="00206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SSC becoming a strategic pillar of many multinationals</a:t>
          </a:r>
          <a:endParaRPr lang="en-US" sz="1800" kern="1200" dirty="0">
            <a:latin typeface="Arial" panose="020B0604020202020204" pitchFamily="34" charset="0"/>
            <a:cs typeface="Arial" panose="020B0604020202020204" pitchFamily="34" charset="0"/>
          </a:endParaRPr>
        </a:p>
      </dsp:txBody>
      <dsp:txXfrm>
        <a:off x="4441470" y="4214051"/>
        <a:ext cx="1941939" cy="1140634"/>
      </dsp:txXfrm>
    </dsp:sp>
    <dsp:sp modelId="{3F183683-7908-4F2A-8C73-5770EE263993}">
      <dsp:nvSpPr>
        <dsp:cNvPr id="0" name=""/>
        <dsp:cNvSpPr/>
      </dsp:nvSpPr>
      <dsp:spPr>
        <a:xfrm>
          <a:off x="1682884" y="4152345"/>
          <a:ext cx="2065351" cy="1264046"/>
        </a:xfrm>
        <a:prstGeom prst="roundRect">
          <a:avLst/>
        </a:prstGeom>
        <a:solidFill>
          <a:srgbClr val="00206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Double digit growth figures</a:t>
          </a:r>
          <a:endParaRPr lang="en-US" sz="1800" kern="1200" dirty="0">
            <a:latin typeface="Arial" panose="020B0604020202020204" pitchFamily="34" charset="0"/>
            <a:cs typeface="Arial" panose="020B0604020202020204" pitchFamily="34" charset="0"/>
          </a:endParaRPr>
        </a:p>
      </dsp:txBody>
      <dsp:txXfrm>
        <a:off x="1744590" y="4214051"/>
        <a:ext cx="1941939" cy="1140634"/>
      </dsp:txXfrm>
    </dsp:sp>
    <dsp:sp modelId="{1596F9C4-C1D8-4687-973D-0FA5BB268E5D}">
      <dsp:nvSpPr>
        <dsp:cNvPr id="0" name=""/>
        <dsp:cNvSpPr/>
      </dsp:nvSpPr>
      <dsp:spPr>
        <a:xfrm>
          <a:off x="849502" y="1587460"/>
          <a:ext cx="2065351" cy="1264046"/>
        </a:xfrm>
        <a:prstGeom prst="roundRect">
          <a:avLst/>
        </a:prstGeom>
        <a:solidFill>
          <a:srgbClr val="002060">
            <a:alpha val="80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smtClean="0">
              <a:latin typeface="Arial" panose="020B0604020202020204" pitchFamily="34" charset="0"/>
              <a:cs typeface="Arial" panose="020B0604020202020204" pitchFamily="34" charset="0"/>
            </a:rPr>
            <a:t>Not having an SSC almost was like a sin</a:t>
          </a:r>
          <a:endParaRPr lang="en-US" sz="1800" kern="1200" dirty="0">
            <a:latin typeface="Arial" panose="020B0604020202020204" pitchFamily="34" charset="0"/>
            <a:cs typeface="Arial" panose="020B0604020202020204" pitchFamily="34" charset="0"/>
          </a:endParaRPr>
        </a:p>
      </dsp:txBody>
      <dsp:txXfrm>
        <a:off x="911208" y="1649166"/>
        <a:ext cx="1941939" cy="1140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7A11E4-55BC-4555-998B-B6A3540EBE9F}">
      <dsp:nvSpPr>
        <dsp:cNvPr id="0" name=""/>
        <dsp:cNvSpPr/>
      </dsp:nvSpPr>
      <dsp:spPr>
        <a:xfrm>
          <a:off x="4130045" y="3318"/>
          <a:ext cx="1532479" cy="996111"/>
        </a:xfrm>
        <a:prstGeom prst="roundRect">
          <a:avLst/>
        </a:prstGeom>
        <a:solidFill>
          <a:srgbClr val="002060">
            <a:alpha val="8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Internal process readiness</a:t>
          </a:r>
          <a:endParaRPr lang="en-US" sz="1200" b="1" kern="1200" dirty="0">
            <a:latin typeface="Arial" panose="020B0604020202020204" pitchFamily="34" charset="0"/>
            <a:cs typeface="Arial" panose="020B0604020202020204" pitchFamily="34" charset="0"/>
          </a:endParaRPr>
        </a:p>
      </dsp:txBody>
      <dsp:txXfrm>
        <a:off x="4178671" y="51944"/>
        <a:ext cx="1435227" cy="898859"/>
      </dsp:txXfrm>
    </dsp:sp>
    <dsp:sp modelId="{0A1CD9BF-A97D-4969-8FF0-DF0431AE77AD}">
      <dsp:nvSpPr>
        <dsp:cNvPr id="0" name=""/>
        <dsp:cNvSpPr/>
      </dsp:nvSpPr>
      <dsp:spPr>
        <a:xfrm>
          <a:off x="2055945" y="501374"/>
          <a:ext cx="5680678" cy="5680678"/>
        </a:xfrm>
        <a:custGeom>
          <a:avLst/>
          <a:gdLst/>
          <a:ahLst/>
          <a:cxnLst/>
          <a:rect l="0" t="0" r="0" b="0"/>
          <a:pathLst>
            <a:path>
              <a:moveTo>
                <a:pt x="3616696" y="108161"/>
              </a:moveTo>
              <a:arcTo wR="2840339" hR="2840339" stAng="17151761" swAng="1254343"/>
            </a:path>
          </a:pathLst>
        </a:custGeom>
        <a:noFill/>
        <a:ln w="635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1C3C1745-B5EE-447B-8179-CB5658B8A852}">
      <dsp:nvSpPr>
        <dsp:cNvPr id="0" name=""/>
        <dsp:cNvSpPr/>
      </dsp:nvSpPr>
      <dsp:spPr>
        <a:xfrm>
          <a:off x="6350711" y="1072735"/>
          <a:ext cx="1532479" cy="996111"/>
        </a:xfrm>
        <a:prstGeom prst="roundRect">
          <a:avLst/>
        </a:prstGeom>
        <a:solidFill>
          <a:srgbClr val="002060">
            <a:alpha val="8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Under estimating complexity of outsourced relation </a:t>
          </a:r>
          <a:r>
            <a:rPr lang="en-US" sz="1200" b="1" kern="1200" dirty="0" err="1" smtClean="0">
              <a:latin typeface="Arial" panose="020B0604020202020204" pitchFamily="34" charset="0"/>
              <a:cs typeface="Arial" panose="020B0604020202020204" pitchFamily="34" charset="0"/>
            </a:rPr>
            <a:t>mgmt</a:t>
          </a:r>
          <a:endParaRPr lang="en-US" sz="1200" b="1" kern="1200" dirty="0">
            <a:latin typeface="Arial" panose="020B0604020202020204" pitchFamily="34" charset="0"/>
            <a:cs typeface="Arial" panose="020B0604020202020204" pitchFamily="34" charset="0"/>
          </a:endParaRPr>
        </a:p>
      </dsp:txBody>
      <dsp:txXfrm>
        <a:off x="6399337" y="1121361"/>
        <a:ext cx="1435227" cy="898859"/>
      </dsp:txXfrm>
    </dsp:sp>
    <dsp:sp modelId="{8908431F-AE3E-49A8-8258-90B658AF0C57}">
      <dsp:nvSpPr>
        <dsp:cNvPr id="0" name=""/>
        <dsp:cNvSpPr/>
      </dsp:nvSpPr>
      <dsp:spPr>
        <a:xfrm>
          <a:off x="2055945" y="501374"/>
          <a:ext cx="5680678" cy="5680678"/>
        </a:xfrm>
        <a:custGeom>
          <a:avLst/>
          <a:gdLst/>
          <a:ahLst/>
          <a:cxnLst/>
          <a:rect l="0" t="0" r="0" b="0"/>
          <a:pathLst>
            <a:path>
              <a:moveTo>
                <a:pt x="5385911" y="1580344"/>
              </a:moveTo>
              <a:arcTo wR="2840339" hR="2840339" stAng="20019945" swAng="1724869"/>
            </a:path>
          </a:pathLst>
        </a:custGeom>
        <a:noFill/>
        <a:ln w="635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D71380F1-C555-4D84-817D-EDD33107F6FB}">
      <dsp:nvSpPr>
        <dsp:cNvPr id="0" name=""/>
        <dsp:cNvSpPr/>
      </dsp:nvSpPr>
      <dsp:spPr>
        <a:xfrm>
          <a:off x="6899171" y="3475692"/>
          <a:ext cx="1532479" cy="996111"/>
        </a:xfrm>
        <a:prstGeom prst="roundRect">
          <a:avLst/>
        </a:prstGeom>
        <a:solidFill>
          <a:srgbClr val="002060">
            <a:alpha val="8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Governance complexity</a:t>
          </a:r>
          <a:endParaRPr lang="en-US" sz="1200" b="1" kern="1200" dirty="0">
            <a:latin typeface="Arial" panose="020B0604020202020204" pitchFamily="34" charset="0"/>
            <a:cs typeface="Arial" panose="020B0604020202020204" pitchFamily="34" charset="0"/>
          </a:endParaRPr>
        </a:p>
      </dsp:txBody>
      <dsp:txXfrm>
        <a:off x="6947797" y="3524318"/>
        <a:ext cx="1435227" cy="898859"/>
      </dsp:txXfrm>
    </dsp:sp>
    <dsp:sp modelId="{F4C5C469-EAAA-42E4-9613-3D1D7F411E16}">
      <dsp:nvSpPr>
        <dsp:cNvPr id="0" name=""/>
        <dsp:cNvSpPr/>
      </dsp:nvSpPr>
      <dsp:spPr>
        <a:xfrm>
          <a:off x="2055945" y="501374"/>
          <a:ext cx="5680678" cy="5680678"/>
        </a:xfrm>
        <a:custGeom>
          <a:avLst/>
          <a:gdLst/>
          <a:ahLst/>
          <a:cxnLst/>
          <a:rect l="0" t="0" r="0" b="0"/>
          <a:pathLst>
            <a:path>
              <a:moveTo>
                <a:pt x="5441641" y="3980844"/>
              </a:moveTo>
              <a:arcTo wR="2840339" hR="2840339" stAng="1420464" swAng="1357001"/>
            </a:path>
          </a:pathLst>
        </a:custGeom>
        <a:noFill/>
        <a:ln w="635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C5E46C5C-3DF6-452E-B553-142E15F01002}">
      <dsp:nvSpPr>
        <dsp:cNvPr id="0" name=""/>
        <dsp:cNvSpPr/>
      </dsp:nvSpPr>
      <dsp:spPr>
        <a:xfrm>
          <a:off x="5362422" y="5402714"/>
          <a:ext cx="1532479" cy="996111"/>
        </a:xfrm>
        <a:prstGeom prst="roundRect">
          <a:avLst/>
        </a:prstGeom>
        <a:solidFill>
          <a:srgbClr val="002060">
            <a:alpha val="8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Lack of control on process optimization and automation</a:t>
          </a:r>
          <a:endParaRPr lang="en-US" sz="1200" b="1" kern="1200" dirty="0">
            <a:latin typeface="Arial" panose="020B0604020202020204" pitchFamily="34" charset="0"/>
            <a:cs typeface="Arial" panose="020B0604020202020204" pitchFamily="34" charset="0"/>
          </a:endParaRPr>
        </a:p>
      </dsp:txBody>
      <dsp:txXfrm>
        <a:off x="5411048" y="5451340"/>
        <a:ext cx="1435227" cy="898859"/>
      </dsp:txXfrm>
    </dsp:sp>
    <dsp:sp modelId="{045BD826-0E1A-4E1C-8B80-7EABDF8C68FB}">
      <dsp:nvSpPr>
        <dsp:cNvPr id="0" name=""/>
        <dsp:cNvSpPr/>
      </dsp:nvSpPr>
      <dsp:spPr>
        <a:xfrm>
          <a:off x="2055945" y="501374"/>
          <a:ext cx="5680678" cy="5680678"/>
        </a:xfrm>
        <a:custGeom>
          <a:avLst/>
          <a:gdLst/>
          <a:ahLst/>
          <a:cxnLst/>
          <a:rect l="0" t="0" r="0" b="0"/>
          <a:pathLst>
            <a:path>
              <a:moveTo>
                <a:pt x="3297277" y="5643682"/>
              </a:moveTo>
              <a:arcTo wR="2840339" hR="2840339" stAng="4844540" swAng="1110919"/>
            </a:path>
          </a:pathLst>
        </a:custGeom>
        <a:noFill/>
        <a:ln w="635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B6C4820C-C612-4D28-970A-E28349BA5E9F}">
      <dsp:nvSpPr>
        <dsp:cNvPr id="0" name=""/>
        <dsp:cNvSpPr/>
      </dsp:nvSpPr>
      <dsp:spPr>
        <a:xfrm>
          <a:off x="2897668" y="5402714"/>
          <a:ext cx="1532479" cy="996111"/>
        </a:xfrm>
        <a:prstGeom prst="roundRect">
          <a:avLst/>
        </a:prstGeom>
        <a:solidFill>
          <a:srgbClr val="002060">
            <a:alpha val="8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Different focus by outsourcing party then client</a:t>
          </a:r>
          <a:endParaRPr lang="en-US" sz="1200" b="1" kern="1200" dirty="0">
            <a:latin typeface="Arial" panose="020B0604020202020204" pitchFamily="34" charset="0"/>
            <a:cs typeface="Arial" panose="020B0604020202020204" pitchFamily="34" charset="0"/>
          </a:endParaRPr>
        </a:p>
      </dsp:txBody>
      <dsp:txXfrm>
        <a:off x="2946294" y="5451340"/>
        <a:ext cx="1435227" cy="898859"/>
      </dsp:txXfrm>
    </dsp:sp>
    <dsp:sp modelId="{DEF59283-3A15-4FE5-9C60-8F15CBD0A2CA}">
      <dsp:nvSpPr>
        <dsp:cNvPr id="0" name=""/>
        <dsp:cNvSpPr/>
      </dsp:nvSpPr>
      <dsp:spPr>
        <a:xfrm>
          <a:off x="2055945" y="501374"/>
          <a:ext cx="5680678" cy="5680678"/>
        </a:xfrm>
        <a:custGeom>
          <a:avLst/>
          <a:gdLst/>
          <a:ahLst/>
          <a:cxnLst/>
          <a:rect l="0" t="0" r="0" b="0"/>
          <a:pathLst>
            <a:path>
              <a:moveTo>
                <a:pt x="877679" y="4893505"/>
              </a:moveTo>
              <a:arcTo wR="2840339" hR="2840339" stAng="8022535" swAng="1357001"/>
            </a:path>
          </a:pathLst>
        </a:custGeom>
        <a:noFill/>
        <a:ln w="635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476FC4CD-4F39-42A5-A599-B1BC533FA66C}">
      <dsp:nvSpPr>
        <dsp:cNvPr id="0" name=""/>
        <dsp:cNvSpPr/>
      </dsp:nvSpPr>
      <dsp:spPr>
        <a:xfrm>
          <a:off x="1360919" y="3475692"/>
          <a:ext cx="1532479" cy="996111"/>
        </a:xfrm>
        <a:prstGeom prst="roundRect">
          <a:avLst/>
        </a:prstGeom>
        <a:solidFill>
          <a:srgbClr val="002060">
            <a:alpha val="8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Focus purely on cost cutting, lacking service delivery</a:t>
          </a:r>
          <a:endParaRPr lang="en-US" sz="1200" b="1" kern="1200" dirty="0">
            <a:latin typeface="Arial" panose="020B0604020202020204" pitchFamily="34" charset="0"/>
            <a:cs typeface="Arial" panose="020B0604020202020204" pitchFamily="34" charset="0"/>
          </a:endParaRPr>
        </a:p>
      </dsp:txBody>
      <dsp:txXfrm>
        <a:off x="1409545" y="3524318"/>
        <a:ext cx="1435227" cy="898859"/>
      </dsp:txXfrm>
    </dsp:sp>
    <dsp:sp modelId="{1E9687EF-38E6-4459-9DFC-01722644296A}">
      <dsp:nvSpPr>
        <dsp:cNvPr id="0" name=""/>
        <dsp:cNvSpPr/>
      </dsp:nvSpPr>
      <dsp:spPr>
        <a:xfrm>
          <a:off x="2055945" y="501374"/>
          <a:ext cx="5680678" cy="5680678"/>
        </a:xfrm>
        <a:custGeom>
          <a:avLst/>
          <a:gdLst/>
          <a:ahLst/>
          <a:cxnLst/>
          <a:rect l="0" t="0" r="0" b="0"/>
          <a:pathLst>
            <a:path>
              <a:moveTo>
                <a:pt x="2519" y="2959951"/>
              </a:moveTo>
              <a:arcTo wR="2840339" hR="2840339" stAng="10655186" swAng="1724869"/>
            </a:path>
          </a:pathLst>
        </a:custGeom>
        <a:noFill/>
        <a:ln w="635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 modelId="{5E36A8FF-409A-41F4-96F3-48EB349D4D8A}">
      <dsp:nvSpPr>
        <dsp:cNvPr id="0" name=""/>
        <dsp:cNvSpPr/>
      </dsp:nvSpPr>
      <dsp:spPr>
        <a:xfrm>
          <a:off x="1909378" y="1072735"/>
          <a:ext cx="1532479" cy="996111"/>
        </a:xfrm>
        <a:prstGeom prst="roundRect">
          <a:avLst/>
        </a:prstGeom>
        <a:solidFill>
          <a:srgbClr val="002060">
            <a:alpha val="82000"/>
          </a:srgb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b="1" kern="1200" dirty="0" smtClean="0">
              <a:latin typeface="Arial" panose="020B0604020202020204" pitchFamily="34" charset="0"/>
              <a:cs typeface="Arial" panose="020B0604020202020204" pitchFamily="34" charset="0"/>
            </a:rPr>
            <a:t>Too complex contract and SLA structure with lack of flexibility</a:t>
          </a:r>
          <a:endParaRPr lang="en-US" sz="1200" b="1" kern="1200" dirty="0">
            <a:latin typeface="Arial" panose="020B0604020202020204" pitchFamily="34" charset="0"/>
            <a:cs typeface="Arial" panose="020B0604020202020204" pitchFamily="34" charset="0"/>
          </a:endParaRPr>
        </a:p>
      </dsp:txBody>
      <dsp:txXfrm>
        <a:off x="1958004" y="1121361"/>
        <a:ext cx="1435227" cy="898859"/>
      </dsp:txXfrm>
    </dsp:sp>
    <dsp:sp modelId="{D2222F50-FC41-447A-AFE2-9D384D9CFB06}">
      <dsp:nvSpPr>
        <dsp:cNvPr id="0" name=""/>
        <dsp:cNvSpPr/>
      </dsp:nvSpPr>
      <dsp:spPr>
        <a:xfrm>
          <a:off x="2055945" y="501374"/>
          <a:ext cx="5680678" cy="5680678"/>
        </a:xfrm>
        <a:custGeom>
          <a:avLst/>
          <a:gdLst/>
          <a:ahLst/>
          <a:cxnLst/>
          <a:rect l="0" t="0" r="0" b="0"/>
          <a:pathLst>
            <a:path>
              <a:moveTo>
                <a:pt x="1140163" y="565052"/>
              </a:moveTo>
              <a:arcTo wR="2840339" hR="2840339" stAng="13993896" swAng="1254343"/>
            </a:path>
          </a:pathLst>
        </a:custGeom>
        <a:noFill/>
        <a:ln w="6350" cap="flat" cmpd="sng" algn="ctr">
          <a:solidFill>
            <a:schemeClr val="bg1"/>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0.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2.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3.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4.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5.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6.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7.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8.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19.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20.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1.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2.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3.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24.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3.vml.rels>&#65279;<?xml version="1.0" encoding="utf-8" standalone="yes"?><Relationships xmlns="http://schemas.openxmlformats.org/package/2006/relationships"><Relationship Id="rId1" Type="http://schemas.openxmlformats.org/officeDocument/2006/relationships/image" Target="../media/image2.emf" /></Relationships>
</file>

<file path=ppt/drawings/_rels/vmlDrawing4.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5.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6.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7.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8.vml.rels>&#65279;<?xml version="1.0" encoding="utf-8" standalone="yes"?><Relationships xmlns="http://schemas.openxmlformats.org/package/2006/relationships"><Relationship Id="rId1" Type="http://schemas.openxmlformats.org/officeDocument/2006/relationships/image" Target="../media/image1.emf" /></Relationships>
</file>

<file path=ppt/drawings/_rels/vmlDrawing9.vml.rels>&#65279;<?xml version="1.0" encoding="utf-8" standalone="yes"?><Relationships xmlns="http://schemas.openxmlformats.org/package/2006/relationships"><Relationship Id="rId1" Type="http://schemas.openxmlformats.org/officeDocument/2006/relationships/image" Target="../media/image1.emf"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p:spPr>
        <p:txBody>
          <a:bodyPr vert="horz" lIns="91440" tIns="45720" rIns="91440" bIns="45720" rtlCol="0"/>
          <a:lstStyle>
            <a:lvl1pPr algn="r">
              <a:defRPr sz="1200"/>
            </a:lvl1pPr>
          </a:lstStyle>
          <a:p>
            <a:fld id="{3E7597F2-3700-470E-994C-B05A00CD4BA6}" type="datetimeFigureOut">
              <a:rPr lang="hu-HU" smtClean="0"/>
              <a:t>2019. 01. 24.</a:t>
            </a:fld>
            <a:endParaRPr lang="hu-HU"/>
          </a:p>
        </p:txBody>
      </p:sp>
      <p:sp>
        <p:nvSpPr>
          <p:cNvPr id="4" name="Diakép helye 3"/>
          <p:cNvSpPr>
            <a:spLocks noGrp="1" noRot="1" noChangeAspect="1"/>
          </p:cNvSpPr>
          <p:nvPr>
            <p:ph type="sldImg" idx="2"/>
          </p:nvPr>
        </p:nvSpPr>
        <p:spPr>
          <a:xfrm>
            <a:off x="685800" y="1143000"/>
            <a:ext cx="5486400" cy="3086100"/>
          </a:xfrm>
          <a:prstGeom prst="rect"/>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p:spPr>
        <p:txBody>
          <a:bodyPr vert="horz" lIns="91440" tIns="45720" rIns="91440" bIns="45720" rtlCol="0"/>
          <a:lstStyle/>
          <a:p>
            <a:pPr lvl="0"/>
            <a:r>
              <a:rPr lang="hu-HU" dirty="1" smtClean="0"/>
              <a:t>Mintaszöveg szerkesztése</a:t>
            </a:r>
          </a:p>
          <a:p>
            <a:pPr lvl="1"/>
            <a:r>
              <a:rPr lang="hu-HU" dirty="1" smtClean="0"/>
              <a:t>Második szint</a:t>
            </a:r>
          </a:p>
          <a:p>
            <a:pPr lvl="2"/>
            <a:r>
              <a:rPr lang="hu-HU" dirty="1" smtClean="0"/>
              <a:t>Harmadik szint</a:t>
            </a:r>
          </a:p>
          <a:p>
            <a:pPr lvl="3"/>
            <a:r>
              <a:rPr lang="hu-HU" dirty="1" smtClean="0"/>
              <a:t>Negyedik szint</a:t>
            </a:r>
          </a:p>
          <a:p>
            <a:pPr lvl="4"/>
            <a:r>
              <a:rPr lang="hu-HU" dirty="1" smtClean="0"/>
              <a:t>Ötödik szint</a:t>
            </a:r>
            <a:endParaRPr lang="hu-HU"/>
          </a:p>
        </p:txBody>
      </p:sp>
      <p:sp>
        <p:nvSpPr>
          <p:cNvPr id="6" name="Élőláb helye 5"/>
          <p:cNvSpPr>
            <a:spLocks noGrp="1"/>
          </p:cNvSpPr>
          <p:nvPr>
            <p:ph type="ftr" sz="quarter" idx="4"/>
          </p:nvPr>
        </p:nvSpPr>
        <p:spPr>
          <a:xfrm>
            <a:off x="0" y="8685213"/>
            <a:ext cx="2971800" cy="458787"/>
          </a:xfrm>
          <a:prstGeom prst="rect"/>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p:spPr>
        <p:txBody>
          <a:bodyPr vert="horz" lIns="91440" tIns="45720" rIns="91440" bIns="45720" rtlCol="0" anchor="b"/>
          <a:lstStyle>
            <a:lvl1pPr algn="r">
              <a:defRPr sz="1200"/>
            </a:lvl1pPr>
          </a:lstStyle>
          <a:p>
            <a:fld id="{8C7A8023-309C-41A9-BCE4-4BAAA1569672}" type="slidenum">
              <a:rPr lang="hu-HU" smtClean="0"/>
              <a:t>‹#›</a:t>
            </a:fld>
            <a:endParaRPr lang="hu-HU"/>
          </a:p>
        </p:txBody>
      </p:sp>
    </p:spTree>
    <p:extLst>
      <p:ext uri="{BB962C8B-B14F-4D97-AF65-F5344CB8AC3E}">
        <p14:creationId xmlns:p14="http://schemas.microsoft.com/office/powerpoint/2010/main" val="2878663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1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1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1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1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1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1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notesSlide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a:t>
            </a:fld>
            <a:endParaRPr lang="hu-HU"/>
          </a:p>
        </p:txBody>
      </p:sp>
    </p:spTree>
    <p:extLst>
      <p:ext uri="{BB962C8B-B14F-4D97-AF65-F5344CB8AC3E}">
        <p14:creationId xmlns:p14="http://schemas.microsoft.com/office/powerpoint/2010/main" val="3154997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2</a:t>
            </a:fld>
            <a:endParaRPr lang="hu-HU"/>
          </a:p>
        </p:txBody>
      </p:sp>
    </p:spTree>
    <p:extLst>
      <p:ext uri="{BB962C8B-B14F-4D97-AF65-F5344CB8AC3E}">
        <p14:creationId xmlns:p14="http://schemas.microsoft.com/office/powerpoint/2010/main" val="824832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C7A8023-309C-41A9-BCE4-4BAAA15696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t>3</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4253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C7A8023-309C-41A9-BCE4-4BAAA15696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t>4</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8846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C7A8023-309C-41A9-BCE4-4BAAA15696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t>5</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1771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C7A8023-309C-41A9-BCE4-4BAAA15696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t>6</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810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C7A8023-309C-41A9-BCE4-4BAAA15696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t>7</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7246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C7A8023-309C-41A9-BCE4-4BAAA15696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t>8</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0020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b="1"/>
          </a:p>
        </p:txBody>
      </p:sp>
      <p:sp>
        <p:nvSpPr>
          <p:cNvPr id="4" name="Slide Number Placeholder 3"/>
          <p:cNvSpPr>
            <a:spLocks noGrp="1"/>
          </p:cNvSpPr>
          <p:nvPr>
            <p:ph type="sldNum" sz="quarter" idx="10"/>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8C7A8023-309C-41A9-BCE4-4BAAA1569672}" type="slidenum">
              <a:rPr kumimoji="0" lang="hu-HU" sz="1200" b="0" i="0" u="none" strike="noStrike" kern="1200" cap="none" spc="0" normalizeH="0" baseline="0" noProof="0" smtClean="0">
                <a:ln>
                  <a:noFill/>
                </a:ln>
                <a:solidFill>
                  <a:prstClr val="black"/>
                </a:solidFill>
                <a:effectLst/>
                <a:uLnTx/>
                <a:uFillTx/>
                <a:latin typeface="Calibri"/>
                <a:ea typeface="+mn-ea"/>
                <a:cs typeface="+mn-cs"/>
              </a:rPr>
              <a:t>9</a:t>
            </a:fld>
            <a:endParaRPr kumimoji="0" lang="hu-H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8990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10"/>
          </p:nvPr>
        </p:nvSpPr>
        <p:spPr/>
        <p:txBody>
          <a:bodyPr/>
          <a:lstStyle/>
          <a:p>
            <a:fld id="{8C7A8023-309C-41A9-BCE4-4BAAA1569672}" type="slidenum">
              <a:rPr lang="hu-HU" smtClean="0"/>
              <a:t>10</a:t>
            </a:fld>
            <a:endParaRPr lang="hu-HU"/>
          </a:p>
        </p:txBody>
      </p:sp>
    </p:spTree>
    <p:extLst>
      <p:ext uri="{BB962C8B-B14F-4D97-AF65-F5344CB8AC3E}">
        <p14:creationId xmlns:p14="http://schemas.microsoft.com/office/powerpoint/2010/main" val="35628470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u-HU"/>
          </a:p>
        </p:txBody>
      </p:sp>
      <p:sp>
        <p:nvSpPr>
          <p:cNvPr id="4" name="Slide Number Placeholder 3"/>
          <p:cNvSpPr>
            <a:spLocks noGrp="1"/>
          </p:cNvSpPr>
          <p:nvPr>
            <p:ph type="sldNum" sz="quarter" idx="10"/>
          </p:nvPr>
        </p:nvSpPr>
        <p:spPr/>
        <p:txBody>
          <a:bodyPr/>
          <a:lstStyle/>
          <a:p>
            <a:fld id="{8C7A8023-309C-41A9-BCE4-4BAAA1569672}" type="slidenum">
              <a:rPr lang="hu-HU" smtClean="0"/>
              <a:t>11</a:t>
            </a:fld>
            <a:endParaRPr lang="hu-HU"/>
          </a:p>
        </p:txBody>
      </p:sp>
    </p:spTree>
    <p:extLst>
      <p:ext uri="{BB962C8B-B14F-4D97-AF65-F5344CB8AC3E}">
        <p14:creationId xmlns:p14="http://schemas.microsoft.com/office/powerpoint/2010/main" val="1880639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12</a:t>
            </a:fld>
            <a:endParaRPr lang="hu-HU"/>
          </a:p>
        </p:txBody>
      </p:sp>
    </p:spTree>
    <p:extLst>
      <p:ext uri="{BB962C8B-B14F-4D97-AF65-F5344CB8AC3E}">
        <p14:creationId xmlns:p14="http://schemas.microsoft.com/office/powerpoint/2010/main" val="640962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13</a:t>
            </a:fld>
            <a:endParaRPr lang="hu-HU"/>
          </a:p>
        </p:txBody>
      </p:sp>
    </p:spTree>
    <p:extLst>
      <p:ext uri="{BB962C8B-B14F-4D97-AF65-F5344CB8AC3E}">
        <p14:creationId xmlns:p14="http://schemas.microsoft.com/office/powerpoint/2010/main" val="2065998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14</a:t>
            </a:fld>
            <a:endParaRPr lang="hu-HU"/>
          </a:p>
        </p:txBody>
      </p:sp>
    </p:spTree>
    <p:extLst>
      <p:ext uri="{BB962C8B-B14F-4D97-AF65-F5344CB8AC3E}">
        <p14:creationId xmlns:p14="http://schemas.microsoft.com/office/powerpoint/2010/main" val="129250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15</a:t>
            </a:fld>
            <a:endParaRPr lang="hu-HU"/>
          </a:p>
        </p:txBody>
      </p:sp>
    </p:spTree>
    <p:extLst>
      <p:ext uri="{BB962C8B-B14F-4D97-AF65-F5344CB8AC3E}">
        <p14:creationId xmlns:p14="http://schemas.microsoft.com/office/powerpoint/2010/main" val="3108802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16</a:t>
            </a:fld>
            <a:endParaRPr lang="hu-HU"/>
          </a:p>
        </p:txBody>
      </p:sp>
    </p:spTree>
    <p:extLst>
      <p:ext uri="{BB962C8B-B14F-4D97-AF65-F5344CB8AC3E}">
        <p14:creationId xmlns:p14="http://schemas.microsoft.com/office/powerpoint/2010/main" val="1618324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17</a:t>
            </a:fld>
            <a:endParaRPr lang="hu-HU"/>
          </a:p>
        </p:txBody>
      </p:sp>
    </p:spTree>
    <p:extLst>
      <p:ext uri="{BB962C8B-B14F-4D97-AF65-F5344CB8AC3E}">
        <p14:creationId xmlns:p14="http://schemas.microsoft.com/office/powerpoint/2010/main" val="33818028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18</a:t>
            </a:fld>
            <a:endParaRPr lang="hu-HU"/>
          </a:p>
        </p:txBody>
      </p:sp>
    </p:spTree>
    <p:extLst>
      <p:ext uri="{BB962C8B-B14F-4D97-AF65-F5344CB8AC3E}">
        <p14:creationId xmlns:p14="http://schemas.microsoft.com/office/powerpoint/2010/main" val="3297514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A8023-309C-41A9-BCE4-4BAAA1569672}" type="slidenum">
              <a:rPr lang="hu-HU" smtClean="0"/>
              <a:t>19</a:t>
            </a:fld>
            <a:endParaRPr lang="hu-HU"/>
          </a:p>
        </p:txBody>
      </p:sp>
    </p:spTree>
    <p:extLst>
      <p:ext uri="{BB962C8B-B14F-4D97-AF65-F5344CB8AC3E}">
        <p14:creationId xmlns:p14="http://schemas.microsoft.com/office/powerpoint/2010/main" val="3966495255"/>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4.png"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png" /></Relationships>
</file>

<file path=ppt/slideLayouts/_rels/slideLayout15.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3.png" /></Relationships>
</file>

<file path=ppt/slideLayouts/_rels/slideLayout16.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png" /></Relationships>
</file>

<file path=ppt/slideLayouts/_rels/slideLayout1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6.png" /></Relationships>
</file>

<file path=ppt/slideLayouts/_rels/slideLayout20.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5.png" /></Relationships>
</file>

<file path=ppt/slideLayouts/_rels/slideLayout21.xml.rels>&#65279;<?xml version="1.0" encoding="utf-8" standalone="yes"?><Relationships xmlns="http://schemas.openxmlformats.org/package/2006/relationships"><Relationship Id="rId1" Type="http://schemas.openxmlformats.org/officeDocument/2006/relationships/vmlDrawing" Target="../drawings/vmlDrawing1.vml" /><Relationship Id="rId2" Type="http://schemas.openxmlformats.org/officeDocument/2006/relationships/tags" Target="../tags/tag14.xml" /><Relationship Id="rId3" Type="http://schemas.openxmlformats.org/officeDocument/2006/relationships/slideMaster" Target="../slideMasters/slideMaster1.xml" /><Relationship Id="rId5" Type="http://schemas.openxmlformats.org/officeDocument/2006/relationships/image" Target="../media/image1.emf" /><Relationship Id="rId6" Type="http://schemas.openxmlformats.org/officeDocument/2006/relationships/oleObject" Target="../embeddings/oleObject1.bin" TargetMode="Internal" /></Relationships>
</file>

<file path=ppt/slideLayouts/_rels/slideLayout2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4.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7.png" /></Relationships>
</file>

<file path=ppt/slideLayouts/_rels/slideLayout25.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7.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8.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29.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4.png"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0.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1.xml.rels>&#65279;<?xml version="1.0" encoding="utf-8" standalone="yes"?><Relationships xmlns="http://schemas.openxmlformats.org/package/2006/relationships"><Relationship Id="rId1" Type="http://schemas.openxmlformats.org/officeDocument/2006/relationships/vmlDrawing" Target="../drawings/vmlDrawing2.vml" /><Relationship Id="rId2" Type="http://schemas.openxmlformats.org/officeDocument/2006/relationships/tags" Target="../tags/tag17.xml" /><Relationship Id="rId3" Type="http://schemas.openxmlformats.org/officeDocument/2006/relationships/slideMaster" Target="../slideMasters/slideMaster2.xml" /><Relationship Id="rId5" Type="http://schemas.openxmlformats.org/officeDocument/2006/relationships/image" Target="../media/image2.emf" /><Relationship Id="rId6" Type="http://schemas.openxmlformats.org/officeDocument/2006/relationships/oleObject" Target="../embeddings/oleObject2.bin" TargetMode="Internal" /></Relationships>
</file>

<file path=ppt/slideLayouts/_rels/slideLayout32.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3.xml.rels>&#65279;<?xml version="1.0" encoding="utf-8" standalone="yes"?><Relationships xmlns="http://schemas.openxmlformats.org/package/2006/relationships"><Relationship Id="rId1" Type="http://schemas.openxmlformats.org/officeDocument/2006/relationships/vmlDrawing" Target="../drawings/vmlDrawing3.vml" /><Relationship Id="rId2" Type="http://schemas.openxmlformats.org/officeDocument/2006/relationships/tags" Target="../tags/tag15.xml" /><Relationship Id="rId3" Type="http://schemas.openxmlformats.org/officeDocument/2006/relationships/slideMaster" Target="../slideMasters/slideMaster2.xml" /><Relationship Id="rId5" Type="http://schemas.openxmlformats.org/officeDocument/2006/relationships/image" Target="../media/image2.emf" /><Relationship Id="rId6" Type="http://schemas.openxmlformats.org/officeDocument/2006/relationships/oleObject" Target="../embeddings/oleObject3.bin" TargetMode="Internal" /></Relationships>
</file>

<file path=ppt/slideLayouts/_rels/slideLayout34.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5.xml.rels>&#65279;<?xml version="1.0" encoding="utf-8" standalone="yes"?><Relationships xmlns="http://schemas.openxmlformats.org/package/2006/relationships"><Relationship Id="rId1" Type="http://schemas.openxmlformats.org/officeDocument/2006/relationships/vmlDrawing" Target="../drawings/vmlDrawing4.vml" /><Relationship Id="rId2" Type="http://schemas.openxmlformats.org/officeDocument/2006/relationships/tags" Target="../tags/tag2.xml" /><Relationship Id="rId3" Type="http://schemas.openxmlformats.org/officeDocument/2006/relationships/slideMaster" Target="../slideMasters/slideMaster2.xml" /><Relationship Id="rId5" Type="http://schemas.openxmlformats.org/officeDocument/2006/relationships/image" Target="../media/image1.emf" /><Relationship Id="rId6" Type="http://schemas.openxmlformats.org/officeDocument/2006/relationships/oleObject" Target="../embeddings/oleObject4.bin" TargetMode="Internal" /></Relationships>
</file>

<file path=ppt/slideLayouts/_rels/slideLayout36.xml.rels>&#65279;<?xml version="1.0" encoding="utf-8" standalone="yes"?><Relationships xmlns="http://schemas.openxmlformats.org/package/2006/relationships"><Relationship Id="rId1" Type="http://schemas.openxmlformats.org/officeDocument/2006/relationships/slideMaster" Target="../slideMasters/slideMaster2.xml" /></Relationships>
</file>

<file path=ppt/slideLayouts/_rels/slideLayout37.xml.rels>&#65279;<?xml version="1.0" encoding="utf-8" standalone="yes"?><Relationships xmlns="http://schemas.openxmlformats.org/package/2006/relationships"><Relationship Id="rId1" Type="http://schemas.openxmlformats.org/officeDocument/2006/relationships/slideMaster" Target="../slideMasters/slideMaster2.xml" /><Relationship Id="rId2" Type="http://schemas.openxmlformats.org/officeDocument/2006/relationships/image" Target="../media/image8.png" /></Relationships>
</file>

<file path=ppt/slideLayouts/_rels/slideLayout38.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39.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0.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1.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2.xml.rels>&#65279;<?xml version="1.0" encoding="utf-8" standalone="yes"?><Relationships xmlns="http://schemas.openxmlformats.org/package/2006/relationships"><Relationship Id="rId1" Type="http://schemas.openxmlformats.org/officeDocument/2006/relationships/vmlDrawing" Target="../drawings/vmlDrawing6.vml" /><Relationship Id="rId2" Type="http://schemas.openxmlformats.org/officeDocument/2006/relationships/tags" Target="../tags/tag5.xml" /><Relationship Id="rId3" Type="http://schemas.openxmlformats.org/officeDocument/2006/relationships/slideMaster" Target="../slideMasters/slideMaster3.xml" /><Relationship Id="rId5" Type="http://schemas.openxmlformats.org/officeDocument/2006/relationships/image" Target="../media/image1.emf" /><Relationship Id="rId6" Type="http://schemas.openxmlformats.org/officeDocument/2006/relationships/oleObject" Target="../embeddings/oleObject6.bin" TargetMode="Internal" /></Relationships>
</file>

<file path=ppt/slideLayouts/_rels/slideLayout43.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4.xml.rels>&#65279;<?xml version="1.0" encoding="utf-8" standalone="yes"?><Relationships xmlns="http://schemas.openxmlformats.org/package/2006/relationships"><Relationship Id="rId1" Type="http://schemas.openxmlformats.org/officeDocument/2006/relationships/vmlDrawing" Target="../drawings/vmlDrawing7.vml" /><Relationship Id="rId2" Type="http://schemas.openxmlformats.org/officeDocument/2006/relationships/tags" Target="../tags/tag24.xml" /><Relationship Id="rId3" Type="http://schemas.openxmlformats.org/officeDocument/2006/relationships/slideMaster" Target="../slideMasters/slideMaster3.xml" /><Relationship Id="rId5" Type="http://schemas.openxmlformats.org/officeDocument/2006/relationships/image" Target="../media/image1.emf" /><Relationship Id="rId6" Type="http://schemas.openxmlformats.org/officeDocument/2006/relationships/oleObject" Target="../embeddings/oleObject7.bin" TargetMode="Internal" /></Relationships>
</file>

<file path=ppt/slideLayouts/_rels/slideLayout45.xml.rels>&#65279;<?xml version="1.0" encoding="utf-8" standalone="yes"?><Relationships xmlns="http://schemas.openxmlformats.org/package/2006/relationships"><Relationship Id="rId1" Type="http://schemas.openxmlformats.org/officeDocument/2006/relationships/vmlDrawing" Target="../drawings/vmlDrawing8.vml" /><Relationship Id="rId2" Type="http://schemas.openxmlformats.org/officeDocument/2006/relationships/tags" Target="../tags/tag16.xml" /><Relationship Id="rId3" Type="http://schemas.openxmlformats.org/officeDocument/2006/relationships/slideMaster" Target="../slideMasters/slideMaster3.xml" /><Relationship Id="rId5" Type="http://schemas.openxmlformats.org/officeDocument/2006/relationships/image" Target="../media/image1.emf" /><Relationship Id="rId6" Type="http://schemas.openxmlformats.org/officeDocument/2006/relationships/oleObject" Target="../embeddings/oleObject8.bin" TargetMode="Internal" /></Relationships>
</file>

<file path=ppt/slideLayouts/_rels/slideLayout46.xml.rels>&#65279;<?xml version="1.0" encoding="utf-8" standalone="yes"?><Relationships xmlns="http://schemas.openxmlformats.org/package/2006/relationships"><Relationship Id="rId1" Type="http://schemas.openxmlformats.org/officeDocument/2006/relationships/slideMaster" Target="../slideMasters/slideMaster3.xml" /></Relationships>
</file>

<file path=ppt/slideLayouts/_rels/slideLayout47.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9.wmf" /></Relationships>
</file>

<file path=ppt/slideLayouts/_rels/slideLayout48.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0.emf" /><Relationship Id="rId3" Type="http://schemas.openxmlformats.org/officeDocument/2006/relationships/image" Target="../media/image11.emf" /></Relationships>
</file>

<file path=ppt/slideLayouts/_rels/slideLayout49.xml.rels>&#65279;<?xml version="1.0" encoding="utf-8" standalone="yes"?><Relationships xmlns="http://schemas.openxmlformats.org/package/2006/relationships"><Relationship Id="rId1" Type="http://schemas.openxmlformats.org/officeDocument/2006/relationships/vmlDrawing" Target="../drawings/vmlDrawing10.vml" /><Relationship Id="rId2" Type="http://schemas.openxmlformats.org/officeDocument/2006/relationships/tags" Target="../tags/tag11.xml" /><Relationship Id="rId3" Type="http://schemas.openxmlformats.org/officeDocument/2006/relationships/slideMaster" Target="../slideMasters/slideMaster4.xml" /><Relationship Id="rId5" Type="http://schemas.openxmlformats.org/officeDocument/2006/relationships/image" Target="../media/image1.emf" /><Relationship Id="rId6" Type="http://schemas.openxmlformats.org/officeDocument/2006/relationships/oleObject" Target="../embeddings/oleObject10.bin" TargetMode="Interna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3.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4.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5.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6.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7.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8.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59.xml.rels>&#65279;<?xml version="1.0" encoding="utf-8" standalone="yes"?><Relationships xmlns="http://schemas.openxmlformats.org/package/2006/relationships"><Relationship Id="rId1" Type="http://schemas.openxmlformats.org/officeDocument/2006/relationships/slideMaster" Target="../slideMasters/slideMaster4.xml" /><Relationship Id="rId2" Type="http://schemas.openxmlformats.org/officeDocument/2006/relationships/image" Target="../media/image12.jpeg"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0.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61.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62.xml.rels>&#65279;<?xml version="1.0" encoding="utf-8" standalone="yes"?><Relationships xmlns="http://schemas.openxmlformats.org/package/2006/relationships"><Relationship Id="rId1" Type="http://schemas.openxmlformats.org/officeDocument/2006/relationships/slideMaster" Target="../slideMasters/slideMaster4.xml" /></Relationships>
</file>

<file path=ppt/slideLayouts/_rels/slideLayout63.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64.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65.xml.rels>&#65279;<?xml version="1.0" encoding="utf-8" standalone="yes"?><Relationships xmlns="http://schemas.openxmlformats.org/package/2006/relationships"><Relationship Id="rId1" Type="http://schemas.openxmlformats.org/officeDocument/2006/relationships/vmlDrawing" Target="../drawings/vmlDrawing12.vml" /><Relationship Id="rId2" Type="http://schemas.openxmlformats.org/officeDocument/2006/relationships/tags" Target="../tags/tag13.xml" /><Relationship Id="rId3" Type="http://schemas.openxmlformats.org/officeDocument/2006/relationships/slideMaster" Target="../slideMasters/slideMaster5.xml" /><Relationship Id="rId5" Type="http://schemas.openxmlformats.org/officeDocument/2006/relationships/image" Target="../media/image1.emf" /><Relationship Id="rId6" Type="http://schemas.openxmlformats.org/officeDocument/2006/relationships/oleObject" Target="../embeddings/oleObject12.bin" TargetMode="Internal" /></Relationships>
</file>

<file path=ppt/slideLayouts/_rels/slideLayout66.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67.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68.xml.rels>&#65279;<?xml version="1.0" encoding="utf-8" standalone="yes"?><Relationships xmlns="http://schemas.openxmlformats.org/package/2006/relationships"><Relationship Id="rId1" Type="http://schemas.openxmlformats.org/officeDocument/2006/relationships/vmlDrawing" Target="../drawings/vmlDrawing13.vml" /><Relationship Id="rId2" Type="http://schemas.openxmlformats.org/officeDocument/2006/relationships/tags" Target="../tags/tag22.xml" /><Relationship Id="rId3" Type="http://schemas.openxmlformats.org/officeDocument/2006/relationships/slideMaster" Target="../slideMasters/slideMaster5.xml" /><Relationship Id="rId5" Type="http://schemas.openxmlformats.org/officeDocument/2006/relationships/image" Target="../media/image1.emf" /><Relationship Id="rId6" Type="http://schemas.openxmlformats.org/officeDocument/2006/relationships/oleObject" Target="../embeddings/oleObject13.bin" TargetMode="Internal" /></Relationships>
</file>

<file path=ppt/slideLayouts/_rels/slideLayout69.xml.rels>&#65279;<?xml version="1.0" encoding="utf-8" standalone="yes"?><Relationships xmlns="http://schemas.openxmlformats.org/package/2006/relationships"><Relationship Id="rId1" Type="http://schemas.openxmlformats.org/officeDocument/2006/relationships/slideMaster" Target="../slideMasters/slideMaster5.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0.xml.rels>&#65279;<?xml version="1.0" encoding="utf-8" standalone="yes"?><Relationships xmlns="http://schemas.openxmlformats.org/package/2006/relationships"><Relationship Id="rId1" Type="http://schemas.openxmlformats.org/officeDocument/2006/relationships/vmlDrawing" Target="../drawings/vmlDrawing14.vml" /><Relationship Id="rId2" Type="http://schemas.openxmlformats.org/officeDocument/2006/relationships/tags" Target="../tags/tag4.xml" /><Relationship Id="rId3" Type="http://schemas.openxmlformats.org/officeDocument/2006/relationships/slideMaster" Target="../slideMasters/slideMaster5.xml" /><Relationship Id="rId5" Type="http://schemas.openxmlformats.org/officeDocument/2006/relationships/image" Target="../media/image1.emf" /><Relationship Id="rId6" Type="http://schemas.openxmlformats.org/officeDocument/2006/relationships/oleObject" Target="../embeddings/oleObject14.bin" TargetMode="Internal" /></Relationships>
</file>

<file path=ppt/slideLayouts/_rels/slideLayout71.xml.rels>&#65279;<?xml version="1.0" encoding="utf-8" standalone="yes"?><Relationships xmlns="http://schemas.openxmlformats.org/package/2006/relationships"><Relationship Id="rId1" Type="http://schemas.openxmlformats.org/officeDocument/2006/relationships/vmlDrawing" Target="../drawings/vmlDrawing15.vml" /><Relationship Id="rId2" Type="http://schemas.openxmlformats.org/officeDocument/2006/relationships/tags" Target="../tags/tag21.xml" /><Relationship Id="rId3" Type="http://schemas.openxmlformats.org/officeDocument/2006/relationships/slideMaster" Target="../slideMasters/slideMaster5.xml" /><Relationship Id="rId5" Type="http://schemas.openxmlformats.org/officeDocument/2006/relationships/image" Target="../media/image1.emf" /><Relationship Id="rId6" Type="http://schemas.openxmlformats.org/officeDocument/2006/relationships/oleObject" Target="../embeddings/oleObject15.bin" TargetMode="Interna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chemeClr val="accent1"/>
            </a:gs>
            <a:gs pos="100000">
              <a:schemeClr val="tx2"/>
            </a:gs>
          </a:gsLst>
          <a:lin ang="5400000" scaled="1"/>
          <a:tileRect/>
        </a:gradFill>
        <a:effectLst/>
      </p:bgPr>
    </p:bg>
    <p:spTree>
      <p:nvGrpSpPr>
        <p:cNvPr id="1" name=""/>
        <p:cNvGrpSpPr/>
        <p:nvPr/>
      </p:nvGrpSpPr>
      <p:grpSpPr>
        <a:xfrm>
          <a:off x="0" y="0"/>
          <a:ext cx="0" cy="0"/>
          <a:chOff x="0" y="0"/>
          <a:chExt cx="0" cy="0"/>
        </a:xfrm>
      </p:grpSpPr>
      <p:sp>
        <p:nvSpPr>
          <p:cNvPr id="8" name="Freeform 5"/>
          <p:cNvSpPr/>
          <p:nvPr userDrawn="1"/>
        </p:nvSpPr>
        <p:spPr>
          <a:xfrm>
            <a:off x="6522" y="1"/>
            <a:ext cx="11653033" cy="6866001"/>
          </a:xfrm>
          <a:custGeom>
            <a:gdLst>
              <a:gd name="T0" fmla="*/ 0 w 2770"/>
              <a:gd name="T1" fmla="*/ 2160 h 2160"/>
              <a:gd name="T2" fmla="*/ 1683 w 2770"/>
              <a:gd name="T3" fmla="*/ 2160 h 2160"/>
              <a:gd name="T4" fmla="*/ 2757 w 2770"/>
              <a:gd name="T5" fmla="*/ 1115 h 2160"/>
              <a:gd name="T6" fmla="*/ 2757 w 2770"/>
              <a:gd name="T7" fmla="*/ 1070 h 2160"/>
              <a:gd name="T8" fmla="*/ 1637 w 2770"/>
              <a:gd name="T9" fmla="*/ 0 h 2160"/>
              <a:gd name="T10" fmla="*/ 0 w 2770"/>
              <a:gd name="T11" fmla="*/ 0 h 2160"/>
              <a:gd name="T12" fmla="*/ 0 w 2770"/>
              <a:gd name="T13" fmla="*/ 2160 h 2160"/>
              <a:gd name="connsiteX0" fmla="*/ 3283 w 13236"/>
              <a:gd name="connsiteY0" fmla="*/ 10010 h 10010"/>
              <a:gd name="connsiteX1" fmla="*/ 9359 w 13236"/>
              <a:gd name="connsiteY1" fmla="*/ 10010 h 10010"/>
              <a:gd name="connsiteX2" fmla="*/ 13236 w 13236"/>
              <a:gd name="connsiteY2" fmla="*/ 5172 h 10010"/>
              <a:gd name="connsiteX3" fmla="*/ 13236 w 13236"/>
              <a:gd name="connsiteY3" fmla="*/ 4964 h 10010"/>
              <a:gd name="connsiteX4" fmla="*/ 9193 w 13236"/>
              <a:gd name="connsiteY4" fmla="*/ 10 h 10010"/>
              <a:gd name="connsiteX5" fmla="*/ 0 w 13236"/>
              <a:gd name="connsiteY5" fmla="*/ 0 h 10010"/>
              <a:gd name="connsiteX6" fmla="*/ 3283 w 13236"/>
              <a:gd name="connsiteY6" fmla="*/ 10010 h 10010"/>
              <a:gd name="connsiteX0dup0" fmla="*/ 3283 w 13236"/>
              <a:gd name="connsiteY0dup0" fmla="*/ 10000 h 10000"/>
              <a:gd name="connsiteX1dup0" fmla="*/ 9359 w 13236"/>
              <a:gd name="connsiteY1dup0" fmla="*/ 10000 h 10000"/>
              <a:gd name="connsiteX2dup0" fmla="*/ 13236 w 13236"/>
              <a:gd name="connsiteY2dup0" fmla="*/ 5162 h 10000"/>
              <a:gd name="connsiteX3dup0" fmla="*/ 13236 w 13236"/>
              <a:gd name="connsiteY3dup0" fmla="*/ 4954 h 10000"/>
              <a:gd name="connsiteX4dup0" fmla="*/ 9193 w 13236"/>
              <a:gd name="connsiteY4dup0" fmla="*/ 0 h 10000"/>
              <a:gd name="connsiteX5dup0" fmla="*/ 0 w 13236"/>
              <a:gd name="connsiteY5dup0" fmla="*/ 0 h 10000"/>
              <a:gd name="connsiteX6dup0" fmla="*/ 3283 w 13236"/>
              <a:gd name="connsiteY6dup0" fmla="*/ 10000 h 10000"/>
              <a:gd name="connsiteX0dup0dup1" fmla="*/ 0 w 13236"/>
              <a:gd name="connsiteY0dup0dup1" fmla="*/ 9979 h 10353"/>
              <a:gd name="connsiteX1dup0dup1" fmla="*/ 9359 w 13236"/>
              <a:gd name="connsiteY1dup0dup1" fmla="*/ 10000 h 10353"/>
              <a:gd name="connsiteX2dup0dup1" fmla="*/ 13236 w 13236"/>
              <a:gd name="connsiteY2dup0dup1" fmla="*/ 5162 h 10353"/>
              <a:gd name="connsiteX3dup0dup1" fmla="*/ 13236 w 13236"/>
              <a:gd name="connsiteY3dup0dup1" fmla="*/ 4954 h 10353"/>
              <a:gd name="connsiteX4dup0dup1" fmla="*/ 9193 w 13236"/>
              <a:gd name="connsiteY4dup0dup1" fmla="*/ 0 h 10353"/>
              <a:gd name="connsiteX5dup0dup1" fmla="*/ 0 w 13236"/>
              <a:gd name="connsiteY5dup0dup1" fmla="*/ 0 h 10353"/>
              <a:gd name="connsiteX6dup0dup1" fmla="*/ 0 w 13236"/>
              <a:gd name="connsiteY6dup0dup1" fmla="*/ 9979 h 10353"/>
              <a:gd name="connsiteX0dup0dup1dup2" fmla="*/ 0 w 13236"/>
              <a:gd name="connsiteY0dup0dup1dup2" fmla="*/ 9979 h 10000"/>
              <a:gd name="connsiteX1dup0dup1dup2" fmla="*/ 9359 w 13236"/>
              <a:gd name="connsiteY1dup0dup1dup2" fmla="*/ 10000 h 10000"/>
              <a:gd name="connsiteX2dup0dup1dup2" fmla="*/ 13236 w 13236"/>
              <a:gd name="connsiteY2dup0dup1dup2" fmla="*/ 5162 h 10000"/>
              <a:gd name="connsiteX3dup0dup1dup2" fmla="*/ 13236 w 13236"/>
              <a:gd name="connsiteY3dup0dup1dup2" fmla="*/ 4954 h 10000"/>
              <a:gd name="connsiteX4dup0dup1dup2" fmla="*/ 9193 w 13236"/>
              <a:gd name="connsiteY4dup0dup1dup2" fmla="*/ 0 h 10000"/>
              <a:gd name="connsiteX5dup0dup1dup2" fmla="*/ 0 w 13236"/>
              <a:gd name="connsiteY5dup0dup1dup2" fmla="*/ 0 h 10000"/>
              <a:gd name="connsiteX6dup0dup1dup2" fmla="*/ 0 w 13236"/>
              <a:gd name="connsiteY6dup0dup1dup2" fmla="*/ 9979 h 10000"/>
              <a:gd name="connsiteX0dup0dup1dup2dup3" fmla="*/ 0 w 13236"/>
              <a:gd name="connsiteY0dup0dup1dup2dup3" fmla="*/ 9979 h 10000"/>
              <a:gd name="connsiteX1dup0dup1dup2dup3" fmla="*/ 9359 w 13236"/>
              <a:gd name="connsiteY1dup0dup1dup2dup3" fmla="*/ 10000 h 10000"/>
              <a:gd name="connsiteX2dup0dup1dup2dup3" fmla="*/ 13236 w 13236"/>
              <a:gd name="connsiteY2dup0dup1dup2dup3" fmla="*/ 5162 h 10000"/>
              <a:gd name="connsiteX3dup0dup1dup2dup3" fmla="*/ 13236 w 13236"/>
              <a:gd name="connsiteY3dup0dup1dup2dup3" fmla="*/ 4954 h 10000"/>
              <a:gd name="connsiteX4dup0dup1dup2dup3" fmla="*/ 9193 w 13236"/>
              <a:gd name="connsiteY4dup0dup1dup2dup3" fmla="*/ 0 h 10000"/>
              <a:gd name="connsiteX5dup0dup1dup2dup3" fmla="*/ 0 w 13236"/>
              <a:gd name="connsiteY5dup0dup1dup2dup3" fmla="*/ 0 h 10000"/>
              <a:gd name="connsiteX6dup0dup1dup2dup3" fmla="*/ 0 w 13236"/>
              <a:gd name="connsiteY6dup0dup1dup2dup3" fmla="*/ 9979 h 10000"/>
              <a:gd name="connsiteX0dup0dup1dup2dup3dup4" fmla="*/ 0 w 13236"/>
              <a:gd name="connsiteY0dup0dup1dup2dup3dup4" fmla="*/ 9979 h 10000"/>
              <a:gd name="connsiteX1dup0dup1dup2dup3dup4" fmla="*/ 9359 w 13236"/>
              <a:gd name="connsiteY1dup0dup1dup2dup3dup4" fmla="*/ 10000 h 10000"/>
              <a:gd name="connsiteX2dup0dup1dup2dup3dup4" fmla="*/ 13236 w 13236"/>
              <a:gd name="connsiteY2dup0dup1dup2dup3dup4" fmla="*/ 5162 h 10000"/>
              <a:gd name="connsiteX3dup0dup1dup2dup3dup4" fmla="*/ 13236 w 13236"/>
              <a:gd name="connsiteY3dup0dup1dup2dup3dup4" fmla="*/ 4954 h 10000"/>
              <a:gd name="connsiteX4dup0dup1dup2dup3dup4" fmla="*/ 9193 w 13236"/>
              <a:gd name="connsiteY4dup0dup1dup2dup3dup4" fmla="*/ 0 h 10000"/>
              <a:gd name="connsiteX5dup0dup1dup2dup3dup4" fmla="*/ 0 w 13236"/>
              <a:gd name="connsiteY5dup0dup1dup2dup3dup4" fmla="*/ 0 h 10000"/>
              <a:gd name="connsiteX6dup0dup1dup2dup3dup4" fmla="*/ 0 w 13236"/>
              <a:gd name="connsiteY6dup0dup1dup2dup3dup4" fmla="*/ 9979 h 10000"/>
              <a:gd name="connsiteX0dup0dup1dup2dup3dup4dup5" fmla="*/ 0 w 13236"/>
              <a:gd name="connsiteY0dup0dup1dup2dup3dup4dup5" fmla="*/ 9979 h 10000"/>
              <a:gd name="connsiteX1dup0dup1dup2dup3dup4dup5" fmla="*/ 9359 w 13236"/>
              <a:gd name="connsiteY1dup0dup1dup2dup3dup4dup5" fmla="*/ 10000 h 10000"/>
              <a:gd name="connsiteX2dup0dup1dup2dup3dup4dup5" fmla="*/ 13236 w 13236"/>
              <a:gd name="connsiteY2dup0dup1dup2dup3dup4dup5" fmla="*/ 5162 h 10000"/>
              <a:gd name="connsiteX3dup0dup1dup2dup3dup4dup5" fmla="*/ 13236 w 13236"/>
              <a:gd name="connsiteY3dup0dup1dup2dup3dup4dup5" fmla="*/ 4954 h 10000"/>
              <a:gd name="connsiteX4dup0dup1dup2dup3dup4dup5" fmla="*/ 9193 w 13236"/>
              <a:gd name="connsiteY4dup0dup1dup2dup3dup4dup5" fmla="*/ 0 h 10000"/>
              <a:gd name="connsiteX5dup0dup1dup2dup3dup4dup5" fmla="*/ 0 w 13236"/>
              <a:gd name="connsiteY5dup0dup1dup2dup3dup4dup5" fmla="*/ 0 h 10000"/>
              <a:gd name="connsiteX6dup0dup1dup2dup3dup4dup5" fmla="*/ 0 w 13236"/>
              <a:gd name="connsiteY6dup0dup1dup2dup3dup4dup5" fmla="*/ 9979 h 10000"/>
              <a:gd name="connsiteX0dup0dup1dup2dup3dup4dup5dup6" fmla="*/ 0 w 13236"/>
              <a:gd name="connsiteY0dup0dup1dup2dup3dup4dup5dup6" fmla="*/ 9979 h 10000"/>
              <a:gd name="connsiteX1dup0dup1dup2dup3dup4dup5dup6" fmla="*/ 9359 w 13236"/>
              <a:gd name="connsiteY1dup0dup1dup2dup3dup4dup5dup6" fmla="*/ 10000 h 10000"/>
              <a:gd name="connsiteX2dup0dup1dup2dup3dup4dup5dup6" fmla="*/ 13236 w 13236"/>
              <a:gd name="connsiteY2dup0dup1dup2dup3dup4dup5dup6" fmla="*/ 5162 h 10000"/>
              <a:gd name="connsiteX3dup0dup1dup2dup3dup4dup5dup6" fmla="*/ 13236 w 13236"/>
              <a:gd name="connsiteY3dup0dup1dup2dup3dup4dup5dup6" fmla="*/ 4954 h 10000"/>
              <a:gd name="connsiteX4dup0dup1dup2dup3dup4dup5dup6" fmla="*/ 9193 w 13236"/>
              <a:gd name="connsiteY4dup0dup1dup2dup3dup4dup5dup6" fmla="*/ 0 h 10000"/>
              <a:gd name="connsiteX5dup0dup1dup2dup3dup4dup5dup6" fmla="*/ 0 w 13236"/>
              <a:gd name="connsiteY5dup0dup1dup2dup3dup4dup5dup6" fmla="*/ 0 h 10000"/>
              <a:gd name="connsiteX6dup0dup1dup2dup3dup4dup5dup6" fmla="*/ 0 w 13236"/>
              <a:gd name="connsiteY6dup0dup1dup2dup3dup4dup5dup6" fmla="*/ 9979 h 10000"/>
              <a:gd name="connsiteX0dup0dup1dup2dup3dup4dup5dup6dup7" fmla="*/ 0 w 13236"/>
              <a:gd name="connsiteY0dup0dup1dup2dup3dup4dup5dup6dup7" fmla="*/ 9979 h 10000"/>
              <a:gd name="connsiteX1dup0dup1dup2dup3dup4dup5dup6dup7" fmla="*/ 9359 w 13236"/>
              <a:gd name="connsiteY1dup0dup1dup2dup3dup4dup5dup6dup7" fmla="*/ 10000 h 10000"/>
              <a:gd name="connsiteX2dup0dup1dup2dup3dup4dup5dup6dup7" fmla="*/ 13236 w 13236"/>
              <a:gd name="connsiteY2dup0dup1dup2dup3dup4dup5dup6dup7" fmla="*/ 5162 h 10000"/>
              <a:gd name="connsiteX3dup0dup1dup2dup3dup4dup5dup6dup7" fmla="*/ 13236 w 13236"/>
              <a:gd name="connsiteY3dup0dup1dup2dup3dup4dup5dup6dup7" fmla="*/ 4954 h 10000"/>
              <a:gd name="connsiteX4dup0dup1dup2dup3dup4dup5dup6dup7" fmla="*/ 9193 w 13236"/>
              <a:gd name="connsiteY4dup0dup1dup2dup3dup4dup5dup6dup7" fmla="*/ 0 h 10000"/>
              <a:gd name="connsiteX5dup0dup1dup2dup3dup4dup5dup6dup7" fmla="*/ 0 w 13236"/>
              <a:gd name="connsiteY5dup0dup1dup2dup3dup4dup5dup6dup7" fmla="*/ 0 h 10000"/>
              <a:gd name="connsiteX6dup0dup1dup2dup3dup4dup5dup6dup7" fmla="*/ 0 w 13236"/>
              <a:gd name="connsiteY6dup0dup1dup2dup3dup4dup5dup6dup7" fmla="*/ 9979 h 10000"/>
            </a:gdLst>
            <a:cxnLst>
              <a:cxn ang="0">
                <a:pos x="connsiteX0dup0dup1dup2dup3dup4dup5dup6dup7" y="connsiteY0dup0dup1dup2dup3dup4dup5dup6dup7"/>
              </a:cxn>
              <a:cxn ang="0">
                <a:pos x="connsiteX1dup0dup1dup2dup3dup4dup5dup6dup7" y="connsiteY1dup0dup1dup2dup3dup4dup5dup6dup7"/>
              </a:cxn>
              <a:cxn ang="0">
                <a:pos x="connsiteX2dup0dup1dup2dup3dup4dup5dup6dup7" y="connsiteY2dup0dup1dup2dup3dup4dup5dup6dup7"/>
              </a:cxn>
              <a:cxn ang="0">
                <a:pos x="connsiteX3dup0dup1dup2dup3dup4dup5dup6dup7" y="connsiteY3dup0dup1dup2dup3dup4dup5dup6dup7"/>
              </a:cxn>
              <a:cxn ang="0">
                <a:pos x="connsiteX4dup0dup1dup2dup3dup4dup5dup6dup7" y="connsiteY4dup0dup1dup2dup3dup4dup5dup6dup7"/>
              </a:cxn>
              <a:cxn ang="0">
                <a:pos x="connsiteX5dup0dup1dup2dup3dup4dup5dup6dup7" y="connsiteY5dup0dup1dup2dup3dup4dup5dup6dup7"/>
              </a:cxn>
              <a:cxn ang="0">
                <a:pos x="connsiteX6dup0dup1dup2dup3dup4dup5dup6dup7" y="connsiteY6dup0dup1dup2dup3dup4dup5dup6dup7"/>
              </a:cxn>
            </a:cxnLst>
            <a:rect l="l" t="t" r="r" b="b"/>
            <a:pathLst>
              <a:path w="13236" h="10000">
                <a:moveTo>
                  <a:pt x="0" y="9979"/>
                </a:moveTo>
                <a:lnTo>
                  <a:pt x="9359" y="10000"/>
                </a:lnTo>
                <a:lnTo>
                  <a:pt x="13236" y="5162"/>
                </a:lnTo>
                <a:cubicBezTo>
                  <a:pt x="13283" y="5106"/>
                  <a:pt x="13283" y="5009"/>
                  <a:pt x="13236" y="4954"/>
                </a:cubicBezTo>
                <a:lnTo>
                  <a:pt x="9193" y="0"/>
                </a:lnTo>
                <a:lnTo>
                  <a:pt x="0" y="0"/>
                </a:lnTo>
                <a:lnTo>
                  <a:pt x="0" y="9979"/>
                </a:lnTo>
                <a:close/>
              </a:path>
            </a:pathLst>
          </a:custGeom>
          <a:gradFill flip="none" rotWithShape="1">
            <a:gsLst>
              <a:gs pos="40000">
                <a:schemeClr val="tx2"/>
              </a:gs>
              <a:gs pos="0">
                <a:schemeClr val="tx2"/>
              </a:gs>
              <a:gs pos="100000">
                <a:srgbClr val="9C5FB5">
                  <a:alpha val="80000"/>
                </a:srgbClr>
              </a:gs>
            </a:gsLst>
            <a:lin ang="18600000" scaled="0"/>
            <a:tileRect/>
          </a:gradFill>
          <a:ln>
            <a:noFill/>
          </a:ln>
        </p:spPr>
        <p:txBody>
          <a:bodyPr vert="horz" wrap="square" lIns="121920" tIns="60960" rIns="121920" bIns="60960" numCol="1" anchor="t" anchorCtr="0" compatLnSpc="1">
            <a:prstTxWarp prst="textNoShape"/>
          </a:bodyPr>
          <a:lstStyle/>
          <a:p>
            <a:pPr marL="0" marR="0" lvl="0" indent="0" algn="l"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a:ln>
                <a:noFill/>
              </a:ln>
              <a:solidFill>
                <a:srgbClr val="565A5C"/>
              </a:solidFill>
              <a:effectLst/>
              <a:uLnTx/>
              <a:uFillTx/>
              <a:latin typeface="Arial"/>
              <a:ea typeface="SimSun"/>
              <a:cs typeface="Arial"/>
            </a:endParaRPr>
          </a:p>
        </p:txBody>
      </p:sp>
      <p:sp>
        <p:nvSpPr>
          <p:cNvPr id="2" name="Title 1"/>
          <p:cNvSpPr>
            <a:spLocks noGrp="1"/>
          </p:cNvSpPr>
          <p:nvPr>
            <p:ph type="ctrTitle"/>
          </p:nvPr>
        </p:nvSpPr>
        <p:spPr>
          <a:xfrm>
            <a:off x="488951" y="2157513"/>
            <a:ext cx="9168267" cy="574516"/>
          </a:xfrm>
        </p:spPr>
        <p:txBody>
          <a:bodyPr wrap="square" lIns="0" tIns="0" rIns="0" bIns="0" anchor="b" anchorCtr="0">
            <a:spAutoFit/>
          </a:bodyPr>
          <a:lstStyle>
            <a:lvl1pPr algn="l">
              <a:lnSpc>
                <a:spcPct val="100000"/>
              </a:lnSpc>
              <a:defRPr sz="3733" b="1">
                <a:solidFill>
                  <a:schemeClr val="bg1"/>
                </a:solidFill>
                <a:latin typeface="+mj-lt"/>
                <a:cs typeface="Arial" pitchFamily="34" charset="0"/>
              </a:defRPr>
            </a:lvl1pPr>
          </a:lstStyle>
          <a:p>
            <a:r>
              <a:rPr lang="en-US" noProof="0" dirty="1" smtClean="0"/>
              <a:t>Click to edit Master title style</a:t>
            </a:r>
            <a:endParaRPr lang="en-GB" noProof="0"/>
          </a:p>
        </p:txBody>
      </p:sp>
      <p:sp>
        <p:nvSpPr>
          <p:cNvPr id="3" name="Subtitle 2"/>
          <p:cNvSpPr>
            <a:spLocks noGrp="1"/>
          </p:cNvSpPr>
          <p:nvPr>
            <p:ph type="subTitle" idx="1"/>
          </p:nvPr>
        </p:nvSpPr>
        <p:spPr>
          <a:xfrm>
            <a:off x="488951" y="2788920"/>
            <a:ext cx="9168267" cy="1280160"/>
          </a:xfrm>
        </p:spPr>
        <p:txBody>
          <a:bodyPr wrap="square" lIns="0" tIns="0" rIns="0" bIns="0">
            <a:noAutofit/>
          </a:bodyPr>
          <a:lstStyle>
            <a:lvl1pPr marL="0" indent="0" algn="l">
              <a:lnSpc>
                <a:spcPct val="90000"/>
              </a:lnSpc>
              <a:spcBef>
                <a:spcPct val="0"/>
              </a:spcBef>
              <a:buNone/>
              <a:defRPr sz="3733" b="0">
                <a:solidFill>
                  <a:schemeClr val="bg1"/>
                </a:solidFill>
                <a:latin typeface="+mj-lt"/>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1" smtClean="0"/>
              <a:t>Click to edit Master subtitle style</a:t>
            </a:r>
            <a:endParaRPr lang="en-GB" noProof="0"/>
          </a:p>
        </p:txBody>
      </p:sp>
      <p:sp>
        <p:nvSpPr>
          <p:cNvPr id="6" name="Date Placeholder 5"/>
          <p:cNvSpPr>
            <a:spLocks noGrp="1"/>
          </p:cNvSpPr>
          <p:nvPr>
            <p:ph type="dt" sz="half" idx="10"/>
          </p:nvPr>
        </p:nvSpPr>
        <p:spPr>
          <a:xfrm>
            <a:off x="488951" y="4466954"/>
            <a:ext cx="2160000" cy="161583"/>
          </a:xfrm>
        </p:spPr>
        <p:txBody>
          <a:bodyPr/>
          <a:lstStyle>
            <a:lvl1pPr>
              <a:defRPr sz="1067" b="1">
                <a:solidFill>
                  <a:schemeClr val="bg1"/>
                </a:solidFill>
              </a:defRPr>
            </a:lvl1pPr>
          </a:lstStyle>
          <a:p>
            <a:pPr defTabSz="609585"/>
            <a:fld id="{2AB33D04-58D0-4F93-93BD-59E02F1875E6}" type="datetime1">
              <a:rPr lang="en-GB" smtClean="0">
                <a:solidFill>
                  <a:srgbClr val="FFFFFF"/>
                </a:solidFill>
              </a:rPr>
              <a:t>24/01/2019</a:t>
            </a:fld>
            <a:endParaRPr lang="en-GB">
              <a:solidFill>
                <a:srgbClr val="FFFFFF"/>
              </a:solidFill>
            </a:endParaRPr>
          </a:p>
        </p:txBody>
      </p:sp>
      <p:pic>
        <p:nvPicPr>
          <p:cNvPr id="4" name="Picture 3"/>
          <p:cNvPicPr>
            <a:picLocks noChangeAspect="1"/>
          </p:cNvPicPr>
          <p:nvPr userDrawn="1"/>
        </p:nvPicPr>
        <p:blipFill>
          <a:blip r:embed="rId2"/>
          <a:srcRect/>
          <a:stretch>
            <a:fillRect/>
          </a:stretch>
        </p:blipFill>
        <p:spPr>
          <a:xfrm>
            <a:off x="9954683" y="559119"/>
            <a:ext cx="1746251" cy="335280"/>
          </a:xfrm>
          <a:prstGeom prst="rect"/>
        </p:spPr>
      </p:pic>
      <p:sp>
        <p:nvSpPr>
          <p:cNvPr id="5" name="Footer Placeholder 4"/>
          <p:cNvSpPr>
            <a:spLocks noGrp="1"/>
          </p:cNvSpPr>
          <p:nvPr>
            <p:ph type="ftr" sz="quarter" idx="12"/>
          </p:nvPr>
        </p:nvSpPr>
        <p:spPr>
          <a:xfrm>
            <a:off x="488951" y="6858692"/>
            <a:ext cx="2880000" cy="144000"/>
          </a:xfrm>
        </p:spPr>
        <p:txBody>
          <a:bodyPr/>
          <a:lstStyle>
            <a:lvl1pPr>
              <a:defRPr>
                <a:solidFill>
                  <a:schemeClr val="bg1"/>
                </a:solidFill>
              </a:defRPr>
            </a:lvl1pPr>
          </a:lstStyle>
          <a:p>
            <a:pPr defTabSz="609585"/>
            <a:r>
              <a:rPr lang="en-GB" dirty="1" smtClean="0">
                <a:solidFill>
                  <a:srgbClr val="FFFFFF"/>
                </a:solidFill>
              </a:rPr>
              <a:t>Footer or alternate date</a:t>
            </a:r>
            <a:endParaRPr lang="en-GB">
              <a:solidFill>
                <a:srgbClr val="FFFFFF"/>
              </a:solidFill>
            </a:endParaRPr>
          </a:p>
        </p:txBody>
      </p:sp>
      <p:sp>
        <p:nvSpPr>
          <p:cNvPr id="7" name="Slide Number Placeholder 6"/>
          <p:cNvSpPr>
            <a:spLocks noGrp="1"/>
          </p:cNvSpPr>
          <p:nvPr>
            <p:ph type="sldNum" sz="quarter" idx="13"/>
          </p:nvPr>
        </p:nvSpPr>
        <p:spPr>
          <a:xfrm>
            <a:off x="11508933" y="6858000"/>
            <a:ext cx="192000" cy="144000"/>
          </a:xfrm>
        </p:spPr>
        <p:txBody>
          <a:bodyPr/>
          <a:lstStyle>
            <a:lvl1pPr>
              <a:defRPr>
                <a:solidFill>
                  <a:schemeClr val="bg1"/>
                </a:solidFill>
              </a:defRPr>
            </a:lvl1pPr>
          </a:lstStyle>
          <a:p>
            <a:pPr defTabSz="609585"/>
            <a:fld id="{D34DACC3-9742-4940-92E6-4CAB853A3218}" type="slidenum">
              <a:rPr lang="en-GB" smtClean="0">
                <a:solidFill>
                  <a:srgbClr val="FFFFFF"/>
                </a:solidFill>
              </a:rPr>
              <a:t>‹#›</a:t>
            </a:fld>
            <a:endParaRPr lang="en-GB">
              <a:solidFill>
                <a:srgbClr val="FFFFFF"/>
              </a:solidFill>
            </a:endParaRPr>
          </a:p>
        </p:txBody>
      </p:sp>
    </p:spTree>
    <p:extLst>
      <p:ext uri="{BB962C8B-B14F-4D97-AF65-F5344CB8AC3E}">
        <p14:creationId xmlns:p14="http://schemas.microsoft.com/office/powerpoint/2010/main" val="35803818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Bi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09585"/>
            <a:fld id="{15CE092E-71DD-4305-80C6-0CF45017EC2E}" type="datetime1">
              <a:rPr lang="en-GB" smtClean="0">
                <a:solidFill>
                  <a:srgbClr val="565A5C"/>
                </a:solidFill>
              </a:rPr>
              <a:t>24/01/2019</a:t>
            </a:fld>
            <a:endParaRPr lang="en-GB">
              <a:solidFill>
                <a:srgbClr val="565A5C"/>
              </a:solidFill>
            </a:endParaRPr>
          </a:p>
        </p:txBody>
      </p:sp>
      <p:sp>
        <p:nvSpPr>
          <p:cNvPr id="6" name="Slide Number Placeholder 5"/>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14" name="Text Placeholder 13"/>
          <p:cNvSpPr>
            <a:spLocks noGrp="1"/>
          </p:cNvSpPr>
          <p:nvPr>
            <p:ph type="body" sz="quarter" idx="14"/>
          </p:nvPr>
        </p:nvSpPr>
        <p:spPr>
          <a:xfrm>
            <a:off x="1683052" y="1568455"/>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marL="0" indent="0">
              <a:spcBef>
                <a:spcPts val="1600"/>
              </a:spcBef>
              <a:buNone/>
              <a:defRPr sz="1333"/>
            </a:lvl4pPr>
            <a:lvl5pPr marL="0" indent="0">
              <a:buNone/>
              <a:defRPr sz="12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16" name="Text Placeholder 15"/>
          <p:cNvSpPr>
            <a:spLocks noGrp="1"/>
          </p:cNvSpPr>
          <p:nvPr>
            <p:ph type="body" sz="quarter" idx="15"/>
          </p:nvPr>
        </p:nvSpPr>
        <p:spPr>
          <a:xfrm>
            <a:off x="1683052" y="2833435"/>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18" name="Text Placeholder 17"/>
          <p:cNvSpPr>
            <a:spLocks noGrp="1"/>
          </p:cNvSpPr>
          <p:nvPr>
            <p:ph type="body" sz="quarter" idx="16"/>
          </p:nvPr>
        </p:nvSpPr>
        <p:spPr>
          <a:xfrm>
            <a:off x="7485407" y="4139444"/>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0" name="Text Placeholder 19"/>
          <p:cNvSpPr>
            <a:spLocks noGrp="1"/>
          </p:cNvSpPr>
          <p:nvPr>
            <p:ph type="body" sz="quarter" idx="17"/>
          </p:nvPr>
        </p:nvSpPr>
        <p:spPr>
          <a:xfrm>
            <a:off x="7485407" y="1568455"/>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2" name="Text Placeholder 21"/>
          <p:cNvSpPr>
            <a:spLocks noGrp="1"/>
          </p:cNvSpPr>
          <p:nvPr>
            <p:ph type="body" sz="quarter" idx="18"/>
          </p:nvPr>
        </p:nvSpPr>
        <p:spPr>
          <a:xfrm>
            <a:off x="7493873" y="2833435"/>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marL="0" indent="0">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6" name="Picture Placeholder 25"/>
          <p:cNvSpPr>
            <a:spLocks noGrp="1" noChangeAspect="1"/>
          </p:cNvSpPr>
          <p:nvPr>
            <p:ph type="pic" sz="quarter" idx="20"/>
          </p:nvPr>
        </p:nvSpPr>
        <p:spPr>
          <a:xfrm>
            <a:off x="491067" y="1601788"/>
            <a:ext cx="960000" cy="960000"/>
          </a:xfrm>
          <a:solidFill>
            <a:schemeClr val="bg2"/>
          </a:solidFill>
        </p:spPr>
        <p:txBody>
          <a:bodyPr anchor="ctr" anchorCtr="1"/>
          <a:lstStyle>
            <a:lvl1pPr marL="0" indent="0" algn="ctr">
              <a:buNone/>
              <a:defRPr sz="1467">
                <a:solidFill>
                  <a:schemeClr val="bg2"/>
                </a:solidFill>
              </a:defRPr>
            </a:lvl1pPr>
          </a:lstStyle>
          <a:p>
            <a:r>
              <a:rPr lang="en-US" noProof="0" dirty="1" smtClean="0"/>
              <a:t>Click icon to add picture</a:t>
            </a:r>
            <a:endParaRPr lang="en-GB" noProof="0"/>
          </a:p>
        </p:txBody>
      </p:sp>
      <p:sp>
        <p:nvSpPr>
          <p:cNvPr id="28" name="Picture Placeholder 27"/>
          <p:cNvSpPr>
            <a:spLocks noGrp="1" noChangeAspect="1"/>
          </p:cNvSpPr>
          <p:nvPr>
            <p:ph type="pic" sz="quarter" idx="21"/>
          </p:nvPr>
        </p:nvSpPr>
        <p:spPr>
          <a:xfrm>
            <a:off x="491067" y="2869187"/>
            <a:ext cx="960000" cy="960000"/>
          </a:xfrm>
          <a:solidFill>
            <a:schemeClr val="bg2"/>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0" name="Picture Placeholder 29"/>
          <p:cNvSpPr>
            <a:spLocks noGrp="1" noChangeAspect="1"/>
          </p:cNvSpPr>
          <p:nvPr>
            <p:ph type="pic" sz="quarter" idx="22"/>
          </p:nvPr>
        </p:nvSpPr>
        <p:spPr>
          <a:xfrm>
            <a:off x="491067" y="4139444"/>
            <a:ext cx="960000" cy="960000"/>
          </a:xfrm>
          <a:solidFill>
            <a:schemeClr val="bg2"/>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2" name="Picture Placeholder 31"/>
          <p:cNvSpPr>
            <a:spLocks noGrp="1" noChangeAspect="1"/>
          </p:cNvSpPr>
          <p:nvPr>
            <p:ph type="pic" sz="quarter" idx="23"/>
          </p:nvPr>
        </p:nvSpPr>
        <p:spPr>
          <a:xfrm>
            <a:off x="6316133" y="1601787"/>
            <a:ext cx="960000" cy="960000"/>
          </a:xfrm>
          <a:solidFill>
            <a:schemeClr val="bg2"/>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4" name="Picture Placeholder 33"/>
          <p:cNvSpPr>
            <a:spLocks noGrp="1" noChangeAspect="1"/>
          </p:cNvSpPr>
          <p:nvPr>
            <p:ph type="pic" sz="quarter" idx="24"/>
          </p:nvPr>
        </p:nvSpPr>
        <p:spPr>
          <a:xfrm>
            <a:off x="6316133" y="2870616"/>
            <a:ext cx="960000" cy="960000"/>
          </a:xfrm>
          <a:solidFill>
            <a:schemeClr val="bg2"/>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6" name="Picture Placeholder 35"/>
          <p:cNvSpPr>
            <a:spLocks noGrp="1" noChangeAspect="1"/>
          </p:cNvSpPr>
          <p:nvPr>
            <p:ph type="pic" sz="quarter" idx="25"/>
          </p:nvPr>
        </p:nvSpPr>
        <p:spPr>
          <a:xfrm>
            <a:off x="6316133" y="4139444"/>
            <a:ext cx="960000" cy="960000"/>
          </a:xfrm>
          <a:solidFill>
            <a:schemeClr val="bg2"/>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8" name="Text Placeholder 37"/>
          <p:cNvSpPr>
            <a:spLocks noGrp="1"/>
          </p:cNvSpPr>
          <p:nvPr>
            <p:ph type="body" sz="quarter" idx="26"/>
          </p:nvPr>
        </p:nvSpPr>
        <p:spPr>
          <a:xfrm>
            <a:off x="1683052" y="4106109"/>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a:buNone/>
              <a:defRPr sz="1600"/>
            </a:lvl4pPr>
            <a:lvl5pPr>
              <a:buNone/>
              <a:defRPr sz="16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3" name="Title 2"/>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28"/>
          </p:nvPr>
        </p:nvSpPr>
        <p:spPr/>
        <p:txBody>
          <a:bodyPr/>
          <a:lstStyle/>
          <a:p>
            <a:pPr defTabSz="609585"/>
            <a:r>
              <a:rPr lang="en-GB" dirty="1" smtClean="0">
                <a:solidFill>
                  <a:srgbClr val="565A5C"/>
                </a:solidFill>
              </a:rPr>
              <a:t>Footer or alternate date</a:t>
            </a:r>
            <a:endParaRPr lang="en-GB">
              <a:solidFill>
                <a:srgbClr val="565A5C"/>
              </a:solidFill>
            </a:endParaRPr>
          </a:p>
        </p:txBody>
      </p:sp>
    </p:spTree>
    <p:extLst>
      <p:ext uri="{BB962C8B-B14F-4D97-AF65-F5344CB8AC3E}">
        <p14:creationId xmlns:p14="http://schemas.microsoft.com/office/powerpoint/2010/main" val="115440858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ividual Bi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defTabSz="609585"/>
            <a:fld id="{9D164C2F-301A-4837-9E42-0A77188F5112}" type="datetime1">
              <a:rPr lang="en-GB" smtClean="0">
                <a:solidFill>
                  <a:srgbClr val="565A5C"/>
                </a:solidFill>
              </a:rPr>
              <a:t>24/01/2019</a:t>
            </a:fld>
            <a:endParaRPr lang="en-GB">
              <a:solidFill>
                <a:srgbClr val="565A5C"/>
              </a:solidFill>
            </a:endParaRPr>
          </a:p>
        </p:txBody>
      </p:sp>
      <p:sp>
        <p:nvSpPr>
          <p:cNvPr id="6" name="Slide Number Placeholder 5"/>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14" name="Text Placeholder 13"/>
          <p:cNvSpPr>
            <a:spLocks noGrp="1"/>
          </p:cNvSpPr>
          <p:nvPr>
            <p:ph type="body" sz="quarter" idx="14"/>
          </p:nvPr>
        </p:nvSpPr>
        <p:spPr>
          <a:xfrm>
            <a:off x="1684801" y="1568455"/>
            <a:ext cx="3888015"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marL="0" indent="0">
              <a:spcBef>
                <a:spcPts val="1600"/>
              </a:spcBef>
              <a:buNone/>
              <a:defRPr sz="1333"/>
            </a:lvl4pPr>
            <a:lvl5pPr marL="0" indent="0">
              <a:buNone/>
              <a:defRPr sz="12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6" name="Picture Placeholder 25"/>
          <p:cNvSpPr>
            <a:spLocks noGrp="1" noChangeAspect="1"/>
          </p:cNvSpPr>
          <p:nvPr>
            <p:ph type="pic" sz="quarter" idx="20"/>
          </p:nvPr>
        </p:nvSpPr>
        <p:spPr>
          <a:xfrm>
            <a:off x="491067" y="1601788"/>
            <a:ext cx="960000" cy="960000"/>
          </a:xfrm>
          <a:solidFill>
            <a:schemeClr val="bg2"/>
          </a:solidFill>
        </p:spPr>
        <p:txBody>
          <a:bodyPr anchor="ctr" anchorCtr="1"/>
          <a:lstStyle>
            <a:lvl1pPr marL="0" indent="0" algn="ctr">
              <a:buNone/>
              <a:defRPr sz="1467">
                <a:solidFill>
                  <a:schemeClr val="bg2"/>
                </a:solidFill>
              </a:defRPr>
            </a:lvl1pPr>
          </a:lstStyle>
          <a:p>
            <a:r>
              <a:rPr lang="en-US" noProof="0" dirty="1" smtClean="0"/>
              <a:t>Click icon to add picture</a:t>
            </a:r>
            <a:endParaRPr lang="en-GB" noProof="0"/>
          </a:p>
        </p:txBody>
      </p:sp>
      <p:sp>
        <p:nvSpPr>
          <p:cNvPr id="21" name="Text Placeholder 20"/>
          <p:cNvSpPr>
            <a:spLocks noGrp="1"/>
          </p:cNvSpPr>
          <p:nvPr>
            <p:ph type="body" sz="quarter" idx="21"/>
          </p:nvPr>
        </p:nvSpPr>
        <p:spPr>
          <a:xfrm>
            <a:off x="488954" y="2791378"/>
            <a:ext cx="5386916" cy="3383999"/>
          </a:xfrm>
        </p:spPr>
        <p:txBody>
          <a:bodyPr/>
          <a:lstStyle>
            <a:lvl1pPr marL="0" indent="0">
              <a:spcBef>
                <a:spcPts val="1600"/>
              </a:spcBef>
              <a:buNone/>
              <a:defRPr sz="1067" b="0" baseline="0">
                <a:solidFill>
                  <a:srgbClr val="565A5C"/>
                </a:solidFill>
              </a:defRPr>
            </a:lvl1pPr>
            <a:lvl2pPr marL="153596" indent="-153596">
              <a:defRPr sz="1067"/>
            </a:lvl2pPr>
            <a:lvl3pPr marL="307192" indent="-153596">
              <a:spcBef>
                <a:spcPts val="800"/>
              </a:spcBef>
              <a:defRPr sz="1067"/>
            </a:lvl3pPr>
            <a:lvl4pPr marL="460788" indent="-153596">
              <a:spcBef>
                <a:spcPts val="800"/>
              </a:spcBef>
              <a:defRPr sz="1067"/>
            </a:lvl4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p:txBody>
      </p:sp>
      <p:sp>
        <p:nvSpPr>
          <p:cNvPr id="24" name="Text Placeholder 23"/>
          <p:cNvSpPr>
            <a:spLocks noGrp="1"/>
          </p:cNvSpPr>
          <p:nvPr>
            <p:ph type="body" sz="quarter" idx="22"/>
          </p:nvPr>
        </p:nvSpPr>
        <p:spPr>
          <a:xfrm>
            <a:off x="6316133" y="2791375"/>
            <a:ext cx="5384800" cy="3384000"/>
          </a:xfrm>
        </p:spPr>
        <p:txBody>
          <a:bodyPr/>
          <a:lstStyle>
            <a:lvl1pPr marL="154513" indent="-154513">
              <a:spcBef>
                <a:spcPts val="800"/>
              </a:spcBef>
              <a:buClr>
                <a:schemeClr val="tx1"/>
              </a:buClr>
              <a:defRPr sz="1067" b="0">
                <a:solidFill>
                  <a:srgbClr val="565A5C"/>
                </a:solidFill>
              </a:defRPr>
            </a:lvl1pPr>
            <a:lvl2pPr marL="307192" indent="-153596">
              <a:spcBef>
                <a:spcPts val="800"/>
              </a:spcBef>
              <a:defRPr sz="1067"/>
            </a:lvl2pPr>
            <a:lvl3pPr marL="460788" indent="-153596">
              <a:spcBef>
                <a:spcPts val="800"/>
              </a:spcBef>
              <a:defRPr sz="1067"/>
            </a:lvl3pPr>
            <a:lvl4pPr marL="614385" indent="-153596">
              <a:spcBef>
                <a:spcPts val="800"/>
              </a:spcBef>
              <a:defRPr sz="1067"/>
            </a:lvl4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p:txBody>
      </p:sp>
      <p:sp>
        <p:nvSpPr>
          <p:cNvPr id="3" name="Title 2"/>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23"/>
          </p:nvPr>
        </p:nvSpPr>
        <p:spPr/>
        <p:txBody>
          <a:bodyPr/>
          <a:lstStyle/>
          <a:p>
            <a:pPr defTabSz="609585"/>
            <a:r>
              <a:rPr lang="en-GB" dirty="1" smtClean="0">
                <a:solidFill>
                  <a:srgbClr val="565A5C"/>
                </a:solidFill>
              </a:rPr>
              <a:t>Footer or alternate date</a:t>
            </a:r>
            <a:endParaRPr lang="en-GB">
              <a:solidFill>
                <a:srgbClr val="565A5C"/>
              </a:solidFill>
            </a:endParaRPr>
          </a:p>
        </p:txBody>
      </p:sp>
    </p:spTree>
    <p:extLst>
      <p:ext uri="{BB962C8B-B14F-4D97-AF65-F5344CB8AC3E}">
        <p14:creationId xmlns:p14="http://schemas.microsoft.com/office/powerpoint/2010/main" val="309183838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mbstone">
    <p:spTree>
      <p:nvGrpSpPr>
        <p:cNvPr id="1" name=""/>
        <p:cNvGrpSpPr/>
        <p:nvPr/>
      </p:nvGrpSpPr>
      <p:grpSpPr>
        <a:xfrm>
          <a:off x="0" y="0"/>
          <a:ext cx="0" cy="0"/>
          <a:chOff x="0" y="0"/>
          <a:chExt cx="0" cy="0"/>
        </a:xfrm>
      </p:grpSpPr>
      <p:sp>
        <p:nvSpPr>
          <p:cNvPr id="55" name="Picture Placeholder 54"/>
          <p:cNvSpPr>
            <a:spLocks noGrp="1"/>
          </p:cNvSpPr>
          <p:nvPr>
            <p:ph type="pic" sz="quarter" idx="35" hasCustomPrompt="1"/>
          </p:nvPr>
        </p:nvSpPr>
        <p:spPr>
          <a:xfrm>
            <a:off x="10140933" y="1603375"/>
            <a:ext cx="1560000" cy="1368000"/>
          </a:xfrm>
        </p:spPr>
        <p:txBody>
          <a:bodyPr anchor="ctr" anchorCtr="0"/>
          <a:lstStyle>
            <a:lvl1pPr marL="0" marR="0" indent="0" algn="ctr" defTabSz="609585" fontAlgn="auto" rtl="0" eaLnBrk="1" latinLnBrk="0" hangingPunct="1">
              <a:lnSpc>
                <a:spcPct val="100000"/>
              </a:lnSpc>
              <a:spcBef>
                <a:spcPts val="1333"/>
              </a:spcBef>
              <a:spcAft>
                <a:spcPct val="0"/>
              </a:spcAft>
              <a:buClr>
                <a:schemeClr val="accent1"/>
              </a:buClr>
              <a:buSzTx/>
              <a:buFont typeface="Arial"/>
              <a:buNone/>
              <a:defRPr sz="1333"/>
            </a:lvl1pPr>
          </a:lstStyle>
          <a:p>
            <a:r>
              <a:rPr lang="en-GB" noProof="0" dirty="1" smtClean="0"/>
              <a:t>Photo 4.3x3.8cm</a:t>
            </a:r>
          </a:p>
        </p:txBody>
      </p:sp>
      <p:sp>
        <p:nvSpPr>
          <p:cNvPr id="56" name="Picture Placeholder 54"/>
          <p:cNvSpPr>
            <a:spLocks noGrp="1"/>
          </p:cNvSpPr>
          <p:nvPr>
            <p:ph type="pic" sz="quarter" idx="36" hasCustomPrompt="1"/>
          </p:nvPr>
        </p:nvSpPr>
        <p:spPr>
          <a:xfrm>
            <a:off x="10140933" y="3125963"/>
            <a:ext cx="1560000" cy="1368000"/>
          </a:xfrm>
        </p:spPr>
        <p:txBody>
          <a:bodyPr anchor="ctr" anchorCtr="0"/>
          <a:lstStyle>
            <a:lvl1pPr marL="0" indent="0" algn="ctr">
              <a:buNone/>
              <a:defRPr sz="1333"/>
            </a:lvl1pPr>
          </a:lstStyle>
          <a:p>
            <a:r>
              <a:rPr lang="en-GB" noProof="0" dirty="1" smtClean="0"/>
              <a:t>Photo 4.3x3.8cm</a:t>
            </a:r>
            <a:endParaRPr lang="en-GB" noProof="0"/>
          </a:p>
        </p:txBody>
      </p:sp>
      <p:sp>
        <p:nvSpPr>
          <p:cNvPr id="57" name="Picture Placeholder 54"/>
          <p:cNvSpPr>
            <a:spLocks noGrp="1"/>
          </p:cNvSpPr>
          <p:nvPr>
            <p:ph type="pic" sz="quarter" idx="37" hasCustomPrompt="1"/>
          </p:nvPr>
        </p:nvSpPr>
        <p:spPr>
          <a:xfrm>
            <a:off x="10140933" y="4648551"/>
            <a:ext cx="1560000" cy="1368000"/>
          </a:xfrm>
        </p:spPr>
        <p:txBody>
          <a:bodyPr anchor="ctr" anchorCtr="0"/>
          <a:lstStyle>
            <a:lvl1pPr marL="0" marR="0" indent="0" algn="ctr" defTabSz="609585" fontAlgn="auto" rtl="0" eaLnBrk="1" latinLnBrk="0" hangingPunct="1">
              <a:lnSpc>
                <a:spcPct val="100000"/>
              </a:lnSpc>
              <a:spcBef>
                <a:spcPts val="1333"/>
              </a:spcBef>
              <a:spcAft>
                <a:spcPct val="0"/>
              </a:spcAft>
              <a:buClr>
                <a:schemeClr val="accent1"/>
              </a:buClr>
              <a:buSzTx/>
              <a:buFont typeface="Arial"/>
              <a:buNone/>
              <a:defRPr sz="1333"/>
            </a:lvl1pPr>
          </a:lstStyle>
          <a:p>
            <a:r>
              <a:rPr lang="en-GB" noProof="0" dirty="1" smtClean="0"/>
              <a:t>Photo 4.3x3.8cm</a:t>
            </a:r>
          </a:p>
        </p:txBody>
      </p:sp>
      <p:sp>
        <p:nvSpPr>
          <p:cNvPr id="3" name="Date Placeholder 2"/>
          <p:cNvSpPr>
            <a:spLocks noGrp="1"/>
          </p:cNvSpPr>
          <p:nvPr>
            <p:ph type="dt" sz="half" idx="10"/>
          </p:nvPr>
        </p:nvSpPr>
        <p:spPr/>
        <p:txBody>
          <a:bodyPr/>
          <a:lstStyle/>
          <a:p>
            <a:pPr defTabSz="609585"/>
            <a:fld id="{EC553C80-4F62-4BB8-BC8C-44D32C9FAD1A}" type="datetime1">
              <a:rPr lang="en-GB" smtClean="0">
                <a:solidFill>
                  <a:srgbClr val="565A5C"/>
                </a:solidFill>
              </a:rPr>
              <a:t>24/01/2019</a:t>
            </a:fld>
            <a:endParaRPr lang="en-GB">
              <a:solidFill>
                <a:srgbClr val="565A5C"/>
              </a:solidFill>
            </a:endParaRPr>
          </a:p>
        </p:txBody>
      </p:sp>
      <p:sp>
        <p:nvSpPr>
          <p:cNvPr id="5" name="Slide Number Placeholder 4"/>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4" name="Title 3"/>
          <p:cNvSpPr>
            <a:spLocks noGrp="1"/>
          </p:cNvSpPr>
          <p:nvPr>
            <p:ph type="title"/>
          </p:nvPr>
        </p:nvSpPr>
        <p:spPr/>
        <p:txBody>
          <a:bodyPr/>
          <a:lstStyle/>
          <a:p>
            <a:r>
              <a:rPr lang="en-US" noProof="0" dirty="1" smtClean="0"/>
              <a:t>Click to edit Master title style</a:t>
            </a:r>
            <a:endParaRPr lang="en-GB" noProof="0"/>
          </a:p>
        </p:txBody>
      </p:sp>
      <p:sp>
        <p:nvSpPr>
          <p:cNvPr id="7" name="Text Placeholder 6"/>
          <p:cNvSpPr>
            <a:spLocks noGrp="1"/>
          </p:cNvSpPr>
          <p:nvPr>
            <p:ph type="body" sz="quarter" idx="15"/>
          </p:nvPr>
        </p:nvSpPr>
        <p:spPr>
          <a:xfrm>
            <a:off x="488951" y="1603375"/>
            <a:ext cx="1560000" cy="1656000"/>
          </a:xfrm>
          <a:blipFill>
            <a:blip r:embed="rId2"/>
            <a:srcRect/>
            <a:stretch>
              <a:fillRect/>
            </a:stretch>
          </a:blipFill>
        </p:spPr>
        <p:txBody>
          <a:bodyPr lIns="36000" tIns="32400" rIns="36000" bIns="36000"/>
          <a:lstStyle>
            <a:lvl1pPr marL="0" indent="0">
              <a:spcBef>
                <a:spcPts val="400"/>
              </a:spcBef>
              <a:buNone/>
              <a:defRPr sz="867" b="1">
                <a:solidFill>
                  <a:schemeClr val="tx2"/>
                </a:solidFill>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8" name="Picture Placeholder 8"/>
          <p:cNvSpPr>
            <a:spLocks noGrp="1"/>
          </p:cNvSpPr>
          <p:nvPr>
            <p:ph type="pic" sz="quarter" idx="16" hasCustomPrompt="1"/>
          </p:nvPr>
        </p:nvSpPr>
        <p:spPr>
          <a:xfrm>
            <a:off x="488951" y="3259375"/>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27" name="Text Placeholder 6"/>
          <p:cNvSpPr>
            <a:spLocks noGrp="1"/>
          </p:cNvSpPr>
          <p:nvPr>
            <p:ph type="body" sz="quarter" idx="17"/>
          </p:nvPr>
        </p:nvSpPr>
        <p:spPr>
          <a:xfrm>
            <a:off x="2419347" y="1603375"/>
            <a:ext cx="1560000" cy="1656000"/>
          </a:xfrm>
          <a:blipFill>
            <a:blip r:embed="rId2"/>
            <a:srcRect/>
            <a:stretch>
              <a:fillRect/>
            </a:stretch>
          </a:blipFill>
        </p:spPr>
        <p:txBody>
          <a:bodyPr lIns="36000" tIns="32400" rIns="36000" bIns="36000"/>
          <a:lstStyle>
            <a:lvl1pPr marL="0" indent="0">
              <a:spcBef>
                <a:spcPts val="4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28" name="Picture Placeholder 8"/>
          <p:cNvSpPr>
            <a:spLocks noGrp="1"/>
          </p:cNvSpPr>
          <p:nvPr>
            <p:ph type="pic" sz="quarter" idx="18" hasCustomPrompt="1"/>
          </p:nvPr>
        </p:nvSpPr>
        <p:spPr>
          <a:xfrm>
            <a:off x="2419347" y="3259375"/>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29" name="Text Placeholder 6"/>
          <p:cNvSpPr>
            <a:spLocks noGrp="1"/>
          </p:cNvSpPr>
          <p:nvPr>
            <p:ph type="body" sz="quarter" idx="19"/>
          </p:nvPr>
        </p:nvSpPr>
        <p:spPr>
          <a:xfrm>
            <a:off x="488951" y="3892551"/>
            <a:ext cx="1560000" cy="1656000"/>
          </a:xfrm>
          <a:blipFill>
            <a:blip r:embed="rId2"/>
            <a:srcRect/>
            <a:stretch>
              <a:fillRect/>
            </a:stretch>
          </a:blipFill>
        </p:spPr>
        <p:txBody>
          <a:bodyPr lIns="36000" tIns="32400" rIns="36000" bIns="36000"/>
          <a:lstStyle>
            <a:lvl1pPr marL="0" indent="0">
              <a:spcBef>
                <a:spcPts val="8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30" name="Picture Placeholder 8"/>
          <p:cNvSpPr>
            <a:spLocks noGrp="1"/>
          </p:cNvSpPr>
          <p:nvPr>
            <p:ph type="pic" sz="quarter" idx="20" hasCustomPrompt="1"/>
          </p:nvPr>
        </p:nvSpPr>
        <p:spPr>
          <a:xfrm>
            <a:off x="488951" y="5548551"/>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31" name="Text Placeholder 6"/>
          <p:cNvSpPr>
            <a:spLocks noGrp="1"/>
          </p:cNvSpPr>
          <p:nvPr>
            <p:ph type="body" sz="quarter" idx="21"/>
          </p:nvPr>
        </p:nvSpPr>
        <p:spPr>
          <a:xfrm>
            <a:off x="2419347" y="3892551"/>
            <a:ext cx="1560000" cy="1656000"/>
          </a:xfrm>
          <a:blipFill>
            <a:blip r:embed="rId2"/>
            <a:srcRect/>
            <a:stretch>
              <a:fillRect/>
            </a:stretch>
          </a:blipFill>
        </p:spPr>
        <p:txBody>
          <a:bodyPr lIns="36000" tIns="32400" rIns="36000" bIns="36000"/>
          <a:lstStyle>
            <a:lvl1pPr marL="0" indent="0">
              <a:spcBef>
                <a:spcPts val="8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32" name="Picture Placeholder 8"/>
          <p:cNvSpPr>
            <a:spLocks noGrp="1"/>
          </p:cNvSpPr>
          <p:nvPr>
            <p:ph type="pic" sz="quarter" idx="22" hasCustomPrompt="1"/>
          </p:nvPr>
        </p:nvSpPr>
        <p:spPr>
          <a:xfrm>
            <a:off x="2419347" y="5548551"/>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34" name="Text Placeholder 6"/>
          <p:cNvSpPr>
            <a:spLocks noGrp="1"/>
          </p:cNvSpPr>
          <p:nvPr>
            <p:ph type="body" sz="quarter" idx="23"/>
          </p:nvPr>
        </p:nvSpPr>
        <p:spPr>
          <a:xfrm>
            <a:off x="4349743" y="1603375"/>
            <a:ext cx="1560000" cy="1656000"/>
          </a:xfrm>
          <a:blipFill>
            <a:blip r:embed="rId2"/>
            <a:srcRect/>
            <a:stretch>
              <a:fillRect/>
            </a:stretch>
          </a:blipFill>
        </p:spPr>
        <p:txBody>
          <a:bodyPr lIns="36000" tIns="32400" rIns="36000" bIns="36000"/>
          <a:lstStyle>
            <a:lvl1pPr marL="0" indent="0">
              <a:spcBef>
                <a:spcPts val="4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35" name="Picture Placeholder 8"/>
          <p:cNvSpPr>
            <a:spLocks noGrp="1"/>
          </p:cNvSpPr>
          <p:nvPr>
            <p:ph type="pic" sz="quarter" idx="24" hasCustomPrompt="1"/>
          </p:nvPr>
        </p:nvSpPr>
        <p:spPr>
          <a:xfrm>
            <a:off x="4349743" y="3259375"/>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36" name="Text Placeholder 6"/>
          <p:cNvSpPr>
            <a:spLocks noGrp="1"/>
          </p:cNvSpPr>
          <p:nvPr>
            <p:ph type="body" sz="quarter" idx="25"/>
          </p:nvPr>
        </p:nvSpPr>
        <p:spPr>
          <a:xfrm>
            <a:off x="6280139" y="1603375"/>
            <a:ext cx="1560000" cy="1656000"/>
          </a:xfrm>
          <a:blipFill>
            <a:blip r:embed="rId2"/>
            <a:srcRect/>
            <a:stretch>
              <a:fillRect/>
            </a:stretch>
          </a:blipFill>
        </p:spPr>
        <p:txBody>
          <a:bodyPr lIns="36000" tIns="32400" rIns="36000" bIns="36000"/>
          <a:lstStyle>
            <a:lvl1pPr marL="0" indent="0">
              <a:spcBef>
                <a:spcPts val="4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37" name="Picture Placeholder 8"/>
          <p:cNvSpPr>
            <a:spLocks noGrp="1"/>
          </p:cNvSpPr>
          <p:nvPr>
            <p:ph type="pic" sz="quarter" idx="26" hasCustomPrompt="1"/>
          </p:nvPr>
        </p:nvSpPr>
        <p:spPr>
          <a:xfrm>
            <a:off x="6280139" y="3259375"/>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38" name="Text Placeholder 6"/>
          <p:cNvSpPr>
            <a:spLocks noGrp="1"/>
          </p:cNvSpPr>
          <p:nvPr>
            <p:ph type="body" sz="quarter" idx="27"/>
          </p:nvPr>
        </p:nvSpPr>
        <p:spPr>
          <a:xfrm>
            <a:off x="4349743" y="3892551"/>
            <a:ext cx="1560000" cy="1656000"/>
          </a:xfrm>
          <a:blipFill>
            <a:blip r:embed="rId2"/>
            <a:srcRect/>
            <a:stretch>
              <a:fillRect/>
            </a:stretch>
          </a:blipFill>
        </p:spPr>
        <p:txBody>
          <a:bodyPr lIns="36000" tIns="32400" rIns="36000" bIns="36000"/>
          <a:lstStyle>
            <a:lvl1pPr marL="0" indent="0">
              <a:spcBef>
                <a:spcPts val="8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39" name="Picture Placeholder 8"/>
          <p:cNvSpPr>
            <a:spLocks noGrp="1"/>
          </p:cNvSpPr>
          <p:nvPr>
            <p:ph type="pic" sz="quarter" idx="28" hasCustomPrompt="1"/>
          </p:nvPr>
        </p:nvSpPr>
        <p:spPr>
          <a:xfrm>
            <a:off x="4349743" y="5548551"/>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40" name="Text Placeholder 6"/>
          <p:cNvSpPr>
            <a:spLocks noGrp="1"/>
          </p:cNvSpPr>
          <p:nvPr>
            <p:ph type="body" sz="quarter" idx="29"/>
          </p:nvPr>
        </p:nvSpPr>
        <p:spPr>
          <a:xfrm>
            <a:off x="6280139" y="3892551"/>
            <a:ext cx="1560000" cy="1656000"/>
          </a:xfrm>
          <a:blipFill>
            <a:blip r:embed="rId2"/>
            <a:srcRect/>
            <a:stretch>
              <a:fillRect/>
            </a:stretch>
          </a:blipFill>
        </p:spPr>
        <p:txBody>
          <a:bodyPr lIns="36000" tIns="32400" rIns="36000" bIns="36000"/>
          <a:lstStyle>
            <a:lvl1pPr marL="0" indent="0">
              <a:spcBef>
                <a:spcPts val="8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41" name="Picture Placeholder 8"/>
          <p:cNvSpPr>
            <a:spLocks noGrp="1"/>
          </p:cNvSpPr>
          <p:nvPr>
            <p:ph type="pic" sz="quarter" idx="30" hasCustomPrompt="1"/>
          </p:nvPr>
        </p:nvSpPr>
        <p:spPr>
          <a:xfrm>
            <a:off x="6280139" y="5548551"/>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50" name="Text Placeholder 6"/>
          <p:cNvSpPr>
            <a:spLocks noGrp="1"/>
          </p:cNvSpPr>
          <p:nvPr>
            <p:ph type="body" sz="quarter" idx="31"/>
          </p:nvPr>
        </p:nvSpPr>
        <p:spPr>
          <a:xfrm>
            <a:off x="10140931" y="1603375"/>
            <a:ext cx="1560000" cy="1656000"/>
          </a:xfrm>
          <a:blipFill>
            <a:blip r:embed="rId2"/>
            <a:srcRect/>
            <a:stretch>
              <a:fillRect/>
            </a:stretch>
          </a:blipFill>
        </p:spPr>
        <p:txBody>
          <a:bodyPr lIns="36000" tIns="32400" rIns="36000" bIns="36000"/>
          <a:lstStyle>
            <a:lvl1pPr marL="0" indent="0">
              <a:spcBef>
                <a:spcPts val="4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51" name="Picture Placeholder 8"/>
          <p:cNvSpPr>
            <a:spLocks noGrp="1"/>
          </p:cNvSpPr>
          <p:nvPr>
            <p:ph type="pic" sz="quarter" idx="32" hasCustomPrompt="1"/>
          </p:nvPr>
        </p:nvSpPr>
        <p:spPr>
          <a:xfrm>
            <a:off x="10140931" y="3259375"/>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52" name="Text Placeholder 6"/>
          <p:cNvSpPr>
            <a:spLocks noGrp="1"/>
          </p:cNvSpPr>
          <p:nvPr>
            <p:ph type="body" sz="quarter" idx="33"/>
          </p:nvPr>
        </p:nvSpPr>
        <p:spPr>
          <a:xfrm>
            <a:off x="10140931" y="3892551"/>
            <a:ext cx="1560000" cy="1656000"/>
          </a:xfrm>
          <a:blipFill>
            <a:blip r:embed="rId2"/>
            <a:srcRect/>
            <a:stretch>
              <a:fillRect/>
            </a:stretch>
          </a:blipFill>
        </p:spPr>
        <p:txBody>
          <a:bodyPr lIns="36000" tIns="32400" rIns="36000" bIns="36000"/>
          <a:lstStyle>
            <a:lvl1pPr marL="0" indent="0">
              <a:spcBef>
                <a:spcPts val="8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53" name="Picture Placeholder 8"/>
          <p:cNvSpPr>
            <a:spLocks noGrp="1"/>
          </p:cNvSpPr>
          <p:nvPr>
            <p:ph type="pic" sz="quarter" idx="34" hasCustomPrompt="1"/>
          </p:nvPr>
        </p:nvSpPr>
        <p:spPr>
          <a:xfrm>
            <a:off x="10140931" y="5548551"/>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2" name="Footer Placeholder 1"/>
          <p:cNvSpPr>
            <a:spLocks noGrp="1"/>
          </p:cNvSpPr>
          <p:nvPr>
            <p:ph type="ftr" sz="quarter" idx="38"/>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33" name="Text Placeholder 6"/>
          <p:cNvSpPr>
            <a:spLocks noGrp="1"/>
          </p:cNvSpPr>
          <p:nvPr>
            <p:ph type="body" sz="quarter" idx="39"/>
          </p:nvPr>
        </p:nvSpPr>
        <p:spPr>
          <a:xfrm>
            <a:off x="8210535" y="1603375"/>
            <a:ext cx="1560000" cy="1656000"/>
          </a:xfrm>
          <a:blipFill>
            <a:blip r:embed="rId2"/>
            <a:srcRect/>
            <a:stretch>
              <a:fillRect/>
            </a:stretch>
          </a:blipFill>
        </p:spPr>
        <p:txBody>
          <a:bodyPr lIns="36000" tIns="32400" rIns="36000" bIns="36000"/>
          <a:lstStyle>
            <a:lvl1pPr marL="0" indent="0">
              <a:spcBef>
                <a:spcPts val="4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42" name="Picture Placeholder 8"/>
          <p:cNvSpPr>
            <a:spLocks noGrp="1"/>
          </p:cNvSpPr>
          <p:nvPr>
            <p:ph type="pic" sz="quarter" idx="40" hasCustomPrompt="1"/>
          </p:nvPr>
        </p:nvSpPr>
        <p:spPr>
          <a:xfrm>
            <a:off x="8210535" y="3259375"/>
            <a:ext cx="1560000" cy="468000"/>
          </a:xfrm>
        </p:spPr>
        <p:txBody>
          <a:bodyPr anchor="ctr" anchorCtr="0"/>
          <a:lstStyle>
            <a:lvl1pPr marL="0" indent="0" algn="r">
              <a:buNone/>
              <a:defRPr sz="1067"/>
            </a:lvl1pPr>
          </a:lstStyle>
          <a:p>
            <a:r>
              <a:rPr lang="en-GB" noProof="0" dirty="1" smtClean="0"/>
              <a:t>[Client logo]</a:t>
            </a:r>
            <a:endParaRPr lang="en-GB" noProof="0"/>
          </a:p>
        </p:txBody>
      </p:sp>
      <p:sp>
        <p:nvSpPr>
          <p:cNvPr id="43" name="Text Placeholder 6"/>
          <p:cNvSpPr>
            <a:spLocks noGrp="1"/>
          </p:cNvSpPr>
          <p:nvPr>
            <p:ph type="body" sz="quarter" idx="41"/>
          </p:nvPr>
        </p:nvSpPr>
        <p:spPr>
          <a:xfrm>
            <a:off x="8210535" y="3892551"/>
            <a:ext cx="1560000" cy="1656000"/>
          </a:xfrm>
          <a:blipFill>
            <a:blip r:embed="rId2"/>
            <a:srcRect/>
            <a:stretch>
              <a:fillRect/>
            </a:stretch>
          </a:blipFill>
        </p:spPr>
        <p:txBody>
          <a:bodyPr lIns="36000" tIns="32400" rIns="36000" bIns="36000"/>
          <a:lstStyle>
            <a:lvl1pPr marL="0" indent="0">
              <a:spcBef>
                <a:spcPts val="800"/>
              </a:spcBef>
              <a:buNone/>
              <a:defRPr lang="en-US" sz="867" b="1" kern="1200" smtClean="0">
                <a:solidFill>
                  <a:schemeClr val="tx2"/>
                </a:solidFill>
                <a:latin typeface="+mn-lt"/>
                <a:ea typeface="+mn-ea"/>
                <a:cs typeface="Arial" pitchFamily="34" charset="0"/>
              </a:defRPr>
            </a:lvl1pPr>
            <a:lvl2pPr marL="0" indent="0">
              <a:spcBef>
                <a:spcPts val="400"/>
              </a:spcBef>
              <a:buNone/>
              <a:defRPr sz="867"/>
            </a:lvl2pPr>
            <a:lvl3pPr marL="95998" indent="-95998">
              <a:spcBef>
                <a:spcPts val="400"/>
              </a:spcBef>
              <a:defRPr sz="867"/>
            </a:lvl3pPr>
            <a:lvl4pPr marL="191995" indent="-95998">
              <a:spcBef>
                <a:spcPts val="400"/>
              </a:spcBef>
              <a:defRPr sz="867"/>
            </a:lvl4pPr>
            <a:lvl5pPr marL="287993" indent="-95998">
              <a:spcBef>
                <a:spcPts val="400"/>
              </a:spcBef>
              <a:defRPr sz="867"/>
            </a:lvl5pPr>
          </a:lstStyle>
          <a:p>
            <a:pPr marL="0" lvl="0" indent="0" algn="l" defTabSz="609585" rtl="0" eaLnBrk="1" latinLnBrk="0" hangingPunct="1">
              <a:spcBef>
                <a:spcPts val="800"/>
              </a:spcBef>
              <a:buClr>
                <a:schemeClr val="tx2"/>
              </a:buClr>
              <a:buFont typeface="Arial"/>
              <a:buNone/>
            </a:pPr>
            <a:r>
              <a:rPr lang="en-US" noProof="0" dirty="1" smtClean="0"/>
              <a:t>Click to edit Master text styles</a:t>
            </a:r>
          </a:p>
          <a:p>
            <a:pPr marL="0" lvl="1" indent="0" algn="l" defTabSz="609585" rtl="0" eaLnBrk="1" latinLnBrk="0" hangingPunct="1">
              <a:spcBef>
                <a:spcPts val="800"/>
              </a:spcBef>
              <a:buClr>
                <a:schemeClr val="tx2"/>
              </a:buClr>
              <a:buFont typeface="Arial"/>
              <a:buNone/>
            </a:pPr>
            <a:r>
              <a:rPr lang="en-US" noProof="0" dirty="1" smtClean="0"/>
              <a:t>Second level</a:t>
            </a:r>
          </a:p>
          <a:p>
            <a:pPr marL="0" lvl="2" indent="0" algn="l" defTabSz="609585" rtl="0" eaLnBrk="1" latinLnBrk="0" hangingPunct="1">
              <a:spcBef>
                <a:spcPts val="800"/>
              </a:spcBef>
              <a:buClr>
                <a:schemeClr val="tx2"/>
              </a:buClr>
              <a:buFont typeface="Arial"/>
              <a:buNone/>
            </a:pPr>
            <a:r>
              <a:rPr lang="en-US" noProof="0" dirty="1" smtClean="0"/>
              <a:t>Third level</a:t>
            </a:r>
          </a:p>
          <a:p>
            <a:pPr marL="0" lvl="3" indent="0" algn="l" defTabSz="609585" rtl="0" eaLnBrk="1" latinLnBrk="0" hangingPunct="1">
              <a:spcBef>
                <a:spcPts val="800"/>
              </a:spcBef>
              <a:buClr>
                <a:schemeClr val="tx2"/>
              </a:buClr>
              <a:buFont typeface="Arial"/>
              <a:buNone/>
            </a:pPr>
            <a:r>
              <a:rPr lang="en-US" noProof="0" dirty="1" smtClean="0"/>
              <a:t>Fourth level</a:t>
            </a:r>
          </a:p>
          <a:p>
            <a:pPr marL="0" lvl="4" indent="0" algn="l" defTabSz="609585" rtl="0" eaLnBrk="1" latinLnBrk="0" hangingPunct="1">
              <a:spcBef>
                <a:spcPts val="800"/>
              </a:spcBef>
              <a:buClr>
                <a:schemeClr val="tx2"/>
              </a:buClr>
              <a:buFont typeface="Arial"/>
              <a:buNone/>
            </a:pPr>
            <a:r>
              <a:rPr lang="en-US" noProof="0" dirty="1" smtClean="0"/>
              <a:t>Fifth level</a:t>
            </a:r>
            <a:endParaRPr lang="en-GB" noProof="0"/>
          </a:p>
        </p:txBody>
      </p:sp>
      <p:sp>
        <p:nvSpPr>
          <p:cNvPr id="44" name="Picture Placeholder 8"/>
          <p:cNvSpPr>
            <a:spLocks noGrp="1"/>
          </p:cNvSpPr>
          <p:nvPr>
            <p:ph type="pic" sz="quarter" idx="42" hasCustomPrompt="1"/>
          </p:nvPr>
        </p:nvSpPr>
        <p:spPr>
          <a:xfrm>
            <a:off x="8210535" y="5548551"/>
            <a:ext cx="1560000" cy="468000"/>
          </a:xfrm>
        </p:spPr>
        <p:txBody>
          <a:bodyPr anchor="ctr" anchorCtr="0"/>
          <a:lstStyle>
            <a:lvl1pPr marL="0" indent="0" algn="r">
              <a:buNone/>
              <a:defRPr sz="1067"/>
            </a:lvl1pPr>
          </a:lstStyle>
          <a:p>
            <a:r>
              <a:rPr lang="en-GB" noProof="0" dirty="1" smtClean="0"/>
              <a:t>[Client logo]</a:t>
            </a:r>
            <a:endParaRPr lang="en-GB" noProof="0"/>
          </a:p>
        </p:txBody>
      </p:sp>
    </p:spTree>
    <p:extLst>
      <p:ext uri="{BB962C8B-B14F-4D97-AF65-F5344CB8AC3E}">
        <p14:creationId xmlns:p14="http://schemas.microsoft.com/office/powerpoint/2010/main" val="6005116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with Gradient Back">
    <p:spTree>
      <p:nvGrpSpPr>
        <p:cNvPr id="1" name=""/>
        <p:cNvGrpSpPr/>
        <p:nvPr/>
      </p:nvGrpSpPr>
      <p:grpSpPr>
        <a:xfrm>
          <a:off x="0" y="0"/>
          <a:ext cx="0" cy="0"/>
          <a:chOff x="0" y="0"/>
          <a:chExt cx="0" cy="0"/>
        </a:xfrm>
      </p:grpSpPr>
      <p:sp>
        <p:nvSpPr>
          <p:cNvPr id="6" name="Rectangle 5"/>
          <p:cNvSpPr/>
          <p:nvPr userDrawn="1"/>
        </p:nvSpPr>
        <p:spPr>
          <a:xfrm>
            <a:off x="3" y="1"/>
            <a:ext cx="12191999" cy="6371771"/>
          </a:xfrm>
          <a:prstGeom prst="rect"/>
          <a:gradFill flip="none" rotWithShape="1">
            <a:gsLst>
              <a:gs pos="0">
                <a:srgbClr val="FFFFFF"/>
              </a:gs>
              <a:gs pos="100000">
                <a:srgbClr val="D5D5D2"/>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a:ln>
                <a:noFill/>
              </a:ln>
              <a:solidFill>
                <a:srgbClr val="FFFFFF"/>
              </a:solidFill>
              <a:effectLst/>
              <a:uLnTx/>
              <a:uFillTx/>
              <a:latin typeface="Arial"/>
              <a:ea typeface="SimSun"/>
              <a:cs typeface="Arial"/>
            </a:endParaRPr>
          </a:p>
        </p:txBody>
      </p:sp>
      <p:sp>
        <p:nvSpPr>
          <p:cNvPr id="3" name="Date Placeholder 2"/>
          <p:cNvSpPr>
            <a:spLocks noGrp="1"/>
          </p:cNvSpPr>
          <p:nvPr>
            <p:ph type="dt" sz="half" idx="10"/>
          </p:nvPr>
        </p:nvSpPr>
        <p:spPr/>
        <p:txBody>
          <a:bodyPr/>
          <a:lstStyle/>
          <a:p>
            <a:pPr defTabSz="609585"/>
            <a:fld id="{8DE33493-ECFA-42EF-BA77-E2519E6033B3}" type="datetime1">
              <a:rPr lang="en-GB" smtClean="0">
                <a:solidFill>
                  <a:srgbClr val="565A5C"/>
                </a:solidFill>
              </a:rPr>
              <a:t>24/01/2019</a:t>
            </a:fld>
            <a:endParaRPr lang="en-GB">
              <a:solidFill>
                <a:srgbClr val="565A5C"/>
              </a:solidFill>
            </a:endParaRPr>
          </a:p>
        </p:txBody>
      </p:sp>
      <p:sp>
        <p:nvSpPr>
          <p:cNvPr id="5" name="Slide Number Placeholder 4"/>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4" name="Title 3"/>
          <p:cNvSpPr>
            <a:spLocks noGrp="1"/>
          </p:cNvSpPr>
          <p:nvPr>
            <p:ph type="title"/>
          </p:nvPr>
        </p:nvSpPr>
        <p:spPr/>
        <p:txBody>
          <a:bodyPr/>
          <a:lstStyle>
            <a:lvl1pPr>
              <a:defRPr>
                <a:latin typeface="+mj-lt"/>
              </a:defRPr>
            </a:lvl1pPr>
          </a:lstStyle>
          <a:p>
            <a:r>
              <a:rPr lang="en-US" noProof="0" dirty="1" smtClean="0"/>
              <a:t>Click to edit Master title style</a:t>
            </a:r>
            <a:endParaRPr lang="en-GB" noProof="0"/>
          </a:p>
        </p:txBody>
      </p:sp>
      <p:sp>
        <p:nvSpPr>
          <p:cNvPr id="2" name="Footer Placeholder 1"/>
          <p:cNvSpPr>
            <a:spLocks noGrp="1"/>
          </p:cNvSpPr>
          <p:nvPr>
            <p:ph type="ftr" sz="quarter" idx="15"/>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9" name="Subtitle Placeholder 6"/>
          <p:cNvSpPr>
            <a:spLocks noGrp="1"/>
          </p:cNvSpPr>
          <p:nvPr>
            <p:ph type="body" sz="quarter" idx="24" hasCustomPrompt="1"/>
          </p:nvPr>
        </p:nvSpPr>
        <p:spPr>
          <a:xfrm>
            <a:off x="488951" y="864000"/>
            <a:ext cx="11211983" cy="396000"/>
          </a:xfrm>
        </p:spPr>
        <p:txBody>
          <a:bodyPr/>
          <a:lstStyle>
            <a:lvl1pPr marL="0" indent="0">
              <a:lnSpc>
                <a:spcPct val="95000"/>
              </a:lnSpc>
              <a:buNone/>
              <a:defRPr sz="2667">
                <a:solidFill>
                  <a:schemeClr val="accent2"/>
                </a:solidFill>
              </a:defRPr>
            </a:lvl1pPr>
          </a:lstStyle>
          <a:p>
            <a:pPr lvl="0"/>
            <a:r>
              <a:rPr lang="en-GB" noProof="0" dirty="1" smtClean="0"/>
              <a:t>Click to add subtitle</a:t>
            </a:r>
          </a:p>
        </p:txBody>
      </p:sp>
    </p:spTree>
    <p:extLst>
      <p:ext uri="{BB962C8B-B14F-4D97-AF65-F5344CB8AC3E}">
        <p14:creationId xmlns:p14="http://schemas.microsoft.com/office/powerpoint/2010/main" val="37813683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cxnSp>
        <p:nvCxnSpPr>
          <p:cNvPr id="11" name="Straight Connector 10"/>
          <p:cNvCxnSpPr/>
          <p:nvPr/>
        </p:nvCxnSpPr>
        <p:spPr>
          <a:xfrm>
            <a:off x="501652" y="4051919"/>
            <a:ext cx="11199280" cy="0"/>
          </a:xfrm>
          <a:prstGeom prst="line"/>
          <a:ln w="1270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a:srcRect/>
          <a:stretch>
            <a:fillRect/>
          </a:stretch>
        </p:blipFill>
        <p:spPr>
          <a:xfrm>
            <a:off x="9954683" y="558000"/>
            <a:ext cx="1746251" cy="335280"/>
          </a:xfrm>
          <a:prstGeom prst="rect"/>
        </p:spPr>
      </p:pic>
      <p:sp>
        <p:nvSpPr>
          <p:cNvPr id="15" name="Date Placeholder 14"/>
          <p:cNvSpPr>
            <a:spLocks noGrp="1"/>
          </p:cNvSpPr>
          <p:nvPr userDrawn="1">
            <p:ph type="dt" sz="half" idx="11"/>
          </p:nvPr>
        </p:nvSpPr>
        <p:spPr>
          <a:xfrm>
            <a:off x="488951" y="6715036"/>
            <a:ext cx="2880000" cy="144000"/>
          </a:xfrm>
        </p:spPr>
        <p:txBody>
          <a:bodyPr/>
          <a:lstStyle>
            <a:lvl1pPr>
              <a:defRPr>
                <a:solidFill>
                  <a:schemeClr val="bg1"/>
                </a:solidFill>
              </a:defRPr>
            </a:lvl1pPr>
          </a:lstStyle>
          <a:p>
            <a:pPr defTabSz="609585"/>
            <a:fld id="{A202C773-59E3-4E0E-A33D-CF8E1FED8B28}" type="datetime1">
              <a:rPr lang="en-GB" smtClean="0">
                <a:solidFill>
                  <a:srgbClr val="FFFFFF"/>
                </a:solidFill>
              </a:rPr>
              <a:t>24/01/2019</a:t>
            </a:fld>
            <a:endParaRPr lang="en-GB">
              <a:solidFill>
                <a:srgbClr val="FFFFFF"/>
              </a:solidFill>
            </a:endParaRPr>
          </a:p>
        </p:txBody>
      </p:sp>
      <p:sp>
        <p:nvSpPr>
          <p:cNvPr id="16" name="Footer Placeholder 15"/>
          <p:cNvSpPr>
            <a:spLocks noGrp="1"/>
          </p:cNvSpPr>
          <p:nvPr userDrawn="1">
            <p:ph type="ftr" sz="quarter" idx="12"/>
          </p:nvPr>
        </p:nvSpPr>
        <p:spPr>
          <a:xfrm>
            <a:off x="6316133" y="6714000"/>
            <a:ext cx="2880000" cy="144000"/>
          </a:xfrm>
        </p:spPr>
        <p:txBody>
          <a:bodyPr/>
          <a:lstStyle>
            <a:lvl1pPr>
              <a:defRPr>
                <a:solidFill>
                  <a:schemeClr val="bg1"/>
                </a:solidFill>
              </a:defRPr>
            </a:lvl1pPr>
          </a:lstStyle>
          <a:p>
            <a:pPr defTabSz="609585"/>
            <a:r>
              <a:rPr lang="en-GB" dirty="1" smtClean="0">
                <a:solidFill>
                  <a:srgbClr val="FFFFFF"/>
                </a:solidFill>
              </a:rPr>
              <a:t>Footer or alternate date</a:t>
            </a:r>
            <a:endParaRPr lang="en-GB">
              <a:solidFill>
                <a:srgbClr val="FFFFFF"/>
              </a:solidFill>
            </a:endParaRPr>
          </a:p>
        </p:txBody>
      </p:sp>
      <p:sp>
        <p:nvSpPr>
          <p:cNvPr id="17" name="Slide Number Placeholder 16"/>
          <p:cNvSpPr>
            <a:spLocks noGrp="1"/>
          </p:cNvSpPr>
          <p:nvPr userDrawn="1">
            <p:ph type="sldNum" sz="quarter" idx="13"/>
          </p:nvPr>
        </p:nvSpPr>
        <p:spPr>
          <a:xfrm>
            <a:off x="9992643" y="6713475"/>
            <a:ext cx="192000" cy="144000"/>
          </a:xfrm>
        </p:spPr>
        <p:txBody>
          <a:bodyPr/>
          <a:lstStyle>
            <a:lvl1pPr>
              <a:defRPr>
                <a:solidFill>
                  <a:schemeClr val="bg1"/>
                </a:solidFill>
              </a:defRPr>
            </a:lvl1pPr>
          </a:lstStyle>
          <a:p>
            <a:pPr defTabSz="609585"/>
            <a:fld id="{D34DACC3-9742-4940-92E6-4CAB853A3218}" type="slidenum">
              <a:rPr lang="en-GB" smtClean="0">
                <a:solidFill>
                  <a:srgbClr val="FFFFFF"/>
                </a:solidFill>
              </a:rPr>
              <a:t>‹#›</a:t>
            </a:fld>
            <a:endParaRPr lang="en-GB">
              <a:solidFill>
                <a:srgbClr val="FFFFFF"/>
              </a:solidFill>
            </a:endParaRPr>
          </a:p>
        </p:txBody>
      </p:sp>
      <p:sp>
        <p:nvSpPr>
          <p:cNvPr id="2" name="Title 1"/>
          <p:cNvSpPr>
            <a:spLocks noGrp="1"/>
          </p:cNvSpPr>
          <p:nvPr>
            <p:ph type="title" hasCustomPrompt="1"/>
          </p:nvPr>
        </p:nvSpPr>
        <p:spPr>
          <a:xfrm>
            <a:off x="488952" y="441432"/>
            <a:ext cx="6858000" cy="576000"/>
          </a:xfrm>
        </p:spPr>
        <p:txBody>
          <a:bodyPr/>
          <a:lstStyle>
            <a:lvl1pPr>
              <a:defRPr sz="3733" b="0"/>
            </a:lvl1pPr>
          </a:lstStyle>
          <a:p>
            <a:r>
              <a:rPr lang="en-GB" noProof="0" dirty="1" smtClean="0"/>
              <a:t>Click to add ‘thank you’</a:t>
            </a:r>
            <a:endParaRPr lang="en-GB" noProof="0"/>
          </a:p>
        </p:txBody>
      </p:sp>
      <p:sp>
        <p:nvSpPr>
          <p:cNvPr id="13" name="Text Placeholder 2"/>
          <p:cNvSpPr>
            <a:spLocks noGrp="1"/>
          </p:cNvSpPr>
          <p:nvPr>
            <p:ph type="body" sz="quarter" idx="14" hasCustomPrompt="1"/>
          </p:nvPr>
        </p:nvSpPr>
        <p:spPr>
          <a:xfrm>
            <a:off x="488953" y="2040418"/>
            <a:ext cx="5827183" cy="1852135"/>
          </a:xfrm>
        </p:spPr>
        <p:txBody>
          <a:bodyPr/>
          <a:lstStyle>
            <a:lvl1pPr marL="0" indent="0" algn="l" defTabSz="609585" rtl="0" eaLnBrk="1" latinLnBrk="0" hangingPunct="1">
              <a:lnSpc>
                <a:spcPts val="2133"/>
              </a:lnSpc>
              <a:spcBef>
                <a:spcPct val="0"/>
              </a:spcBef>
              <a:spcAft>
                <a:spcPts val="267"/>
              </a:spcAft>
              <a:buClr>
                <a:schemeClr val="accent1"/>
              </a:buClr>
              <a:buFont typeface="Arial"/>
              <a:buNone/>
              <a:defRPr lang="en-US" sz="1867" kern="1200" smtClean="0">
                <a:solidFill>
                  <a:srgbClr val="565A5C"/>
                </a:solidFill>
                <a:effectLst/>
                <a:latin typeface="+mn-lt"/>
                <a:ea typeface="Arial"/>
                <a:cs typeface="Arial"/>
              </a:defRPr>
            </a:lvl1pPr>
            <a:lvl2pPr>
              <a:spcBef>
                <a:spcPct val="0"/>
              </a:spcBef>
              <a:defRPr sz="1467">
                <a:latin typeface="+mn-lt"/>
              </a:defRPr>
            </a:lvl2pPr>
            <a:lvl3pPr>
              <a:defRPr sz="1333">
                <a:latin typeface="+mn-lt"/>
              </a:defRPr>
            </a:lvl3pPr>
            <a:lvl4pPr>
              <a:defRPr sz="1200">
                <a:latin typeface="+mn-lt"/>
              </a:defRPr>
            </a:lvl4pPr>
            <a:lvl5pPr>
              <a:defRPr sz="1067">
                <a:latin typeface="+mn-lt"/>
              </a:defRPr>
            </a:lvl5pPr>
          </a:lstStyle>
          <a:p>
            <a:pPr lvl="0"/>
            <a:r>
              <a:rPr lang="en-GB" noProof="0" dirty="1" smtClean="0"/>
              <a:t>Office name and address</a:t>
            </a:r>
          </a:p>
          <a:p>
            <a:pPr lvl="1"/>
            <a:r>
              <a:rPr lang="en-GB" noProof="0" dirty="1" smtClean="0"/>
              <a:t>Second level</a:t>
            </a:r>
          </a:p>
          <a:p>
            <a:pPr lvl="2"/>
            <a:r>
              <a:rPr lang="en-GB" noProof="0" dirty="1" smtClean="0"/>
              <a:t>Third level</a:t>
            </a:r>
          </a:p>
          <a:p>
            <a:pPr lvl="3"/>
            <a:r>
              <a:rPr lang="en-GB" noProof="0" dirty="1" smtClean="0"/>
              <a:t>Fourth level</a:t>
            </a:r>
          </a:p>
          <a:p>
            <a:pPr lvl="4"/>
            <a:r>
              <a:rPr lang="en-GB" noProof="0" dirty="1" smtClean="0"/>
              <a:t>Fifth level</a:t>
            </a:r>
            <a:endParaRPr lang="en-GB" noProof="0"/>
          </a:p>
        </p:txBody>
      </p:sp>
      <p:sp>
        <p:nvSpPr>
          <p:cNvPr id="5" name="Text Placeholder 4"/>
          <p:cNvSpPr>
            <a:spLocks noGrp="1"/>
          </p:cNvSpPr>
          <p:nvPr>
            <p:ph type="body" sz="quarter" idx="15"/>
          </p:nvPr>
        </p:nvSpPr>
        <p:spPr>
          <a:xfrm>
            <a:off x="488951" y="4153191"/>
            <a:ext cx="11211983" cy="1857084"/>
          </a:xfrm>
        </p:spPr>
        <p:txBody>
          <a:bodyPr anchor="ctr" anchorCtr="0"/>
          <a:lstStyle>
            <a:lvl1pPr marL="0" indent="0">
              <a:spcBef>
                <a:spcPct val="0"/>
              </a:spcBef>
              <a:buNone/>
              <a:defRPr sz="1467">
                <a:solidFill>
                  <a:schemeClr val="tx2"/>
                </a:solidFill>
              </a:defRPr>
            </a:lvl1pPr>
            <a:lvl2pPr marL="244794">
              <a:spcBef>
                <a:spcPct val="0"/>
              </a:spcBef>
              <a:defRPr sz="1467">
                <a:solidFill>
                  <a:schemeClr val="tx1"/>
                </a:solidFill>
              </a:defRPr>
            </a:lvl2pPr>
            <a:lvl3pPr>
              <a:defRPr sz="1867"/>
            </a:lvl3pPr>
            <a:lvl4pPr>
              <a:defRPr sz="1867"/>
            </a:lvl4pPr>
            <a:lvl5pPr>
              <a:defRPr sz="1867"/>
            </a:lvl5pPr>
          </a:lstStyle>
          <a:p>
            <a:pPr lvl="0"/>
            <a:r>
              <a:rPr lang="en-US" noProof="0" dirty="1" smtClean="0"/>
              <a:t>Click to edit Master text styles</a:t>
            </a:r>
          </a:p>
          <a:p>
            <a:pPr lvl="1"/>
            <a:r>
              <a:rPr lang="en-US" noProof="0" dirty="1" smtClean="0"/>
              <a:t>Second level</a:t>
            </a:r>
          </a:p>
        </p:txBody>
      </p:sp>
      <p:sp>
        <p:nvSpPr>
          <p:cNvPr id="7" name="Text Placeholder 6"/>
          <p:cNvSpPr>
            <a:spLocks noGrp="1"/>
          </p:cNvSpPr>
          <p:nvPr>
            <p:ph type="body" sz="quarter" idx="16"/>
          </p:nvPr>
        </p:nvSpPr>
        <p:spPr>
          <a:xfrm>
            <a:off x="488951" y="6058773"/>
            <a:ext cx="11211983" cy="442040"/>
          </a:xfrm>
        </p:spPr>
        <p:txBody>
          <a:bodyPr anchor="b" anchorCtr="0"/>
          <a:lstStyle>
            <a:lvl1pPr marL="0" indent="0">
              <a:lnSpc>
                <a:spcPts val="800"/>
              </a:lnSpc>
              <a:spcBef>
                <a:spcPct val="0"/>
              </a:spcBef>
              <a:buNone/>
              <a:defRPr sz="733"/>
            </a:lvl1pPr>
          </a:lstStyle>
          <a:p>
            <a:pPr lvl="0"/>
            <a:r>
              <a:rPr lang="en-US" noProof="0" dirty="1" smtClean="0"/>
              <a:t>Click to edit Master text styles</a:t>
            </a:r>
          </a:p>
        </p:txBody>
      </p:sp>
    </p:spTree>
    <p:extLst>
      <p:ext uri="{BB962C8B-B14F-4D97-AF65-F5344CB8AC3E}">
        <p14:creationId xmlns:p14="http://schemas.microsoft.com/office/powerpoint/2010/main" val="37559619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ilingual Title Slide">
    <p:bg>
      <p:bgPr>
        <a:gradFill flip="none" rotWithShape="1">
          <a:gsLst>
            <a:gs pos="0">
              <a:schemeClr val="accent1"/>
            </a:gs>
            <a:gs pos="100000">
              <a:schemeClr val="tx2"/>
            </a:gs>
          </a:gsLst>
          <a:lin ang="5400000" scaled="1"/>
          <a:tileRect/>
        </a:gradFill>
        <a:effectLst/>
      </p:bgPr>
    </p:bg>
    <p:spTree>
      <p:nvGrpSpPr>
        <p:cNvPr id="1" name=""/>
        <p:cNvGrpSpPr/>
        <p:nvPr/>
      </p:nvGrpSpPr>
      <p:grpSpPr>
        <a:xfrm>
          <a:off x="0" y="0"/>
          <a:ext cx="0" cy="0"/>
          <a:chOff x="0" y="0"/>
          <a:chExt cx="0" cy="0"/>
        </a:xfrm>
      </p:grpSpPr>
      <p:sp>
        <p:nvSpPr>
          <p:cNvPr id="19" name="Freeform 5"/>
          <p:cNvSpPr/>
          <p:nvPr userDrawn="1"/>
        </p:nvSpPr>
        <p:spPr>
          <a:xfrm>
            <a:off x="1" y="1"/>
            <a:ext cx="11659555" cy="6866001"/>
          </a:xfrm>
          <a:custGeom>
            <a:gdLst>
              <a:gd name="T0" fmla="*/ 0 w 2770"/>
              <a:gd name="T1" fmla="*/ 2160 h 2160"/>
              <a:gd name="T2" fmla="*/ 1683 w 2770"/>
              <a:gd name="T3" fmla="*/ 2160 h 2160"/>
              <a:gd name="T4" fmla="*/ 2757 w 2770"/>
              <a:gd name="T5" fmla="*/ 1115 h 2160"/>
              <a:gd name="T6" fmla="*/ 2757 w 2770"/>
              <a:gd name="T7" fmla="*/ 1070 h 2160"/>
              <a:gd name="T8" fmla="*/ 1637 w 2770"/>
              <a:gd name="T9" fmla="*/ 0 h 2160"/>
              <a:gd name="T10" fmla="*/ 0 w 2770"/>
              <a:gd name="T11" fmla="*/ 0 h 2160"/>
              <a:gd name="T12" fmla="*/ 0 w 2770"/>
              <a:gd name="T13" fmla="*/ 2160 h 2160"/>
              <a:gd name="connsiteX0" fmla="*/ 3283 w 13236"/>
              <a:gd name="connsiteY0" fmla="*/ 10010 h 10010"/>
              <a:gd name="connsiteX1" fmla="*/ 9359 w 13236"/>
              <a:gd name="connsiteY1" fmla="*/ 10010 h 10010"/>
              <a:gd name="connsiteX2" fmla="*/ 13236 w 13236"/>
              <a:gd name="connsiteY2" fmla="*/ 5172 h 10010"/>
              <a:gd name="connsiteX3" fmla="*/ 13236 w 13236"/>
              <a:gd name="connsiteY3" fmla="*/ 4964 h 10010"/>
              <a:gd name="connsiteX4" fmla="*/ 9193 w 13236"/>
              <a:gd name="connsiteY4" fmla="*/ 10 h 10010"/>
              <a:gd name="connsiteX5" fmla="*/ 0 w 13236"/>
              <a:gd name="connsiteY5" fmla="*/ 0 h 10010"/>
              <a:gd name="connsiteX6" fmla="*/ 3283 w 13236"/>
              <a:gd name="connsiteY6" fmla="*/ 10010 h 10010"/>
              <a:gd name="connsiteX0dup0" fmla="*/ 3283 w 13236"/>
              <a:gd name="connsiteY0dup0" fmla="*/ 10000 h 10000"/>
              <a:gd name="connsiteX1dup0" fmla="*/ 9359 w 13236"/>
              <a:gd name="connsiteY1dup0" fmla="*/ 10000 h 10000"/>
              <a:gd name="connsiteX2dup0" fmla="*/ 13236 w 13236"/>
              <a:gd name="connsiteY2dup0" fmla="*/ 5162 h 10000"/>
              <a:gd name="connsiteX3dup0" fmla="*/ 13236 w 13236"/>
              <a:gd name="connsiteY3dup0" fmla="*/ 4954 h 10000"/>
              <a:gd name="connsiteX4dup0" fmla="*/ 9193 w 13236"/>
              <a:gd name="connsiteY4dup0" fmla="*/ 0 h 10000"/>
              <a:gd name="connsiteX5dup0" fmla="*/ 0 w 13236"/>
              <a:gd name="connsiteY5dup0" fmla="*/ 0 h 10000"/>
              <a:gd name="connsiteX6dup0" fmla="*/ 3283 w 13236"/>
              <a:gd name="connsiteY6dup0" fmla="*/ 10000 h 10000"/>
              <a:gd name="connsiteX0dup0dup1" fmla="*/ 0 w 13236"/>
              <a:gd name="connsiteY0dup0dup1" fmla="*/ 9979 h 10353"/>
              <a:gd name="connsiteX1dup0dup1" fmla="*/ 9359 w 13236"/>
              <a:gd name="connsiteY1dup0dup1" fmla="*/ 10000 h 10353"/>
              <a:gd name="connsiteX2dup0dup1" fmla="*/ 13236 w 13236"/>
              <a:gd name="connsiteY2dup0dup1" fmla="*/ 5162 h 10353"/>
              <a:gd name="connsiteX3dup0dup1" fmla="*/ 13236 w 13236"/>
              <a:gd name="connsiteY3dup0dup1" fmla="*/ 4954 h 10353"/>
              <a:gd name="connsiteX4dup0dup1" fmla="*/ 9193 w 13236"/>
              <a:gd name="connsiteY4dup0dup1" fmla="*/ 0 h 10353"/>
              <a:gd name="connsiteX5dup0dup1" fmla="*/ 0 w 13236"/>
              <a:gd name="connsiteY5dup0dup1" fmla="*/ 0 h 10353"/>
              <a:gd name="connsiteX6dup0dup1" fmla="*/ 0 w 13236"/>
              <a:gd name="connsiteY6dup0dup1" fmla="*/ 9979 h 10353"/>
              <a:gd name="connsiteX0dup0dup1dup2" fmla="*/ 0 w 13236"/>
              <a:gd name="connsiteY0dup0dup1dup2" fmla="*/ 9979 h 10000"/>
              <a:gd name="connsiteX1dup0dup1dup2" fmla="*/ 9359 w 13236"/>
              <a:gd name="connsiteY1dup0dup1dup2" fmla="*/ 10000 h 10000"/>
              <a:gd name="connsiteX2dup0dup1dup2" fmla="*/ 13236 w 13236"/>
              <a:gd name="connsiteY2dup0dup1dup2" fmla="*/ 5162 h 10000"/>
              <a:gd name="connsiteX3dup0dup1dup2" fmla="*/ 13236 w 13236"/>
              <a:gd name="connsiteY3dup0dup1dup2" fmla="*/ 4954 h 10000"/>
              <a:gd name="connsiteX4dup0dup1dup2" fmla="*/ 9193 w 13236"/>
              <a:gd name="connsiteY4dup0dup1dup2" fmla="*/ 0 h 10000"/>
              <a:gd name="connsiteX5dup0dup1dup2" fmla="*/ 0 w 13236"/>
              <a:gd name="connsiteY5dup0dup1dup2" fmla="*/ 0 h 10000"/>
              <a:gd name="connsiteX6dup0dup1dup2" fmla="*/ 0 w 13236"/>
              <a:gd name="connsiteY6dup0dup1dup2" fmla="*/ 9979 h 10000"/>
              <a:gd name="connsiteX0dup0dup1dup2dup3" fmla="*/ 0 w 13236"/>
              <a:gd name="connsiteY0dup0dup1dup2dup3" fmla="*/ 9979 h 10000"/>
              <a:gd name="connsiteX1dup0dup1dup2dup3" fmla="*/ 9359 w 13236"/>
              <a:gd name="connsiteY1dup0dup1dup2dup3" fmla="*/ 10000 h 10000"/>
              <a:gd name="connsiteX2dup0dup1dup2dup3" fmla="*/ 13236 w 13236"/>
              <a:gd name="connsiteY2dup0dup1dup2dup3" fmla="*/ 5162 h 10000"/>
              <a:gd name="connsiteX3dup0dup1dup2dup3" fmla="*/ 13236 w 13236"/>
              <a:gd name="connsiteY3dup0dup1dup2dup3" fmla="*/ 4954 h 10000"/>
              <a:gd name="connsiteX4dup0dup1dup2dup3" fmla="*/ 9193 w 13236"/>
              <a:gd name="connsiteY4dup0dup1dup2dup3" fmla="*/ 0 h 10000"/>
              <a:gd name="connsiteX5dup0dup1dup2dup3" fmla="*/ 0 w 13236"/>
              <a:gd name="connsiteY5dup0dup1dup2dup3" fmla="*/ 0 h 10000"/>
              <a:gd name="connsiteX6dup0dup1dup2dup3" fmla="*/ 0 w 13236"/>
              <a:gd name="connsiteY6dup0dup1dup2dup3" fmla="*/ 9979 h 10000"/>
              <a:gd name="connsiteX0dup0dup1dup2dup3dup4" fmla="*/ 0 w 13236"/>
              <a:gd name="connsiteY0dup0dup1dup2dup3dup4" fmla="*/ 9979 h 10000"/>
              <a:gd name="connsiteX1dup0dup1dup2dup3dup4" fmla="*/ 9359 w 13236"/>
              <a:gd name="connsiteY1dup0dup1dup2dup3dup4" fmla="*/ 10000 h 10000"/>
              <a:gd name="connsiteX2dup0dup1dup2dup3dup4" fmla="*/ 13236 w 13236"/>
              <a:gd name="connsiteY2dup0dup1dup2dup3dup4" fmla="*/ 5162 h 10000"/>
              <a:gd name="connsiteX3dup0dup1dup2dup3dup4" fmla="*/ 13236 w 13236"/>
              <a:gd name="connsiteY3dup0dup1dup2dup3dup4" fmla="*/ 4954 h 10000"/>
              <a:gd name="connsiteX4dup0dup1dup2dup3dup4" fmla="*/ 9193 w 13236"/>
              <a:gd name="connsiteY4dup0dup1dup2dup3dup4" fmla="*/ 0 h 10000"/>
              <a:gd name="connsiteX5dup0dup1dup2dup3dup4" fmla="*/ 0 w 13236"/>
              <a:gd name="connsiteY5dup0dup1dup2dup3dup4" fmla="*/ 0 h 10000"/>
              <a:gd name="connsiteX6dup0dup1dup2dup3dup4" fmla="*/ 0 w 13236"/>
              <a:gd name="connsiteY6dup0dup1dup2dup3dup4" fmla="*/ 9979 h 10000"/>
              <a:gd name="connsiteX0dup0dup1dup2dup3dup4dup5" fmla="*/ 0 w 13236"/>
              <a:gd name="connsiteY0dup0dup1dup2dup3dup4dup5" fmla="*/ 9979 h 10000"/>
              <a:gd name="connsiteX1dup0dup1dup2dup3dup4dup5" fmla="*/ 9359 w 13236"/>
              <a:gd name="connsiteY1dup0dup1dup2dup3dup4dup5" fmla="*/ 10000 h 10000"/>
              <a:gd name="connsiteX2dup0dup1dup2dup3dup4dup5" fmla="*/ 13236 w 13236"/>
              <a:gd name="connsiteY2dup0dup1dup2dup3dup4dup5" fmla="*/ 5162 h 10000"/>
              <a:gd name="connsiteX3dup0dup1dup2dup3dup4dup5" fmla="*/ 13236 w 13236"/>
              <a:gd name="connsiteY3dup0dup1dup2dup3dup4dup5" fmla="*/ 4954 h 10000"/>
              <a:gd name="connsiteX4dup0dup1dup2dup3dup4dup5" fmla="*/ 9193 w 13236"/>
              <a:gd name="connsiteY4dup0dup1dup2dup3dup4dup5" fmla="*/ 0 h 10000"/>
              <a:gd name="connsiteX5dup0dup1dup2dup3dup4dup5" fmla="*/ 0 w 13236"/>
              <a:gd name="connsiteY5dup0dup1dup2dup3dup4dup5" fmla="*/ 0 h 10000"/>
              <a:gd name="connsiteX6dup0dup1dup2dup3dup4dup5" fmla="*/ 0 w 13236"/>
              <a:gd name="connsiteY6dup0dup1dup2dup3dup4dup5" fmla="*/ 9979 h 10000"/>
              <a:gd name="connsiteX0dup0dup1dup2dup3dup4dup5dup6" fmla="*/ 0 w 13236"/>
              <a:gd name="connsiteY0dup0dup1dup2dup3dup4dup5dup6" fmla="*/ 9979 h 10000"/>
              <a:gd name="connsiteX1dup0dup1dup2dup3dup4dup5dup6" fmla="*/ 9359 w 13236"/>
              <a:gd name="connsiteY1dup0dup1dup2dup3dup4dup5dup6" fmla="*/ 10000 h 10000"/>
              <a:gd name="connsiteX2dup0dup1dup2dup3dup4dup5dup6" fmla="*/ 13236 w 13236"/>
              <a:gd name="connsiteY2dup0dup1dup2dup3dup4dup5dup6" fmla="*/ 5162 h 10000"/>
              <a:gd name="connsiteX3dup0dup1dup2dup3dup4dup5dup6" fmla="*/ 13236 w 13236"/>
              <a:gd name="connsiteY3dup0dup1dup2dup3dup4dup5dup6" fmla="*/ 4954 h 10000"/>
              <a:gd name="connsiteX4dup0dup1dup2dup3dup4dup5dup6" fmla="*/ 9193 w 13236"/>
              <a:gd name="connsiteY4dup0dup1dup2dup3dup4dup5dup6" fmla="*/ 0 h 10000"/>
              <a:gd name="connsiteX5dup0dup1dup2dup3dup4dup5dup6" fmla="*/ 0 w 13236"/>
              <a:gd name="connsiteY5dup0dup1dup2dup3dup4dup5dup6" fmla="*/ 0 h 10000"/>
              <a:gd name="connsiteX6dup0dup1dup2dup3dup4dup5dup6" fmla="*/ 0 w 13236"/>
              <a:gd name="connsiteY6dup0dup1dup2dup3dup4dup5dup6" fmla="*/ 9979 h 10000"/>
              <a:gd name="connsiteX0dup0dup1dup2dup3dup4dup5dup6dup7" fmla="*/ 0 w 13236"/>
              <a:gd name="connsiteY0dup0dup1dup2dup3dup4dup5dup6dup7" fmla="*/ 9979 h 10000"/>
              <a:gd name="connsiteX1dup0dup1dup2dup3dup4dup5dup6dup7" fmla="*/ 9359 w 13236"/>
              <a:gd name="connsiteY1dup0dup1dup2dup3dup4dup5dup6dup7" fmla="*/ 10000 h 10000"/>
              <a:gd name="connsiteX2dup0dup1dup2dup3dup4dup5dup6dup7" fmla="*/ 13236 w 13236"/>
              <a:gd name="connsiteY2dup0dup1dup2dup3dup4dup5dup6dup7" fmla="*/ 5162 h 10000"/>
              <a:gd name="connsiteX3dup0dup1dup2dup3dup4dup5dup6dup7" fmla="*/ 13236 w 13236"/>
              <a:gd name="connsiteY3dup0dup1dup2dup3dup4dup5dup6dup7" fmla="*/ 4954 h 10000"/>
              <a:gd name="connsiteX4dup0dup1dup2dup3dup4dup5dup6dup7" fmla="*/ 9193 w 13236"/>
              <a:gd name="connsiteY4dup0dup1dup2dup3dup4dup5dup6dup7" fmla="*/ 0 h 10000"/>
              <a:gd name="connsiteX5dup0dup1dup2dup3dup4dup5dup6dup7" fmla="*/ 0 w 13236"/>
              <a:gd name="connsiteY5dup0dup1dup2dup3dup4dup5dup6dup7" fmla="*/ 0 h 10000"/>
              <a:gd name="connsiteX6dup0dup1dup2dup3dup4dup5dup6dup7" fmla="*/ 0 w 13236"/>
              <a:gd name="connsiteY6dup0dup1dup2dup3dup4dup5dup6dup7" fmla="*/ 9979 h 10000"/>
            </a:gdLst>
            <a:cxnLst>
              <a:cxn ang="0">
                <a:pos x="connsiteX0dup0dup1dup2dup3dup4dup5dup6dup7" y="connsiteY0dup0dup1dup2dup3dup4dup5dup6dup7"/>
              </a:cxn>
              <a:cxn ang="0">
                <a:pos x="connsiteX1dup0dup1dup2dup3dup4dup5dup6dup7" y="connsiteY1dup0dup1dup2dup3dup4dup5dup6dup7"/>
              </a:cxn>
              <a:cxn ang="0">
                <a:pos x="connsiteX2dup0dup1dup2dup3dup4dup5dup6dup7" y="connsiteY2dup0dup1dup2dup3dup4dup5dup6dup7"/>
              </a:cxn>
              <a:cxn ang="0">
                <a:pos x="connsiteX3dup0dup1dup2dup3dup4dup5dup6dup7" y="connsiteY3dup0dup1dup2dup3dup4dup5dup6dup7"/>
              </a:cxn>
              <a:cxn ang="0">
                <a:pos x="connsiteX4dup0dup1dup2dup3dup4dup5dup6dup7" y="connsiteY4dup0dup1dup2dup3dup4dup5dup6dup7"/>
              </a:cxn>
              <a:cxn ang="0">
                <a:pos x="connsiteX5dup0dup1dup2dup3dup4dup5dup6dup7" y="connsiteY5dup0dup1dup2dup3dup4dup5dup6dup7"/>
              </a:cxn>
              <a:cxn ang="0">
                <a:pos x="connsiteX6dup0dup1dup2dup3dup4dup5dup6dup7" y="connsiteY6dup0dup1dup2dup3dup4dup5dup6dup7"/>
              </a:cxn>
            </a:cxnLst>
            <a:rect l="l" t="t" r="r" b="b"/>
            <a:pathLst>
              <a:path w="13236" h="10000">
                <a:moveTo>
                  <a:pt x="0" y="9979"/>
                </a:moveTo>
                <a:lnTo>
                  <a:pt x="9359" y="10000"/>
                </a:lnTo>
                <a:lnTo>
                  <a:pt x="13236" y="5162"/>
                </a:lnTo>
                <a:cubicBezTo>
                  <a:pt x="13283" y="5106"/>
                  <a:pt x="13283" y="5009"/>
                  <a:pt x="13236" y="4954"/>
                </a:cubicBezTo>
                <a:lnTo>
                  <a:pt x="9193" y="0"/>
                </a:lnTo>
                <a:lnTo>
                  <a:pt x="0" y="0"/>
                </a:lnTo>
                <a:lnTo>
                  <a:pt x="0" y="9979"/>
                </a:lnTo>
                <a:close/>
              </a:path>
            </a:pathLst>
          </a:custGeom>
          <a:gradFill flip="none" rotWithShape="1">
            <a:gsLst>
              <a:gs pos="40000">
                <a:schemeClr val="tx2"/>
              </a:gs>
              <a:gs pos="0">
                <a:schemeClr val="tx2"/>
              </a:gs>
              <a:gs pos="100000">
                <a:srgbClr val="9C5FB5">
                  <a:alpha val="80000"/>
                </a:srgbClr>
              </a:gs>
            </a:gsLst>
            <a:lin ang="18600000" scaled="0"/>
            <a:tileRect/>
          </a:gradFill>
          <a:ln>
            <a:noFill/>
          </a:ln>
        </p:spPr>
        <p:txBody>
          <a:bodyPr vert="horz" wrap="square" lIns="121920" tIns="60960" rIns="121920" bIns="60960" numCol="1" anchor="t" anchorCtr="0" compatLnSpc="1">
            <a:prstTxWarp prst="textNoShape"/>
          </a:bodyPr>
          <a:lstStyle/>
          <a:p>
            <a:pPr marL="0" marR="0" lvl="0" indent="0" algn="l"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a:ln>
                <a:noFill/>
              </a:ln>
              <a:solidFill>
                <a:srgbClr val="565A5C"/>
              </a:solidFill>
              <a:effectLst/>
              <a:uLnTx/>
              <a:uFillTx/>
              <a:latin typeface="Arial"/>
              <a:ea typeface="SimSun"/>
              <a:cs typeface="Arial"/>
            </a:endParaRPr>
          </a:p>
        </p:txBody>
      </p:sp>
      <p:sp>
        <p:nvSpPr>
          <p:cNvPr id="8" name="Title 1"/>
          <p:cNvSpPr>
            <a:spLocks noGrp="1"/>
          </p:cNvSpPr>
          <p:nvPr>
            <p:ph type="ctrTitle" hasCustomPrompt="1"/>
          </p:nvPr>
        </p:nvSpPr>
        <p:spPr>
          <a:xfrm>
            <a:off x="488953" y="1839052"/>
            <a:ext cx="5827183" cy="492443"/>
          </a:xfrm>
        </p:spPr>
        <p:txBody>
          <a:bodyPr wrap="square" lIns="0" tIns="0" rIns="0" bIns="0" anchor="b" anchorCtr="0">
            <a:noAutofit/>
          </a:bodyPr>
          <a:lstStyle>
            <a:lvl1pPr algn="l">
              <a:lnSpc>
                <a:spcPct val="100000"/>
              </a:lnSpc>
              <a:defRPr sz="3200" b="1">
                <a:solidFill>
                  <a:schemeClr val="bg1"/>
                </a:solidFill>
                <a:latin typeface="+mj-lt"/>
                <a:ea typeface="+mj-ea"/>
                <a:cs typeface="Arial" pitchFamily="34" charset="0"/>
              </a:defRPr>
            </a:lvl1pPr>
          </a:lstStyle>
          <a:p>
            <a:r>
              <a:rPr lang="en-GB" noProof="0" dirty="1" smtClean="0"/>
              <a:t>Chinese title</a:t>
            </a:r>
            <a:endParaRPr lang="en-GB" noProof="0"/>
          </a:p>
        </p:txBody>
      </p:sp>
      <p:sp>
        <p:nvSpPr>
          <p:cNvPr id="10" name="Subtitle 2"/>
          <p:cNvSpPr>
            <a:spLocks noGrp="1"/>
          </p:cNvSpPr>
          <p:nvPr>
            <p:ph type="subTitle" idx="1" hasCustomPrompt="1"/>
          </p:nvPr>
        </p:nvSpPr>
        <p:spPr>
          <a:xfrm>
            <a:off x="488953" y="2388384"/>
            <a:ext cx="5827183" cy="1080000"/>
          </a:xfrm>
        </p:spPr>
        <p:txBody>
          <a:bodyPr wrap="square" lIns="324000" tIns="0" rIns="0" bIns="0">
            <a:noAutofit/>
          </a:bodyPr>
          <a:lstStyle>
            <a:lvl1pPr marL="0" indent="0" algn="l">
              <a:lnSpc>
                <a:spcPct val="90000"/>
              </a:lnSpc>
              <a:spcBef>
                <a:spcPct val="0"/>
              </a:spcBef>
              <a:buNone/>
              <a:defRPr sz="3200" b="0" baseline="0">
                <a:solidFill>
                  <a:schemeClr val="bg1"/>
                </a:solidFill>
                <a:latin typeface="+mj-lt"/>
                <a:ea typeface="+mj-ea"/>
                <a:cs typeface="Arial"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GB" noProof="0" dirty="1" smtClean="0"/>
              <a:t>Chinese subtitle</a:t>
            </a:r>
            <a:endParaRPr lang="en-GB" noProof="0"/>
          </a:p>
        </p:txBody>
      </p:sp>
      <p:sp>
        <p:nvSpPr>
          <p:cNvPr id="11" name="Date Placeholder 5"/>
          <p:cNvSpPr>
            <a:spLocks noGrp="1"/>
          </p:cNvSpPr>
          <p:nvPr>
            <p:ph type="dt" sz="half" idx="10"/>
          </p:nvPr>
        </p:nvSpPr>
        <p:spPr>
          <a:xfrm>
            <a:off x="7346951" y="2106558"/>
            <a:ext cx="2160000" cy="161583"/>
          </a:xfrm>
        </p:spPr>
        <p:txBody>
          <a:bodyPr>
            <a:noAutofit/>
          </a:bodyPr>
          <a:lstStyle>
            <a:lvl1pPr>
              <a:defRPr sz="1067" b="1">
                <a:solidFill>
                  <a:schemeClr val="bg1"/>
                </a:solidFill>
                <a:latin typeface="+mn-lt"/>
              </a:defRPr>
            </a:lvl1pPr>
          </a:lstStyle>
          <a:p>
            <a:pPr defTabSz="609585"/>
            <a:fld id="{2D831313-D089-4A15-85C9-A46F99682D84}" type="datetime1">
              <a:rPr lang="en-GB" smtClean="0">
                <a:solidFill>
                  <a:srgbClr val="FFFFFF"/>
                </a:solidFill>
              </a:rPr>
              <a:t>24/01/2019</a:t>
            </a:fld>
            <a:endParaRPr lang="en-GB">
              <a:solidFill>
                <a:srgbClr val="FFFFFF"/>
              </a:solidFill>
            </a:endParaRPr>
          </a:p>
        </p:txBody>
      </p:sp>
      <p:sp>
        <p:nvSpPr>
          <p:cNvPr id="13" name="Text Placeholder 8"/>
          <p:cNvSpPr>
            <a:spLocks noGrp="1"/>
          </p:cNvSpPr>
          <p:nvPr>
            <p:ph type="body" sz="quarter" idx="11" hasCustomPrompt="1"/>
          </p:nvPr>
        </p:nvSpPr>
        <p:spPr>
          <a:xfrm>
            <a:off x="488953" y="3892551"/>
            <a:ext cx="5827183" cy="553999"/>
          </a:xfrm>
        </p:spPr>
        <p:txBody>
          <a:bodyPr>
            <a:noAutofit/>
          </a:bodyPr>
          <a:lstStyle>
            <a:lvl1pPr marL="0" indent="0">
              <a:spcBef>
                <a:spcPct val="0"/>
              </a:spcBef>
              <a:buNone/>
              <a:defRPr sz="3200" b="1">
                <a:solidFill>
                  <a:schemeClr val="bg1"/>
                </a:solidFill>
                <a:latin typeface="+mj-lt"/>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1" smtClean="0"/>
              <a:t>Western title</a:t>
            </a:r>
            <a:endParaRPr lang="en-GB" noProof="0"/>
          </a:p>
        </p:txBody>
      </p:sp>
      <p:sp>
        <p:nvSpPr>
          <p:cNvPr id="14" name="Text Placeholder 9"/>
          <p:cNvSpPr>
            <a:spLocks noGrp="1"/>
          </p:cNvSpPr>
          <p:nvPr>
            <p:ph type="body" sz="quarter" idx="12" hasCustomPrompt="1"/>
          </p:nvPr>
        </p:nvSpPr>
        <p:spPr>
          <a:xfrm>
            <a:off x="488953" y="4503439"/>
            <a:ext cx="5827183" cy="1080000"/>
          </a:xfrm>
        </p:spPr>
        <p:txBody>
          <a:bodyPr>
            <a:noAutofit/>
          </a:bodyPr>
          <a:lstStyle>
            <a:lvl1pPr marL="0" indent="0" algn="l" defTabSz="609585" rtl="0" eaLnBrk="1" latinLnBrk="0" hangingPunct="1">
              <a:lnSpc>
                <a:spcPct val="90000"/>
              </a:lnSpc>
              <a:spcBef>
                <a:spcPct val="0"/>
              </a:spcBef>
              <a:buNone/>
              <a:defRPr lang="en-GB" sz="3200" b="0" kern="1200">
                <a:solidFill>
                  <a:schemeClr val="bg1"/>
                </a:solidFill>
                <a:latin typeface="+mj-lt"/>
                <a:ea typeface="+mj-ea"/>
                <a:cs typeface="Arial" pitchFamily="34" charset="0"/>
              </a:defRPr>
            </a:lvl1pPr>
          </a:lstStyle>
          <a:p>
            <a:pPr lvl="0"/>
            <a:r>
              <a:rPr lang="en-GB" noProof="0" dirty="1" smtClean="0"/>
              <a:t>Western title</a:t>
            </a:r>
            <a:endParaRPr lang="en-GB" noProof="0"/>
          </a:p>
        </p:txBody>
      </p:sp>
      <p:sp>
        <p:nvSpPr>
          <p:cNvPr id="15" name="Text Placeholder 11"/>
          <p:cNvSpPr>
            <a:spLocks noGrp="1"/>
          </p:cNvSpPr>
          <p:nvPr>
            <p:ph type="body" sz="quarter" idx="13" hasCustomPrompt="1"/>
          </p:nvPr>
        </p:nvSpPr>
        <p:spPr>
          <a:xfrm>
            <a:off x="488951" y="6387299"/>
            <a:ext cx="2286000" cy="144000"/>
          </a:xfrm>
        </p:spPr>
        <p:txBody>
          <a:bodyPr>
            <a:noAutofit/>
          </a:bodyPr>
          <a:lstStyle>
            <a:lvl1pPr marL="0" indent="0" algn="l" defTabSz="609585" rtl="0" eaLnBrk="1" latinLnBrk="0" hangingPunct="1">
              <a:lnSpc>
                <a:spcPct val="100000"/>
              </a:lnSpc>
              <a:spcBef>
                <a:spcPct val="0"/>
              </a:spcBef>
              <a:buClr>
                <a:schemeClr val="accent1"/>
              </a:buClr>
              <a:buFont typeface="Arial"/>
              <a:buNone/>
              <a:defRPr lang="en-GB" sz="1000" b="0" kern="1200" baseline="0">
                <a:solidFill>
                  <a:schemeClr val="bg1"/>
                </a:solidFill>
                <a:latin typeface="+mn-lt"/>
                <a:ea typeface="+mn-ea"/>
                <a:cs typeface="Arial" pitchFamily="34" charset="0"/>
              </a:defRPr>
            </a:lvl1pPr>
          </a:lstStyle>
          <a:p>
            <a:pPr lvl="0"/>
            <a:r>
              <a:rPr lang="en-GB" noProof="0" dirty="1" smtClean="0"/>
              <a:t>Document ref (Western)</a:t>
            </a:r>
            <a:endParaRPr lang="en-GB" noProof="0"/>
          </a:p>
        </p:txBody>
      </p:sp>
      <p:sp>
        <p:nvSpPr>
          <p:cNvPr id="16" name="Footer Placeholder 12"/>
          <p:cNvSpPr>
            <a:spLocks noGrp="1"/>
          </p:cNvSpPr>
          <p:nvPr>
            <p:ph type="ftr" sz="quarter" idx="14"/>
          </p:nvPr>
        </p:nvSpPr>
        <p:spPr>
          <a:xfrm>
            <a:off x="7346951" y="4159531"/>
            <a:ext cx="2160000" cy="161583"/>
          </a:xfrm>
          <a:prstGeom prst="rect"/>
        </p:spPr>
        <p:txBody>
          <a:bodyPr vert="horz" wrap="square" lIns="0" tIns="0" rIns="0" bIns="0" rtlCol="0" anchor="ctr">
            <a:noAutofit/>
          </a:bodyPr>
          <a:lstStyle>
            <a:lvl1pPr>
              <a:defRPr lang="en-US" altLang="ja-JP" sz="1067" b="1" smtClean="0">
                <a:solidFill>
                  <a:schemeClr val="bg1"/>
                </a:solidFill>
                <a:latin typeface="+mn-lt"/>
                <a:ea typeface="+mn-ea"/>
              </a:defRPr>
            </a:lvl1pPr>
          </a:lstStyle>
          <a:p>
            <a:pPr defTabSz="609585"/>
            <a:r>
              <a:rPr lang="en-GB" altLang="zh-CN" dirty="1" smtClean="0">
                <a:solidFill>
                  <a:srgbClr val="FFFFFF"/>
                </a:solidFill>
              </a:rPr>
              <a:t>Footer or alternate date</a:t>
            </a:r>
            <a:endParaRPr lang="en-GB" altLang="zh-CN">
              <a:solidFill>
                <a:srgbClr val="FFFFFF"/>
              </a:solidFill>
            </a:endParaRPr>
          </a:p>
        </p:txBody>
      </p:sp>
      <p:sp>
        <p:nvSpPr>
          <p:cNvPr id="18" name="Text Placeholder 8"/>
          <p:cNvSpPr>
            <a:spLocks noGrp="1"/>
          </p:cNvSpPr>
          <p:nvPr>
            <p:ph type="body" sz="quarter" idx="16" hasCustomPrompt="1"/>
          </p:nvPr>
        </p:nvSpPr>
        <p:spPr>
          <a:xfrm>
            <a:off x="488949" y="6146803"/>
            <a:ext cx="2286003" cy="144000"/>
          </a:xfrm>
        </p:spPr>
        <p:txBody>
          <a:bodyPr>
            <a:noAutofit/>
          </a:bodyPr>
          <a:lstStyle>
            <a:lvl1pPr marL="0" indent="0">
              <a:spcBef>
                <a:spcPct val="0"/>
              </a:spcBef>
              <a:buNone/>
              <a:defRPr sz="1000" baseline="0">
                <a:solidFill>
                  <a:schemeClr val="bg1"/>
                </a:solidFill>
                <a:latin typeface="+mn-lt"/>
                <a:ea typeface="+mn-ea"/>
              </a:defRPr>
            </a:lvl1pPr>
            <a:lvl2pPr>
              <a:defRPr sz="1200">
                <a:solidFill>
                  <a:schemeClr val="bg1"/>
                </a:solidFill>
              </a:defRPr>
            </a:lvl2pPr>
            <a:lvl3pPr>
              <a:defRPr sz="1200">
                <a:solidFill>
                  <a:schemeClr val="bg1"/>
                </a:solidFill>
              </a:defRPr>
            </a:lvl3pPr>
            <a:lvl4pPr>
              <a:defRPr sz="1200">
                <a:solidFill>
                  <a:schemeClr val="bg1"/>
                </a:solidFill>
              </a:defRPr>
            </a:lvl4pPr>
            <a:lvl5pPr>
              <a:defRPr sz="1200">
                <a:solidFill>
                  <a:schemeClr val="bg1"/>
                </a:solidFill>
              </a:defRPr>
            </a:lvl5pPr>
          </a:lstStyle>
          <a:p>
            <a:pPr lvl="0"/>
            <a:r>
              <a:rPr lang="en-GB" noProof="0" dirty="1" smtClean="0"/>
              <a:t>Document ref (Chinese)</a:t>
            </a:r>
            <a:endParaRPr lang="en-GB" noProof="0"/>
          </a:p>
        </p:txBody>
      </p:sp>
      <p:sp>
        <p:nvSpPr>
          <p:cNvPr id="2" name="Slide Number Placeholder 1"/>
          <p:cNvSpPr>
            <a:spLocks noGrp="1"/>
          </p:cNvSpPr>
          <p:nvPr>
            <p:ph type="sldNum" sz="quarter" idx="17"/>
          </p:nvPr>
        </p:nvSpPr>
        <p:spPr>
          <a:xfrm>
            <a:off x="11508932" y="6858000"/>
            <a:ext cx="192000" cy="144000"/>
          </a:xfrm>
        </p:spPr>
        <p:txBody>
          <a:bodyPr/>
          <a:lstStyle>
            <a:lvl1pPr>
              <a:defRPr>
                <a:solidFill>
                  <a:schemeClr val="bg1"/>
                </a:solidFill>
              </a:defRPr>
            </a:lvl1pPr>
          </a:lstStyle>
          <a:p>
            <a:pPr defTabSz="609585"/>
            <a:fld id="{D34DACC3-9742-4940-92E6-4CAB853A3218}" type="slidenum">
              <a:rPr lang="en-GB" smtClean="0">
                <a:solidFill>
                  <a:srgbClr val="FFFFFF"/>
                </a:solidFill>
              </a:rPr>
              <a:t>‹#›</a:t>
            </a:fld>
            <a:endParaRPr lang="en-GB">
              <a:solidFill>
                <a:srgbClr val="FFFFFF"/>
              </a:solidFill>
            </a:endParaRPr>
          </a:p>
        </p:txBody>
      </p:sp>
      <p:pic>
        <p:nvPicPr>
          <p:cNvPr id="17" name="Picture 16"/>
          <p:cNvPicPr>
            <a:picLocks noChangeAspect="1"/>
          </p:cNvPicPr>
          <p:nvPr userDrawn="1"/>
        </p:nvPicPr>
        <p:blipFill>
          <a:blip r:embed="rId2"/>
          <a:srcRect/>
          <a:stretch>
            <a:fillRect/>
          </a:stretch>
        </p:blipFill>
        <p:spPr>
          <a:xfrm>
            <a:off x="9954683" y="559119"/>
            <a:ext cx="1746251" cy="335280"/>
          </a:xfrm>
          <a:prstGeom prst="rect"/>
        </p:spPr>
      </p:pic>
    </p:spTree>
    <p:extLst>
      <p:ext uri="{BB962C8B-B14F-4D97-AF65-F5344CB8AC3E}">
        <p14:creationId xmlns:p14="http://schemas.microsoft.com/office/powerpoint/2010/main" val="1169258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Bilingual Section Header">
    <p:bg>
      <p:bgPr>
        <a:gradFill>
          <a:gsLst>
            <a:gs pos="0">
              <a:schemeClr val="bg2"/>
            </a:gs>
            <a:gs pos="100000">
              <a:schemeClr val="bg1"/>
            </a:gs>
          </a:gsLst>
          <a:lin ang="4500000" scaled="0"/>
          <a:tileRect/>
        </a:gra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gradFill>
            <a:gsLst>
              <a:gs pos="0">
                <a:srgbClr val="EBECED">
                  <a:alpha val="0"/>
                </a:srgbClr>
              </a:gs>
              <a:gs pos="45000">
                <a:srgbClr val="EBECED">
                  <a:alpha val="0"/>
                </a:srgbClr>
              </a:gs>
              <a:gs pos="90000">
                <a:srgbClr val="EBECE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smtClean="0">
              <a:ln>
                <a:noFill/>
              </a:ln>
              <a:solidFill>
                <a:srgbClr val="A2A4A3"/>
              </a:solidFill>
              <a:effectLst/>
              <a:uLnTx/>
              <a:uFillTx/>
              <a:latin typeface="Arial"/>
              <a:ea typeface="SimSun"/>
              <a:cs typeface="Arial"/>
            </a:endParaRPr>
          </a:p>
        </p:txBody>
      </p:sp>
      <p:sp>
        <p:nvSpPr>
          <p:cNvPr id="16" name="Freeform 5"/>
          <p:cNvSpPr/>
          <p:nvPr userDrawn="1"/>
        </p:nvSpPr>
        <p:spPr>
          <a:xfrm>
            <a:off x="-1" y="-2744"/>
            <a:ext cx="11653460" cy="6860743"/>
          </a:xfrm>
          <a:custGeom>
            <a:gdLst>
              <a:gd name="T0" fmla="*/ 2755 w 2770"/>
              <a:gd name="T1" fmla="*/ 592 h 2160"/>
              <a:gd name="T2" fmla="*/ 2136 w 2770"/>
              <a:gd name="T3" fmla="*/ 0 h 2160"/>
              <a:gd name="T4" fmla="*/ 0 w 2770"/>
              <a:gd name="T5" fmla="*/ 0 h 2160"/>
              <a:gd name="T6" fmla="*/ 0 w 2770"/>
              <a:gd name="T7" fmla="*/ 2160 h 2160"/>
              <a:gd name="T8" fmla="*/ 1196 w 2770"/>
              <a:gd name="T9" fmla="*/ 2160 h 2160"/>
              <a:gd name="T10" fmla="*/ 2755 w 2770"/>
              <a:gd name="T11" fmla="*/ 643 h 2160"/>
              <a:gd name="T12" fmla="*/ 2755 w 2770"/>
              <a:gd name="T13" fmla="*/ 592 h 2160"/>
              <a:gd name="connsiteX0" fmla="*/ 13250 w 13250"/>
              <a:gd name="connsiteY0" fmla="*/ 2940 h 10939"/>
              <a:gd name="connsiteX1" fmla="*/ 11015 w 13250"/>
              <a:gd name="connsiteY1" fmla="*/ 199 h 10939"/>
              <a:gd name="connsiteX2" fmla="*/ 0 w 13250"/>
              <a:gd name="connsiteY2" fmla="*/ 209 h 10939"/>
              <a:gd name="connsiteX3" fmla="*/ 3304 w 13250"/>
              <a:gd name="connsiteY3" fmla="*/ 10199 h 10939"/>
              <a:gd name="connsiteX4" fmla="*/ 7622 w 13250"/>
              <a:gd name="connsiteY4" fmla="*/ 10199 h 10939"/>
              <a:gd name="connsiteX5" fmla="*/ 13250 w 13250"/>
              <a:gd name="connsiteY5" fmla="*/ 3176 h 10939"/>
              <a:gd name="connsiteX6" fmla="*/ 13250 w 13250"/>
              <a:gd name="connsiteY6" fmla="*/ 2940 h 10939"/>
              <a:gd name="connsiteX0dup0" fmla="*/ 13250 w 13250"/>
              <a:gd name="connsiteY0dup0" fmla="*/ 2940 h 10939"/>
              <a:gd name="connsiteX1dup0" fmla="*/ 11015 w 13250"/>
              <a:gd name="connsiteY1dup0" fmla="*/ 199 h 10939"/>
              <a:gd name="connsiteX2dup0" fmla="*/ 0 w 13250"/>
              <a:gd name="connsiteY2dup0" fmla="*/ 209 h 10939"/>
              <a:gd name="connsiteX3dup0" fmla="*/ 3304 w 13250"/>
              <a:gd name="connsiteY3dup0" fmla="*/ 10199 h 10939"/>
              <a:gd name="connsiteX4dup0" fmla="*/ 7622 w 13250"/>
              <a:gd name="connsiteY4dup0" fmla="*/ 10199 h 10939"/>
              <a:gd name="connsiteX5dup0" fmla="*/ 13250 w 13250"/>
              <a:gd name="connsiteY5dup0" fmla="*/ 3176 h 10939"/>
              <a:gd name="connsiteX6dup0" fmla="*/ 13250 w 13250"/>
              <a:gd name="connsiteY6dup0" fmla="*/ 2940 h 10939"/>
              <a:gd name="connsiteX0dup0dup1" fmla="*/ 13250 w 13250"/>
              <a:gd name="connsiteY0dup0dup1" fmla="*/ 2940 h 10939"/>
              <a:gd name="connsiteX1dup0dup1" fmla="*/ 11015 w 13250"/>
              <a:gd name="connsiteY1dup0dup1" fmla="*/ 199 h 10939"/>
              <a:gd name="connsiteX2dup0dup1" fmla="*/ 0 w 13250"/>
              <a:gd name="connsiteY2dup0dup1" fmla="*/ 209 h 10939"/>
              <a:gd name="connsiteX3dup0dup1" fmla="*/ 3304 w 13250"/>
              <a:gd name="connsiteY3dup0dup1" fmla="*/ 10199 h 10939"/>
              <a:gd name="connsiteX4dup0dup1" fmla="*/ 7622 w 13250"/>
              <a:gd name="connsiteY4dup0dup1" fmla="*/ 10199 h 10939"/>
              <a:gd name="connsiteX5dup0dup1" fmla="*/ 13250 w 13250"/>
              <a:gd name="connsiteY5dup0dup1" fmla="*/ 3176 h 10939"/>
              <a:gd name="connsiteX6dup0dup1" fmla="*/ 13250 w 13250"/>
              <a:gd name="connsiteY6dup0dup1" fmla="*/ 2940 h 10939"/>
              <a:gd name="connsiteX0dup0dup1dup2" fmla="*/ 13250 w 13250"/>
              <a:gd name="connsiteY0dup0dup1dup2" fmla="*/ 2940 h 10939"/>
              <a:gd name="connsiteX1dup0dup1dup2" fmla="*/ 11015 w 13250"/>
              <a:gd name="connsiteY1dup0dup1dup2" fmla="*/ 199 h 10939"/>
              <a:gd name="connsiteX2dup0dup1dup2" fmla="*/ 0 w 13250"/>
              <a:gd name="connsiteY2dup0dup1dup2" fmla="*/ 209 h 10939"/>
              <a:gd name="connsiteX3dup0dup1dup2" fmla="*/ 3304 w 13250"/>
              <a:gd name="connsiteY3dup0dup1dup2" fmla="*/ 10199 h 10939"/>
              <a:gd name="connsiteX4dup0dup1dup2" fmla="*/ 7622 w 13250"/>
              <a:gd name="connsiteY4dup0dup1dup2" fmla="*/ 10199 h 10939"/>
              <a:gd name="connsiteX5dup0dup1dup2" fmla="*/ 13250 w 13250"/>
              <a:gd name="connsiteY5dup0dup1dup2" fmla="*/ 3176 h 10939"/>
              <a:gd name="connsiteX6dup0dup1dup2" fmla="*/ 13250 w 13250"/>
              <a:gd name="connsiteY6dup0dup1dup2" fmla="*/ 2940 h 10939"/>
              <a:gd name="connsiteX0dup0dup1dup2dup3" fmla="*/ 13250 w 13250"/>
              <a:gd name="connsiteY0dup0dup1dup2dup3" fmla="*/ 2940 h 10939"/>
              <a:gd name="connsiteX1dup0dup1dup2dup3" fmla="*/ 11015 w 13250"/>
              <a:gd name="connsiteY1dup0dup1dup2dup3" fmla="*/ 199 h 10939"/>
              <a:gd name="connsiteX2dup0dup1dup2dup3" fmla="*/ 0 w 13250"/>
              <a:gd name="connsiteY2dup0dup1dup2dup3" fmla="*/ 209 h 10939"/>
              <a:gd name="connsiteX3dup0dup1dup2dup3" fmla="*/ 3304 w 13250"/>
              <a:gd name="connsiteY3dup0dup1dup2dup3" fmla="*/ 10199 h 10939"/>
              <a:gd name="connsiteX4dup0dup1dup2dup3" fmla="*/ 7622 w 13250"/>
              <a:gd name="connsiteY4dup0dup1dup2dup3" fmla="*/ 10199 h 10939"/>
              <a:gd name="connsiteX5dup0dup1dup2dup3" fmla="*/ 13250 w 13250"/>
              <a:gd name="connsiteY5dup0dup1dup2dup3" fmla="*/ 3176 h 10939"/>
              <a:gd name="connsiteX6dup0dup1dup2dup3" fmla="*/ 13250 w 13250"/>
              <a:gd name="connsiteY6dup0dup1dup2dup3" fmla="*/ 2940 h 10939"/>
              <a:gd name="connsiteX0dup0dup1dup2dup3dup4" fmla="*/ 13820 w 13820"/>
              <a:gd name="connsiteY0dup0dup1dup2dup3dup4" fmla="*/ 2940 h 10923"/>
              <a:gd name="connsiteX1dup0dup1dup2dup3dup4" fmla="*/ 11585 w 13820"/>
              <a:gd name="connsiteY1dup0dup1dup2dup3dup4" fmla="*/ 199 h 10923"/>
              <a:gd name="connsiteX2dup0dup1dup2dup3dup4" fmla="*/ 570 w 13820"/>
              <a:gd name="connsiteY2dup0dup1dup2dup3dup4" fmla="*/ 209 h 10923"/>
              <a:gd name="connsiteX3dup0dup1dup2dup3dup4" fmla="*/ 562 w 13820"/>
              <a:gd name="connsiteY3dup0dup1dup2dup3dup4" fmla="*/ 10178 h 10923"/>
              <a:gd name="connsiteX4dup0dup1dup2dup3dup4" fmla="*/ 8192 w 13820"/>
              <a:gd name="connsiteY4dup0dup1dup2dup3dup4" fmla="*/ 10199 h 10923"/>
              <a:gd name="connsiteX5dup0dup1dup2dup3dup4" fmla="*/ 13820 w 13820"/>
              <a:gd name="connsiteY5dup0dup1dup2dup3dup4" fmla="*/ 3176 h 10923"/>
              <a:gd name="connsiteX6dup0dup1dup2dup3dup4" fmla="*/ 13820 w 13820"/>
              <a:gd name="connsiteY6dup0dup1dup2dup3dup4" fmla="*/ 2940 h 10923"/>
              <a:gd name="connsiteX0dup0dup1dup2dup3dup4dup5" fmla="*/ 13820 w 13820"/>
              <a:gd name="connsiteY0dup0dup1dup2dup3dup4dup5" fmla="*/ 2940 h 10923"/>
              <a:gd name="connsiteX1dup0dup1dup2dup3dup4dup5" fmla="*/ 11585 w 13820"/>
              <a:gd name="connsiteY1dup0dup1dup2dup3dup4dup5" fmla="*/ 199 h 10923"/>
              <a:gd name="connsiteX2dup0dup1dup2dup3dup4dup5" fmla="*/ 570 w 13820"/>
              <a:gd name="connsiteY2dup0dup1dup2dup3dup4dup5" fmla="*/ 209 h 10923"/>
              <a:gd name="connsiteX3dup0dup1dup2dup3dup4dup5" fmla="*/ 562 w 13820"/>
              <a:gd name="connsiteY3dup0dup1dup2dup3dup4dup5" fmla="*/ 10178 h 10923"/>
              <a:gd name="connsiteX4dup0dup1dup2dup3dup4dup5" fmla="*/ 8192 w 13820"/>
              <a:gd name="connsiteY4dup0dup1dup2dup3dup4dup5" fmla="*/ 10199 h 10923"/>
              <a:gd name="connsiteX5dup0dup1dup2dup3dup4dup5" fmla="*/ 13820 w 13820"/>
              <a:gd name="connsiteY5dup0dup1dup2dup3dup4dup5" fmla="*/ 3176 h 10923"/>
              <a:gd name="connsiteX6dup0dup1dup2dup3dup4dup5" fmla="*/ 13820 w 13820"/>
              <a:gd name="connsiteY6dup0dup1dup2dup3dup4dup5" fmla="*/ 2940 h 10923"/>
              <a:gd name="connsiteX0dup0dup1dup2dup3dup4dup5dup6" fmla="*/ 13820 w 13820"/>
              <a:gd name="connsiteY0dup0dup1dup2dup3dup4dup5dup6" fmla="*/ 2940 h 10923"/>
              <a:gd name="connsiteX1dup0dup1dup2dup3dup4dup5dup6" fmla="*/ 11585 w 13820"/>
              <a:gd name="connsiteY1dup0dup1dup2dup3dup4dup5dup6" fmla="*/ 199 h 10923"/>
              <a:gd name="connsiteX2dup0dup1dup2dup3dup4dup5dup6" fmla="*/ 570 w 13820"/>
              <a:gd name="connsiteY2dup0dup1dup2dup3dup4dup5dup6" fmla="*/ 209 h 10923"/>
              <a:gd name="connsiteX3dup0dup1dup2dup3dup4dup5dup6" fmla="*/ 562 w 13820"/>
              <a:gd name="connsiteY3dup0dup1dup2dup3dup4dup5dup6" fmla="*/ 10178 h 10923"/>
              <a:gd name="connsiteX4dup0dup1dup2dup3dup4dup5dup6" fmla="*/ 8192 w 13820"/>
              <a:gd name="connsiteY4dup0dup1dup2dup3dup4dup5dup6" fmla="*/ 10199 h 10923"/>
              <a:gd name="connsiteX5dup0dup1dup2dup3dup4dup5dup6" fmla="*/ 13820 w 13820"/>
              <a:gd name="connsiteY5dup0dup1dup2dup3dup4dup5dup6" fmla="*/ 3176 h 10923"/>
              <a:gd name="connsiteX6dup0dup1dup2dup3dup4dup5dup6" fmla="*/ 13820 w 13820"/>
              <a:gd name="connsiteY6dup0dup1dup2dup3dup4dup5dup6" fmla="*/ 2940 h 10923"/>
              <a:gd name="connsiteX0dup0dup1dup2dup3dup4dup5dup6dup7" fmla="*/ 13820 w 13820"/>
              <a:gd name="connsiteY0dup0dup1dup2dup3dup4dup5dup6dup7" fmla="*/ 2940 h 10923"/>
              <a:gd name="connsiteX1dup0dup1dup2dup3dup4dup5dup6dup7" fmla="*/ 11585 w 13820"/>
              <a:gd name="connsiteY1dup0dup1dup2dup3dup4dup5dup6dup7" fmla="*/ 199 h 10923"/>
              <a:gd name="connsiteX2dup0dup1dup2dup3dup4dup5dup6dup7" fmla="*/ 570 w 13820"/>
              <a:gd name="connsiteY2dup0dup1dup2dup3dup4dup5dup6dup7" fmla="*/ 209 h 10923"/>
              <a:gd name="connsiteX3dup0dup1dup2dup3dup4dup5dup6dup7" fmla="*/ 562 w 13820"/>
              <a:gd name="connsiteY3dup0dup1dup2dup3dup4dup5dup6dup7" fmla="*/ 10178 h 10923"/>
              <a:gd name="connsiteX4dup0dup1dup2dup3dup4dup5dup6dup7" fmla="*/ 8192 w 13820"/>
              <a:gd name="connsiteY4dup0dup1dup2dup3dup4dup5dup6dup7" fmla="*/ 10199 h 10923"/>
              <a:gd name="connsiteX5dup0dup1dup2dup3dup4dup5dup6dup7" fmla="*/ 13820 w 13820"/>
              <a:gd name="connsiteY5dup0dup1dup2dup3dup4dup5dup6dup7" fmla="*/ 3176 h 10923"/>
              <a:gd name="connsiteX6dup0dup1dup2dup3dup4dup5dup6dup7" fmla="*/ 13820 w 13820"/>
              <a:gd name="connsiteY6dup0dup1dup2dup3dup4dup5dup6dup7" fmla="*/ 2940 h 10923"/>
              <a:gd name="connsiteX0dup0dup1dup2dup3dup4dup5dup6dup7dup8" fmla="*/ 13820 w 13820"/>
              <a:gd name="connsiteY0dup0dup1dup2dup3dup4dup5dup6dup7dup8" fmla="*/ 2940 h 10923"/>
              <a:gd name="connsiteX1dup0dup1dup2dup3dup4dup5dup6dup7dup8" fmla="*/ 11585 w 13820"/>
              <a:gd name="connsiteY1dup0dup1dup2dup3dup4dup5dup6dup7dup8" fmla="*/ 199 h 10923"/>
              <a:gd name="connsiteX2dup0dup1dup2dup3dup4dup5dup6dup7dup8" fmla="*/ 570 w 13820"/>
              <a:gd name="connsiteY2dup0dup1dup2dup3dup4dup5dup6dup7dup8" fmla="*/ 209 h 10923"/>
              <a:gd name="connsiteX3dup0dup1dup2dup3dup4dup5dup6dup7dup8" fmla="*/ 562 w 13820"/>
              <a:gd name="connsiteY3dup0dup1dup2dup3dup4dup5dup6dup7dup8" fmla="*/ 10178 h 10923"/>
              <a:gd name="connsiteX4dup0dup1dup2dup3dup4dup5dup6dup7dup8" fmla="*/ 8192 w 13820"/>
              <a:gd name="connsiteY4dup0dup1dup2dup3dup4dup5dup6dup7dup8" fmla="*/ 10199 h 10923"/>
              <a:gd name="connsiteX5dup0dup1dup2dup3dup4dup5dup6dup7dup8" fmla="*/ 13820 w 13820"/>
              <a:gd name="connsiteY5dup0dup1dup2dup3dup4dup5dup6dup7dup8" fmla="*/ 3176 h 10923"/>
              <a:gd name="connsiteX6dup0dup1dup2dup3dup4dup5dup6dup7dup8" fmla="*/ 13820 w 13820"/>
              <a:gd name="connsiteY6dup0dup1dup2dup3dup4dup5dup6dup7dup8" fmla="*/ 2940 h 10923"/>
              <a:gd name="connsiteX0dup0dup1dup2dup3dup4dup5dup6dup7dup8dup9" fmla="*/ 13258 w 13258"/>
              <a:gd name="connsiteY0dup0dup1dup2dup3dup4dup5dup6dup7dup8dup9" fmla="*/ 2940 h 10923"/>
              <a:gd name="connsiteX1dup0dup1dup2dup3dup4dup5dup6dup7dup8dup9" fmla="*/ 11023 w 13258"/>
              <a:gd name="connsiteY1dup0dup1dup2dup3dup4dup5dup6dup7dup8dup9" fmla="*/ 199 h 10923"/>
              <a:gd name="connsiteX2dup0dup1dup2dup3dup4dup5dup6dup7dup8dup9" fmla="*/ 8 w 13258"/>
              <a:gd name="connsiteY2dup0dup1dup2dup3dup4dup5dup6dup7dup8dup9" fmla="*/ 209 h 10923"/>
              <a:gd name="connsiteX3dup0dup1dup2dup3dup4dup5dup6dup7dup8dup9" fmla="*/ 0 w 13258"/>
              <a:gd name="connsiteY3dup0dup1dup2dup3dup4dup5dup6dup7dup8dup9" fmla="*/ 10178 h 10923"/>
              <a:gd name="connsiteX4dup0dup1dup2dup3dup4dup5dup6dup7dup8dup9" fmla="*/ 7630 w 13258"/>
              <a:gd name="connsiteY4dup0dup1dup2dup3dup4dup5dup6dup7dup8dup9" fmla="*/ 10199 h 10923"/>
              <a:gd name="connsiteX5dup0dup1dup2dup3dup4dup5dup6dup7dup8dup9" fmla="*/ 13258 w 13258"/>
              <a:gd name="connsiteY5dup0dup1dup2dup3dup4dup5dup6dup7dup8dup9" fmla="*/ 3176 h 10923"/>
              <a:gd name="connsiteX6dup0dup1dup2dup3dup4dup5dup6dup7dup8dup9" fmla="*/ 13258 w 13258"/>
              <a:gd name="connsiteY6dup0dup1dup2dup3dup4dup5dup6dup7dup8dup9" fmla="*/ 2940 h 10923"/>
              <a:gd name="connsiteX0dup0dup1dup2dup3dup4dup5dup6dup7dup8dup9dup10" fmla="*/ 13258 w 13258"/>
              <a:gd name="connsiteY0dup0dup1dup2dup3dup4dup5dup6dup7dup8dup9dup10" fmla="*/ 2940 h 10199"/>
              <a:gd name="connsiteX1dup0dup1dup2dup3dup4dup5dup6dup7dup8dup9dup10" fmla="*/ 11023 w 13258"/>
              <a:gd name="connsiteY1dup0dup1dup2dup3dup4dup5dup6dup7dup8dup9dup10" fmla="*/ 199 h 10199"/>
              <a:gd name="connsiteX2dup0dup1dup2dup3dup4dup5dup6dup7dup8dup9dup10" fmla="*/ 8 w 13258"/>
              <a:gd name="connsiteY2dup0dup1dup2dup3dup4dup5dup6dup7dup8dup9dup10" fmla="*/ 209 h 10199"/>
              <a:gd name="connsiteX3dup0dup1dup2dup3dup4dup5dup6dup7dup8dup9dup10" fmla="*/ 0 w 13258"/>
              <a:gd name="connsiteY3dup0dup1dup2dup3dup4dup5dup6dup7dup8dup9dup10" fmla="*/ 10178 h 10199"/>
              <a:gd name="connsiteX4dup0dup1dup2dup3dup4dup5dup6dup7dup8dup9dup10" fmla="*/ 7630 w 13258"/>
              <a:gd name="connsiteY4dup0dup1dup2dup3dup4dup5dup6dup7dup8dup9dup10" fmla="*/ 10199 h 10199"/>
              <a:gd name="connsiteX5dup0dup1dup2dup3dup4dup5dup6dup7dup8dup9dup10" fmla="*/ 13258 w 13258"/>
              <a:gd name="connsiteY5dup0dup1dup2dup3dup4dup5dup6dup7dup8dup9dup10" fmla="*/ 3176 h 10199"/>
              <a:gd name="connsiteX6dup0dup1dup2dup3dup4dup5dup6dup7dup8dup9dup10" fmla="*/ 13258 w 13258"/>
              <a:gd name="connsiteY6dup0dup1dup2dup3dup4dup5dup6dup7dup8dup9dup10" fmla="*/ 2940 h 10199"/>
              <a:gd name="connsiteX0dup0dup1dup2dup3dup4dup5dup6dup7dup8dup9dup10dup11" fmla="*/ 13258 w 13258"/>
              <a:gd name="connsiteY0dup0dup1dup2dup3dup4dup5dup6dup7dup8dup9dup10dup11" fmla="*/ 2940 h 10199"/>
              <a:gd name="connsiteX1dup0dup1dup2dup3dup4dup5dup6dup7dup8dup9dup10dup11" fmla="*/ 11023 w 13258"/>
              <a:gd name="connsiteY1dup0dup1dup2dup3dup4dup5dup6dup7dup8dup9dup10dup11" fmla="*/ 199 h 10199"/>
              <a:gd name="connsiteX2dup0dup1dup2dup3dup4dup5dup6dup7dup8dup9dup10dup11" fmla="*/ 8 w 13258"/>
              <a:gd name="connsiteY2dup0dup1dup2dup3dup4dup5dup6dup7dup8dup9dup10dup11" fmla="*/ 209 h 10199"/>
              <a:gd name="connsiteX3dup0dup1dup2dup3dup4dup5dup6dup7dup8dup9dup10dup11" fmla="*/ 0 w 13258"/>
              <a:gd name="connsiteY3dup0dup1dup2dup3dup4dup5dup6dup7dup8dup9dup10dup11" fmla="*/ 10178 h 10199"/>
              <a:gd name="connsiteX4dup0dup1dup2dup3dup4dup5dup6dup7dup8dup9dup10dup11" fmla="*/ 7630 w 13258"/>
              <a:gd name="connsiteY4dup0dup1dup2dup3dup4dup5dup6dup7dup8dup9dup10dup11" fmla="*/ 10199 h 10199"/>
              <a:gd name="connsiteX5dup0dup1dup2dup3dup4dup5dup6dup7dup8dup9dup10dup11" fmla="*/ 13258 w 13258"/>
              <a:gd name="connsiteY5dup0dup1dup2dup3dup4dup5dup6dup7dup8dup9dup10dup11" fmla="*/ 3176 h 10199"/>
              <a:gd name="connsiteX6dup0dup1dup2dup3dup4dup5dup6dup7dup8dup9dup10dup11" fmla="*/ 13258 w 13258"/>
              <a:gd name="connsiteY6dup0dup1dup2dup3dup4dup5dup6dup7dup8dup9dup10dup11" fmla="*/ 2940 h 10199"/>
              <a:gd name="connsiteX0dup0dup1dup2dup3dup4dup5dup6dup7dup8dup9dup10dup11dup12" fmla="*/ 13258 w 13258"/>
              <a:gd name="connsiteY0dup0dup1dup2dup3dup4dup5dup6dup7dup8dup9dup10dup11dup12" fmla="*/ 2940 h 10199"/>
              <a:gd name="connsiteX1dup0dup1dup2dup3dup4dup5dup6dup7dup8dup9dup10dup11dup12" fmla="*/ 11023 w 13258"/>
              <a:gd name="connsiteY1dup0dup1dup2dup3dup4dup5dup6dup7dup8dup9dup10dup11dup12" fmla="*/ 199 h 10199"/>
              <a:gd name="connsiteX2dup0dup1dup2dup3dup4dup5dup6dup7dup8dup9dup10dup11dup12" fmla="*/ 8 w 13258"/>
              <a:gd name="connsiteY2dup0dup1dup2dup3dup4dup5dup6dup7dup8dup9dup10dup11dup12" fmla="*/ 209 h 10199"/>
              <a:gd name="connsiteX3dup0dup1dup2dup3dup4dup5dup6dup7dup8dup9dup10dup11dup12" fmla="*/ 0 w 13258"/>
              <a:gd name="connsiteY3dup0dup1dup2dup3dup4dup5dup6dup7dup8dup9dup10dup11dup12" fmla="*/ 10178 h 10199"/>
              <a:gd name="connsiteX4dup0dup1dup2dup3dup4dup5dup6dup7dup8dup9dup10dup11dup12" fmla="*/ 7630 w 13258"/>
              <a:gd name="connsiteY4dup0dup1dup2dup3dup4dup5dup6dup7dup8dup9dup10dup11dup12" fmla="*/ 10199 h 10199"/>
              <a:gd name="connsiteX5dup0dup1dup2dup3dup4dup5dup6dup7dup8dup9dup10dup11dup12" fmla="*/ 13258 w 13258"/>
              <a:gd name="connsiteY5dup0dup1dup2dup3dup4dup5dup6dup7dup8dup9dup10dup11dup12" fmla="*/ 3176 h 10199"/>
              <a:gd name="connsiteX6dup0dup1dup2dup3dup4dup5dup6dup7dup8dup9dup10dup11dup12" fmla="*/ 13258 w 13258"/>
              <a:gd name="connsiteY6dup0dup1dup2dup3dup4dup5dup6dup7dup8dup9dup10dup11dup12" fmla="*/ 2940 h 10199"/>
              <a:gd name="connsiteX0dup0dup1dup2dup3dup4dup5dup6dup7dup8dup9dup10dup11dup12dup13" fmla="*/ 13258 w 13258"/>
              <a:gd name="connsiteY0dup0dup1dup2dup3dup4dup5dup6dup7dup8dup9dup10dup11dup12dup13" fmla="*/ 2741 h 10000"/>
              <a:gd name="connsiteX1dup0dup1dup2dup3dup4dup5dup6dup7dup8dup9dup10dup11dup12dup13" fmla="*/ 11023 w 13258"/>
              <a:gd name="connsiteY1dup0dup1dup2dup3dup4dup5dup6dup7dup8dup9dup10dup11dup12dup13" fmla="*/ 0 h 10000"/>
              <a:gd name="connsiteX2dup0dup1dup2dup3dup4dup5dup6dup7dup8dup9dup10dup11dup12dup13" fmla="*/ 8 w 13258"/>
              <a:gd name="connsiteY2dup0dup1dup2dup3dup4dup5dup6dup7dup8dup9dup10dup11dup12dup13" fmla="*/ 10 h 10000"/>
              <a:gd name="connsiteX3dup0dup1dup2dup3dup4dup5dup6dup7dup8dup9dup10dup11dup12dup13" fmla="*/ 0 w 13258"/>
              <a:gd name="connsiteY3dup0dup1dup2dup3dup4dup5dup6dup7dup8dup9dup10dup11dup12dup13" fmla="*/ 9979 h 10000"/>
              <a:gd name="connsiteX4dup0dup1dup2dup3dup4dup5dup6dup7dup8dup9dup10dup11dup12dup13" fmla="*/ 7630 w 13258"/>
              <a:gd name="connsiteY4dup0dup1dup2dup3dup4dup5dup6dup7dup8dup9dup10dup11dup12dup13" fmla="*/ 10000 h 10000"/>
              <a:gd name="connsiteX5dup0dup1dup2dup3dup4dup5dup6dup7dup8dup9dup10dup11dup12dup13" fmla="*/ 13258 w 13258"/>
              <a:gd name="connsiteY5dup0dup1dup2dup3dup4dup5dup6dup7dup8dup9dup10dup11dup12dup13" fmla="*/ 2977 h 10000"/>
              <a:gd name="connsiteX6dup0dup1dup2dup3dup4dup5dup6dup7dup8dup9dup10dup11dup12dup13" fmla="*/ 13258 w 13258"/>
              <a:gd name="connsiteY6dup0dup1dup2dup3dup4dup5dup6dup7dup8dup9dup10dup11dup12dup13" fmla="*/ 2741 h 10000"/>
              <a:gd name="connsiteX0dup0dup1dup2dup3dup4dup5dup6dup7dup8dup9dup10dup11dup12dup13dup14" fmla="*/ 13258 w 13258"/>
              <a:gd name="connsiteY0dup0dup1dup2dup3dup4dup5dup6dup7dup8dup9dup10dup11dup12dup13dup14" fmla="*/ 2745 h 10004"/>
              <a:gd name="connsiteX1dup0dup1dup2dup3dup4dup5dup6dup7dup8dup9dup10dup11dup12dup13dup14" fmla="*/ 11023 w 13258"/>
              <a:gd name="connsiteY1dup0dup1dup2dup3dup4dup5dup6dup7dup8dup9dup10dup11dup12dup13dup14" fmla="*/ 4 h 10004"/>
              <a:gd name="connsiteX2dup0dup1dup2dup3dup4dup5dup6dup7dup8dup9dup10dup11dup12dup13dup14" fmla="*/ 4 w 13258"/>
              <a:gd name="connsiteY2dup0dup1dup2dup3dup4dup5dup6dup7dup8dup9dup10dup11dup12dup13dup14" fmla="*/ 0 h 10004"/>
              <a:gd name="connsiteX3dup0dup1dup2dup3dup4dup5dup6dup7dup8dup9dup10dup11dup12dup13dup14" fmla="*/ 0 w 13258"/>
              <a:gd name="connsiteY3dup0dup1dup2dup3dup4dup5dup6dup7dup8dup9dup10dup11dup12dup13dup14" fmla="*/ 9983 h 10004"/>
              <a:gd name="connsiteX4dup0dup1dup2dup3dup4dup5dup6dup7dup8dup9dup10dup11dup12dup13dup14" fmla="*/ 7630 w 13258"/>
              <a:gd name="connsiteY4dup0dup1dup2dup3dup4dup5dup6dup7dup8dup9dup10dup11dup12dup13dup14" fmla="*/ 10004 h 10004"/>
              <a:gd name="connsiteX5dup0dup1dup2dup3dup4dup5dup6dup7dup8dup9dup10dup11dup12dup13dup14" fmla="*/ 13258 w 13258"/>
              <a:gd name="connsiteY5dup0dup1dup2dup3dup4dup5dup6dup7dup8dup9dup10dup11dup12dup13dup14" fmla="*/ 2981 h 10004"/>
              <a:gd name="connsiteX6dup0dup1dup2dup3dup4dup5dup6dup7dup8dup9dup10dup11dup12dup13dup14" fmla="*/ 13258 w 13258"/>
              <a:gd name="connsiteY6dup0dup1dup2dup3dup4dup5dup6dup7dup8dup9dup10dup11dup12dup13dup14" fmla="*/ 2745 h 10004"/>
              <a:gd name="connsiteX0dup0dup1dup2dup3dup4dup5dup6dup7dup8dup9dup10dup11dup12dup13dup14dup15" fmla="*/ 13258 w 13258"/>
              <a:gd name="connsiteY0dup0dup1dup2dup3dup4dup5dup6dup7dup8dup9dup10dup11dup12dup13dup14dup15" fmla="*/ 2745 h 10004"/>
              <a:gd name="connsiteX1dup0dup1dup2dup3dup4dup5dup6dup7dup8dup9dup10dup11dup12dup13dup14dup15" fmla="*/ 11023 w 13258"/>
              <a:gd name="connsiteY1dup0dup1dup2dup3dup4dup5dup6dup7dup8dup9dup10dup11dup12dup13dup14dup15" fmla="*/ 4 h 10004"/>
              <a:gd name="connsiteX2dup0dup1dup2dup3dup4dup5dup6dup7dup8dup9dup10dup11dup12dup13dup14dup15" fmla="*/ 4 w 13258"/>
              <a:gd name="connsiteY2dup0dup1dup2dup3dup4dup5dup6dup7dup8dup9dup10dup11dup12dup13dup14dup15" fmla="*/ 0 h 10004"/>
              <a:gd name="connsiteX3dup0dup1dup2dup3dup4dup5dup6dup7dup8dup9dup10dup11dup12dup13dup14dup15" fmla="*/ 0 w 13258"/>
              <a:gd name="connsiteY3dup0dup1dup2dup3dup4dup5dup6dup7dup8dup9dup10dup11dup12dup13dup14dup15" fmla="*/ 10002 h 10004"/>
              <a:gd name="connsiteX4dup0dup1dup2dup3dup4dup5dup6dup7dup8dup9dup10dup11dup12dup13dup14dup15" fmla="*/ 7630 w 13258"/>
              <a:gd name="connsiteY4dup0dup1dup2dup3dup4dup5dup6dup7dup8dup9dup10dup11dup12dup13dup14dup15" fmla="*/ 10004 h 10004"/>
              <a:gd name="connsiteX5dup0dup1dup2dup3dup4dup5dup6dup7dup8dup9dup10dup11dup12dup13dup14dup15" fmla="*/ 13258 w 13258"/>
              <a:gd name="connsiteY5dup0dup1dup2dup3dup4dup5dup6dup7dup8dup9dup10dup11dup12dup13dup14dup15" fmla="*/ 2981 h 10004"/>
              <a:gd name="connsiteX6dup0dup1dup2dup3dup4dup5dup6dup7dup8dup9dup10dup11dup12dup13dup14dup15" fmla="*/ 13258 w 13258"/>
              <a:gd name="connsiteY6dup0dup1dup2dup3dup4dup5dup6dup7dup8dup9dup10dup11dup12dup13dup14dup15" fmla="*/ 2745 h 10004"/>
              <a:gd name="connsiteX0dup0dup1dup2dup3dup4dup5dup6dup7dup8dup9dup10dup11dup12dup13dup14dup15dup16" fmla="*/ 13258 w 13258"/>
              <a:gd name="connsiteY0dup0dup1dup2dup3dup4dup5dup6dup7dup8dup9dup10dup11dup12dup13dup14dup15dup16" fmla="*/ 2745 h 10004"/>
              <a:gd name="connsiteX1dup0dup1dup2dup3dup4dup5dup6dup7dup8dup9dup10dup11dup12dup13dup14dup15dup16" fmla="*/ 11023 w 13258"/>
              <a:gd name="connsiteY1dup0dup1dup2dup3dup4dup5dup6dup7dup8dup9dup10dup11dup12dup13dup14dup15dup16" fmla="*/ 4 h 10004"/>
              <a:gd name="connsiteX2dup0dup1dup2dup3dup4dup5dup6dup7dup8dup9dup10dup11dup12dup13dup14dup15dup16" fmla="*/ 4 w 13258"/>
              <a:gd name="connsiteY2dup0dup1dup2dup3dup4dup5dup6dup7dup8dup9dup10dup11dup12dup13dup14dup15dup16" fmla="*/ 0 h 10004"/>
              <a:gd name="connsiteX3dup0dup1dup2dup3dup4dup5dup6dup7dup8dup9dup10dup11dup12dup13dup14dup15dup16" fmla="*/ 0 w 13258"/>
              <a:gd name="connsiteY3dup0dup1dup2dup3dup4dup5dup6dup7dup8dup9dup10dup11dup12dup13dup14dup15dup16" fmla="*/ 10002 h 10004"/>
              <a:gd name="connsiteX4dup0dup1dup2dup3dup4dup5dup6dup7dup8dup9dup10dup11dup12dup13dup14dup15dup16" fmla="*/ 7630 w 13258"/>
              <a:gd name="connsiteY4dup0dup1dup2dup3dup4dup5dup6dup7dup8dup9dup10dup11dup12dup13dup14dup15dup16" fmla="*/ 10004 h 10004"/>
              <a:gd name="connsiteX5dup0dup1dup2dup3dup4dup5dup6dup7dup8dup9dup10dup11dup12dup13dup14dup15dup16" fmla="*/ 13258 w 13258"/>
              <a:gd name="connsiteY5dup0dup1dup2dup3dup4dup5dup6dup7dup8dup9dup10dup11dup12dup13dup14dup15dup16" fmla="*/ 2981 h 10004"/>
              <a:gd name="connsiteX6dup0dup1dup2dup3dup4dup5dup6dup7dup8dup9dup10dup11dup12dup13dup14dup15dup16" fmla="*/ 13258 w 13258"/>
              <a:gd name="connsiteY6dup0dup1dup2dup3dup4dup5dup6dup7dup8dup9dup10dup11dup12dup13dup14dup15dup16" fmla="*/ 2745 h 10004"/>
              <a:gd name="connsiteX0dup0dup1dup2dup3dup4dup5dup6dup7dup8dup9dup10dup11dup12dup13dup14dup15dup16dup17" fmla="*/ 13258 w 13258"/>
              <a:gd name="connsiteY0dup0dup1dup2dup3dup4dup5dup6dup7dup8dup9dup10dup11dup12dup13dup14dup15dup16dup17" fmla="*/ 2745 h 10004"/>
              <a:gd name="connsiteX1dup0dup1dup2dup3dup4dup5dup6dup7dup8dup9dup10dup11dup12dup13dup14dup15dup16dup17" fmla="*/ 11023 w 13258"/>
              <a:gd name="connsiteY1dup0dup1dup2dup3dup4dup5dup6dup7dup8dup9dup10dup11dup12dup13dup14dup15dup16dup17" fmla="*/ 4 h 10004"/>
              <a:gd name="connsiteX2dup0dup1dup2dup3dup4dup5dup6dup7dup8dup9dup10dup11dup12dup13dup14dup15dup16dup17" fmla="*/ 4 w 13258"/>
              <a:gd name="connsiteY2dup0dup1dup2dup3dup4dup5dup6dup7dup8dup9dup10dup11dup12dup13dup14dup15dup16dup17" fmla="*/ 0 h 10004"/>
              <a:gd name="connsiteX3dup0dup1dup2dup3dup4dup5dup6dup7dup8dup9dup10dup11dup12dup13dup14dup15dup16dup17" fmla="*/ 0 w 13258"/>
              <a:gd name="connsiteY3dup0dup1dup2dup3dup4dup5dup6dup7dup8dup9dup10dup11dup12dup13dup14dup15dup16dup17" fmla="*/ 10002 h 10004"/>
              <a:gd name="connsiteX4dup0dup1dup2dup3dup4dup5dup6dup7dup8dup9dup10dup11dup12dup13dup14dup15dup16dup17" fmla="*/ 7630 w 13258"/>
              <a:gd name="connsiteY4dup0dup1dup2dup3dup4dup5dup6dup7dup8dup9dup10dup11dup12dup13dup14dup15dup16dup17" fmla="*/ 10004 h 10004"/>
              <a:gd name="connsiteX5dup0dup1dup2dup3dup4dup5dup6dup7dup8dup9dup10dup11dup12dup13dup14dup15dup16dup17" fmla="*/ 13258 w 13258"/>
              <a:gd name="connsiteY5dup0dup1dup2dup3dup4dup5dup6dup7dup8dup9dup10dup11dup12dup13dup14dup15dup16dup17" fmla="*/ 2981 h 10004"/>
              <a:gd name="connsiteX6dup0dup1dup2dup3dup4dup5dup6dup7dup8dup9dup10dup11dup12dup13dup14dup15dup16dup17" fmla="*/ 13258 w 13258"/>
              <a:gd name="connsiteY6dup0dup1dup2dup3dup4dup5dup6dup7dup8dup9dup10dup11dup12dup13dup14dup15dup16dup17" fmla="*/ 2745 h 10004"/>
            </a:gdLst>
            <a:cxnLst>
              <a:cxn ang="0">
                <a:pos x="connsiteX0dup0dup1dup2dup3dup4dup5dup6dup7dup8dup9dup10dup11dup12dup13dup14dup15dup16dup17" y="connsiteY0dup0dup1dup2dup3dup4dup5dup6dup7dup8dup9dup10dup11dup12dup13dup14dup15dup16dup17"/>
              </a:cxn>
              <a:cxn ang="0">
                <a:pos x="connsiteX1dup0dup1dup2dup3dup4dup5dup6dup7dup8dup9dup10dup11dup12dup13dup14dup15dup16dup17" y="connsiteY1dup0dup1dup2dup3dup4dup5dup6dup7dup8dup9dup10dup11dup12dup13dup14dup15dup16dup17"/>
              </a:cxn>
              <a:cxn ang="0">
                <a:pos x="connsiteX2dup0dup1dup2dup3dup4dup5dup6dup7dup8dup9dup10dup11dup12dup13dup14dup15dup16dup17" y="connsiteY2dup0dup1dup2dup3dup4dup5dup6dup7dup8dup9dup10dup11dup12dup13dup14dup15dup16dup17"/>
              </a:cxn>
              <a:cxn ang="0">
                <a:pos x="connsiteX3dup0dup1dup2dup3dup4dup5dup6dup7dup8dup9dup10dup11dup12dup13dup14dup15dup16dup17" y="connsiteY3dup0dup1dup2dup3dup4dup5dup6dup7dup8dup9dup10dup11dup12dup13dup14dup15dup16dup17"/>
              </a:cxn>
              <a:cxn ang="0">
                <a:pos x="connsiteX4dup0dup1dup2dup3dup4dup5dup6dup7dup8dup9dup10dup11dup12dup13dup14dup15dup16dup17" y="connsiteY4dup0dup1dup2dup3dup4dup5dup6dup7dup8dup9dup10dup11dup12dup13dup14dup15dup16dup17"/>
              </a:cxn>
              <a:cxn ang="0">
                <a:pos x="connsiteX5dup0dup1dup2dup3dup4dup5dup6dup7dup8dup9dup10dup11dup12dup13dup14dup15dup16dup17" y="connsiteY5dup0dup1dup2dup3dup4dup5dup6dup7dup8dup9dup10dup11dup12dup13dup14dup15dup16dup17"/>
              </a:cxn>
              <a:cxn ang="0">
                <a:pos x="connsiteX6dup0dup1dup2dup3dup4dup5dup6dup7dup8dup9dup10dup11dup12dup13dup14dup15dup16dup17" y="connsiteY6dup0dup1dup2dup3dup4dup5dup6dup7dup8dup9dup10dup11dup12dup13dup14dup15dup16dup17"/>
              </a:cxn>
            </a:cxnLst>
            <a:rect l="l" t="t" r="r" b="b"/>
            <a:pathLst>
              <a:path w="13258" h="10004">
                <a:moveTo>
                  <a:pt x="13258" y="2745"/>
                </a:moveTo>
                <a:cubicBezTo>
                  <a:pt x="11023" y="4"/>
                  <a:pt x="12445" y="1763"/>
                  <a:pt x="11023" y="4"/>
                </a:cubicBezTo>
                <a:lnTo>
                  <a:pt x="4" y="0"/>
                </a:lnTo>
                <a:cubicBezTo>
                  <a:pt x="4" y="10000"/>
                  <a:pt x="-3" y="8011"/>
                  <a:pt x="0" y="10002"/>
                </a:cubicBezTo>
                <a:lnTo>
                  <a:pt x="7630" y="10004"/>
                </a:lnTo>
                <a:lnTo>
                  <a:pt x="13258" y="2981"/>
                </a:lnTo>
                <a:cubicBezTo>
                  <a:pt x="13312" y="2916"/>
                  <a:pt x="13312" y="2810"/>
                  <a:pt x="13258" y="2745"/>
                </a:cubicBezTo>
                <a:close/>
              </a:path>
            </a:pathLst>
          </a:custGeom>
          <a:gradFill flip="none" rotWithShape="1">
            <a:gsLst>
              <a:gs pos="40000">
                <a:schemeClr val="bg1">
                  <a:alpha val="80000"/>
                </a:schemeClr>
              </a:gs>
              <a:gs pos="0">
                <a:srgbClr val="EBECED"/>
              </a:gs>
              <a:gs pos="90000">
                <a:srgbClr val="EBECED">
                  <a:alpha val="0"/>
                </a:srgbClr>
              </a:gs>
            </a:gsLst>
            <a:lin ang="4500000" scaled="0"/>
            <a:tileRect/>
          </a:gradFill>
          <a:ln>
            <a:noFill/>
          </a:ln>
        </p:spPr>
        <p:txBody>
          <a:bodyPr vert="horz" wrap="square" lIns="121920" tIns="60960" rIns="121920" bIns="60960" numCol="1" anchor="t" anchorCtr="0" compatLnSpc="1">
            <a:prstTxWarp prst="textNoShape"/>
          </a:bodyPr>
          <a:lstStyle/>
          <a:p>
            <a:pPr marL="0" marR="0" lvl="0" indent="0" algn="l"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a:ln>
                <a:noFill/>
              </a:ln>
              <a:solidFill>
                <a:srgbClr val="565A5C"/>
              </a:solidFill>
              <a:effectLst/>
              <a:uLnTx/>
              <a:uFillTx/>
              <a:latin typeface="Arial"/>
              <a:ea typeface="SimSun"/>
              <a:cs typeface="Arial"/>
            </a:endParaRPr>
          </a:p>
        </p:txBody>
      </p:sp>
      <p:sp>
        <p:nvSpPr>
          <p:cNvPr id="2" name="Date Placeholder 1"/>
          <p:cNvSpPr>
            <a:spLocks noGrp="1"/>
          </p:cNvSpPr>
          <p:nvPr>
            <p:ph type="dt" sz="half" idx="10"/>
          </p:nvPr>
        </p:nvSpPr>
        <p:spPr/>
        <p:txBody>
          <a:bodyPr/>
          <a:lstStyle/>
          <a:p>
            <a:pPr defTabSz="609585"/>
            <a:fld id="{9EE290C7-1E7A-41DC-8F57-FF482CBD0593}" type="datetime1">
              <a:rPr lang="en-GB" smtClean="0">
                <a:solidFill>
                  <a:srgbClr val="565A5C"/>
                </a:solidFill>
              </a:rPr>
              <a:t>24/01/2019</a:t>
            </a:fld>
            <a:endParaRPr lang="en-GB">
              <a:solidFill>
                <a:srgbClr val="565A5C"/>
              </a:solidFill>
            </a:endParaRPr>
          </a:p>
        </p:txBody>
      </p:sp>
      <p:sp>
        <p:nvSpPr>
          <p:cNvPr id="4" name="Slide Number Placeholder 3"/>
          <p:cNvSpPr>
            <a:spLocks noGrp="1"/>
          </p:cNvSpPr>
          <p:nvPr>
            <p:ph type="sldNum" sz="quarter" idx="11"/>
          </p:nvPr>
        </p:nvSpPr>
        <p:spPr>
          <a:xfrm>
            <a:off x="10308204" y="6537600"/>
            <a:ext cx="192000" cy="144000"/>
          </a:xfrm>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6" name="Footer Placeholder 5"/>
          <p:cNvSpPr>
            <a:spLocks noGrp="1"/>
          </p:cNvSpPr>
          <p:nvPr>
            <p:ph type="ftr" sz="quarter" idx="12"/>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10" name="Text Placeholder 2"/>
          <p:cNvSpPr>
            <a:spLocks noGrp="1"/>
          </p:cNvSpPr>
          <p:nvPr>
            <p:ph type="body" idx="1" hasCustomPrompt="1"/>
          </p:nvPr>
        </p:nvSpPr>
        <p:spPr>
          <a:xfrm>
            <a:off x="488951" y="1096023"/>
            <a:ext cx="8362536" cy="553999"/>
          </a:xfrm>
        </p:spPr>
        <p:txBody>
          <a:bodyPr wrap="square" lIns="0" tIns="0" rIns="0" bIns="0" anchor="b">
            <a:noAutofit/>
          </a:bodyPr>
          <a:lstStyle>
            <a:lvl1pPr marL="0" indent="0">
              <a:spcBef>
                <a:spcPct val="0"/>
              </a:spcBef>
              <a:buNone/>
              <a:defRPr sz="3200" b="1">
                <a:solidFill>
                  <a:srgbClr val="565A5C"/>
                </a:solidFill>
                <a:latin typeface="+mj-lt"/>
                <a:ea typeface="+mj-ea"/>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GB" noProof="0" dirty="1" smtClean="0"/>
              <a:t>Chinese title</a:t>
            </a:r>
          </a:p>
        </p:txBody>
      </p:sp>
      <p:sp>
        <p:nvSpPr>
          <p:cNvPr id="11" name="Title 17"/>
          <p:cNvSpPr>
            <a:spLocks noGrp="1"/>
          </p:cNvSpPr>
          <p:nvPr>
            <p:ph type="title" hasCustomPrompt="1"/>
          </p:nvPr>
        </p:nvSpPr>
        <p:spPr>
          <a:xfrm>
            <a:off x="488956" y="1691900"/>
            <a:ext cx="8361881" cy="1099985"/>
          </a:xfrm>
        </p:spPr>
        <p:txBody>
          <a:bodyPr lIns="324000" tIns="0" rIns="0" bIns="0" anchor="t" anchorCtr="0">
            <a:noAutofit/>
          </a:bodyPr>
          <a:lstStyle>
            <a:lvl1pPr algn="l">
              <a:lnSpc>
                <a:spcPct val="90000"/>
              </a:lnSpc>
              <a:defRPr sz="3200" b="0">
                <a:solidFill>
                  <a:srgbClr val="565A5C"/>
                </a:solidFill>
                <a:latin typeface="+mj-lt"/>
                <a:ea typeface="+mj-ea"/>
                <a:cs typeface="Arial" pitchFamily="34" charset="0"/>
              </a:defRPr>
            </a:lvl1pPr>
          </a:lstStyle>
          <a:p>
            <a:r>
              <a:rPr lang="en-GB" noProof="0" dirty="1" smtClean="0"/>
              <a:t>Chinese subtitle</a:t>
            </a:r>
            <a:endParaRPr lang="en-GB" noProof="0"/>
          </a:p>
        </p:txBody>
      </p:sp>
      <p:sp>
        <p:nvSpPr>
          <p:cNvPr id="12" name="Text Placeholder 5"/>
          <p:cNvSpPr>
            <a:spLocks noGrp="1"/>
          </p:cNvSpPr>
          <p:nvPr>
            <p:ph type="body" sz="quarter" idx="13" hasCustomPrompt="1"/>
          </p:nvPr>
        </p:nvSpPr>
        <p:spPr>
          <a:xfrm>
            <a:off x="488951" y="3435087"/>
            <a:ext cx="8364000" cy="1101223"/>
          </a:xfrm>
        </p:spPr>
        <p:txBody>
          <a:bodyPr/>
          <a:lstStyle>
            <a:lvl1pPr marL="0" indent="0" algn="l" defTabSz="609585" rtl="0" eaLnBrk="1" latinLnBrk="0" hangingPunct="1">
              <a:lnSpc>
                <a:spcPct val="90000"/>
              </a:lnSpc>
              <a:spcBef>
                <a:spcPct val="0"/>
              </a:spcBef>
              <a:buNone/>
              <a:defRPr lang="en-GB" sz="3200" b="0" kern="1200">
                <a:solidFill>
                  <a:srgbClr val="565A5C"/>
                </a:solidFill>
                <a:latin typeface="+mj-lt"/>
                <a:ea typeface="+mj-ea"/>
                <a:cs typeface="Arial" pitchFamily="34" charset="0"/>
              </a:defRPr>
            </a:lvl1pPr>
          </a:lstStyle>
          <a:p>
            <a:pPr lvl="0"/>
            <a:r>
              <a:rPr lang="en-GB" noProof="0" dirty="1" smtClean="0"/>
              <a:t>Western subtitle</a:t>
            </a:r>
            <a:endParaRPr lang="en-GB" noProof="0"/>
          </a:p>
        </p:txBody>
      </p:sp>
      <p:sp>
        <p:nvSpPr>
          <p:cNvPr id="14" name="Text Placeholder 8"/>
          <p:cNvSpPr>
            <a:spLocks noGrp="1"/>
          </p:cNvSpPr>
          <p:nvPr>
            <p:ph type="body" sz="quarter" idx="14" hasCustomPrompt="1"/>
          </p:nvPr>
        </p:nvSpPr>
        <p:spPr>
          <a:xfrm>
            <a:off x="488951" y="2834968"/>
            <a:ext cx="8364000" cy="554400"/>
          </a:xfrm>
        </p:spPr>
        <p:txBody>
          <a:bodyPr/>
          <a:lstStyle>
            <a:lvl1pPr marL="243834" indent="-243834">
              <a:buNone/>
              <a:defRPr lang="en-GB" sz="3200" b="1" kern="1200">
                <a:solidFill>
                  <a:srgbClr val="565A5C"/>
                </a:solidFill>
                <a:latin typeface="+mj-lt"/>
                <a:ea typeface="+mn-ea"/>
                <a:cs typeface="Arial" pitchFamily="34" charset="0"/>
              </a:defRPr>
            </a:lvl1pPr>
          </a:lstStyle>
          <a:p>
            <a:pPr marL="0" lvl="0" indent="0" algn="l" defTabSz="609585" rtl="0" eaLnBrk="1" latinLnBrk="0" hangingPunct="1">
              <a:spcBef>
                <a:spcPct val="0"/>
              </a:spcBef>
              <a:buClr>
                <a:schemeClr val="accent1"/>
              </a:buClr>
            </a:pPr>
            <a:r>
              <a:rPr lang="en-GB" noProof="0" dirty="1" smtClean="0"/>
              <a:t>Western title</a:t>
            </a:r>
            <a:endParaRPr lang="en-GB" noProof="0"/>
          </a:p>
        </p:txBody>
      </p:sp>
      <p:pic>
        <p:nvPicPr>
          <p:cNvPr id="15" name="Picture 14"/>
          <p:cNvPicPr>
            <a:picLocks noChangeAspect="1"/>
          </p:cNvPicPr>
          <p:nvPr userDrawn="1"/>
        </p:nvPicPr>
        <p:blipFill>
          <a:blip r:embed="rId2"/>
          <a:srcRect/>
          <a:stretch>
            <a:fillRect/>
          </a:stretch>
        </p:blipFill>
        <p:spPr>
          <a:xfrm>
            <a:off x="10692204" y="6507853"/>
            <a:ext cx="1111251" cy="213360"/>
          </a:xfrm>
          <a:prstGeom prst="rect"/>
        </p:spPr>
      </p:pic>
    </p:spTree>
    <p:extLst>
      <p:ext uri="{BB962C8B-B14F-4D97-AF65-F5344CB8AC3E}">
        <p14:creationId xmlns:p14="http://schemas.microsoft.com/office/powerpoint/2010/main" val="177473022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ingual Title and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8951" y="1603375"/>
            <a:ext cx="5384800" cy="4572000"/>
          </a:xfrm>
        </p:spPr>
        <p:txBody>
          <a:bodyPr/>
          <a:lstStyle>
            <a:lvl1pPr>
              <a:defRPr sz="2000">
                <a:solidFill>
                  <a:srgbClr val="565A5C"/>
                </a:solidFill>
                <a:latin typeface="+mn-lt"/>
                <a:ea typeface="+mn-ea"/>
              </a:defRPr>
            </a:lvl1pPr>
            <a:lvl2pPr>
              <a:buClr>
                <a:srgbClr val="565A5C"/>
              </a:buClr>
              <a:defRPr sz="1733">
                <a:solidFill>
                  <a:srgbClr val="565A5C"/>
                </a:solidFill>
                <a:latin typeface="+mn-lt"/>
                <a:ea typeface="+mn-ea"/>
              </a:defRPr>
            </a:lvl2pPr>
            <a:lvl3pPr>
              <a:defRPr sz="1467">
                <a:solidFill>
                  <a:srgbClr val="565A5C"/>
                </a:solidFill>
                <a:latin typeface="+mn-lt"/>
                <a:ea typeface="+mn-ea"/>
              </a:defRPr>
            </a:lvl3pPr>
            <a:lvl4pPr>
              <a:defRPr sz="1400">
                <a:solidFill>
                  <a:srgbClr val="565A5C"/>
                </a:solidFill>
                <a:latin typeface="+mn-lt"/>
                <a:ea typeface="+mn-ea"/>
              </a:defRPr>
            </a:lvl4pPr>
            <a:lvl5pPr>
              <a:defRPr sz="1333">
                <a:solidFill>
                  <a:srgbClr val="565A5C"/>
                </a:solidFill>
                <a:latin typeface="+mn-lt"/>
                <a:ea typeface="+mn-ea"/>
              </a:defRPr>
            </a:lvl5pPr>
            <a:lvl6pPr>
              <a:defRPr sz="2400"/>
            </a:lvl6pPr>
            <a:lvl7pPr>
              <a:defRPr sz="2400"/>
            </a:lvl7pPr>
            <a:lvl8pPr>
              <a:defRPr sz="2400"/>
            </a:lvl8pPr>
            <a:lvl9pPr>
              <a:defRPr sz="2400"/>
            </a:lvl9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4" name="Content Placeholder 3"/>
          <p:cNvSpPr>
            <a:spLocks noGrp="1"/>
          </p:cNvSpPr>
          <p:nvPr>
            <p:ph sz="half" idx="2"/>
          </p:nvPr>
        </p:nvSpPr>
        <p:spPr>
          <a:xfrm>
            <a:off x="6316133" y="1603378"/>
            <a:ext cx="5384800" cy="4571999"/>
          </a:xfrm>
        </p:spPr>
        <p:txBody>
          <a:bodyPr/>
          <a:lstStyle>
            <a:lvl1pPr>
              <a:defRPr sz="2000">
                <a:solidFill>
                  <a:srgbClr val="565A5C"/>
                </a:solidFill>
              </a:defRPr>
            </a:lvl1pPr>
            <a:lvl2pPr>
              <a:buClr>
                <a:srgbClr val="565A5C"/>
              </a:buClr>
              <a:defRPr sz="1733">
                <a:solidFill>
                  <a:srgbClr val="565A5C"/>
                </a:solidFill>
              </a:defRPr>
            </a:lvl2pPr>
            <a:lvl3pPr>
              <a:defRPr sz="1467">
                <a:solidFill>
                  <a:srgbClr val="565A5C"/>
                </a:solidFill>
              </a:defRPr>
            </a:lvl3pPr>
            <a:lvl4pPr>
              <a:defRPr sz="1400">
                <a:solidFill>
                  <a:srgbClr val="565A5C"/>
                </a:solidFill>
              </a:defRPr>
            </a:lvl4pPr>
            <a:lvl5pPr>
              <a:defRPr sz="1333">
                <a:solidFill>
                  <a:srgbClr val="565A5C"/>
                </a:solidFill>
              </a:defRPr>
            </a:lvl5pPr>
            <a:lvl6pPr>
              <a:defRPr sz="2400"/>
            </a:lvl6pPr>
            <a:lvl7pPr>
              <a:defRPr sz="2400"/>
            </a:lvl7pPr>
            <a:lvl8pPr>
              <a:defRPr sz="2400"/>
            </a:lvl8pPr>
            <a:lvl9pPr>
              <a:defRPr sz="2400"/>
            </a:lvl9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6" name="Title 5"/>
          <p:cNvSpPr>
            <a:spLocks noGrp="1"/>
          </p:cNvSpPr>
          <p:nvPr>
            <p:ph type="title" hasCustomPrompt="1"/>
          </p:nvPr>
        </p:nvSpPr>
        <p:spPr>
          <a:xfrm>
            <a:off x="488952" y="429260"/>
            <a:ext cx="5384800" cy="396000"/>
          </a:xfrm>
        </p:spPr>
        <p:txBody>
          <a:bodyPr/>
          <a:lstStyle>
            <a:lvl1pPr>
              <a:defRPr sz="2400" baseline="0">
                <a:solidFill>
                  <a:schemeClr val="tx2"/>
                </a:solidFill>
                <a:latin typeface="+mj-lt"/>
                <a:ea typeface="+mj-ea"/>
              </a:defRPr>
            </a:lvl1pPr>
          </a:lstStyle>
          <a:p>
            <a:r>
              <a:rPr lang="en-GB" noProof="0" dirty="1" smtClean="0"/>
              <a:t>Click to edit Chinese title</a:t>
            </a:r>
            <a:endParaRPr lang="en-GB" noProof="0"/>
          </a:p>
        </p:txBody>
      </p:sp>
      <p:sp>
        <p:nvSpPr>
          <p:cNvPr id="10" name="Text Placeholder 9"/>
          <p:cNvSpPr>
            <a:spLocks noGrp="1"/>
          </p:cNvSpPr>
          <p:nvPr>
            <p:ph type="body" sz="quarter" idx="13" hasCustomPrompt="1"/>
          </p:nvPr>
        </p:nvSpPr>
        <p:spPr>
          <a:xfrm>
            <a:off x="6316133" y="430701"/>
            <a:ext cx="5384800" cy="396875"/>
          </a:xfrm>
        </p:spPr>
        <p:txBody>
          <a:bodyPr/>
          <a:lstStyle>
            <a:lvl1pPr marL="0" indent="0" algn="l" defTabSz="609585" rtl="0" eaLnBrk="1" latinLnBrk="0" hangingPunct="1">
              <a:spcBef>
                <a:spcPct val="0"/>
              </a:spcBef>
              <a:buNone/>
              <a:defRPr lang="en-GB" sz="2400" b="1" kern="1200" baseline="0">
                <a:solidFill>
                  <a:schemeClr val="tx2"/>
                </a:solidFill>
                <a:latin typeface="+mj-lt"/>
                <a:ea typeface="+mj-ea"/>
                <a:cs typeface="Arial" pitchFamily="34" charset="0"/>
              </a:defRPr>
            </a:lvl1pPr>
          </a:lstStyle>
          <a:p>
            <a:pPr lvl="0"/>
            <a:r>
              <a:rPr lang="en-GB" noProof="0" dirty="1" smtClean="0"/>
              <a:t>Click to edit Western title</a:t>
            </a:r>
            <a:endParaRPr lang="en-GB" noProof="0"/>
          </a:p>
        </p:txBody>
      </p:sp>
      <p:sp>
        <p:nvSpPr>
          <p:cNvPr id="11" name="Text Placeholder 9"/>
          <p:cNvSpPr>
            <a:spLocks noGrp="1"/>
          </p:cNvSpPr>
          <p:nvPr>
            <p:ph type="body" sz="quarter" idx="15" hasCustomPrompt="1"/>
          </p:nvPr>
        </p:nvSpPr>
        <p:spPr>
          <a:xfrm>
            <a:off x="488953" y="872489"/>
            <a:ext cx="5384801" cy="396000"/>
          </a:xfrm>
        </p:spPr>
        <p:txBody>
          <a:bodyPr lIns="244800"/>
          <a:lstStyle>
            <a:lvl1pPr marL="0" indent="0">
              <a:lnSpc>
                <a:spcPct val="95000"/>
              </a:lnSpc>
              <a:spcBef>
                <a:spcPct val="0"/>
              </a:spcBef>
              <a:buNone/>
              <a:defRPr sz="2400" b="0">
                <a:solidFill>
                  <a:schemeClr val="accent2"/>
                </a:solidFill>
                <a:latin typeface="+mj-lt"/>
                <a:ea typeface="+mj-ea"/>
              </a:defRPr>
            </a:lvl1pPr>
          </a:lstStyle>
          <a:p>
            <a:pPr lvl="0"/>
            <a:r>
              <a:rPr lang="en-GB" noProof="0" dirty="1" smtClean="0"/>
              <a:t>Chinese subtitle</a:t>
            </a:r>
          </a:p>
        </p:txBody>
      </p:sp>
      <p:sp>
        <p:nvSpPr>
          <p:cNvPr id="12" name="Text Placeholder 9"/>
          <p:cNvSpPr>
            <a:spLocks noGrp="1"/>
          </p:cNvSpPr>
          <p:nvPr>
            <p:ph type="body" sz="quarter" idx="16" hasCustomPrompt="1"/>
          </p:nvPr>
        </p:nvSpPr>
        <p:spPr>
          <a:xfrm>
            <a:off x="6316137" y="872489"/>
            <a:ext cx="5384801" cy="396000"/>
          </a:xfrm>
        </p:spPr>
        <p:txBody>
          <a:bodyPr/>
          <a:lstStyle>
            <a:lvl1pPr marL="0" indent="0">
              <a:lnSpc>
                <a:spcPct val="95000"/>
              </a:lnSpc>
              <a:spcBef>
                <a:spcPct val="0"/>
              </a:spcBef>
              <a:buNone/>
              <a:defRPr sz="2400" b="0" baseline="0">
                <a:solidFill>
                  <a:schemeClr val="accent2"/>
                </a:solidFill>
                <a:latin typeface="+mj-lt"/>
              </a:defRPr>
            </a:lvl1pPr>
          </a:lstStyle>
          <a:p>
            <a:pPr lvl="0"/>
            <a:r>
              <a:rPr lang="en-GB" noProof="0" dirty="1" smtClean="0"/>
              <a:t>Western subtitle</a:t>
            </a:r>
          </a:p>
        </p:txBody>
      </p:sp>
      <p:sp>
        <p:nvSpPr>
          <p:cNvPr id="5" name="Date Placeholder 4"/>
          <p:cNvSpPr>
            <a:spLocks noGrp="1"/>
          </p:cNvSpPr>
          <p:nvPr>
            <p:ph type="dt" sz="half" idx="17"/>
          </p:nvPr>
        </p:nvSpPr>
        <p:spPr/>
        <p:txBody>
          <a:bodyPr/>
          <a:lstStyle/>
          <a:p>
            <a:pPr defTabSz="609585"/>
            <a:fld id="{25A60FF9-1E79-4A66-AEC9-C2251016BA2F}" type="datetime1">
              <a:rPr lang="en-GB" smtClean="0">
                <a:solidFill>
                  <a:srgbClr val="565A5C"/>
                </a:solidFill>
              </a:rPr>
              <a:t>24/01/2019</a:t>
            </a:fld>
            <a:endParaRPr lang="en-GB">
              <a:solidFill>
                <a:srgbClr val="565A5C"/>
              </a:solidFill>
            </a:endParaRPr>
          </a:p>
        </p:txBody>
      </p:sp>
      <p:sp>
        <p:nvSpPr>
          <p:cNvPr id="7" name="Footer Placeholder 6"/>
          <p:cNvSpPr>
            <a:spLocks noGrp="1"/>
          </p:cNvSpPr>
          <p:nvPr>
            <p:ph type="ftr" sz="quarter" idx="18"/>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13" name="Slide Number Placeholder 12"/>
          <p:cNvSpPr>
            <a:spLocks noGrp="1"/>
          </p:cNvSpPr>
          <p:nvPr>
            <p:ph type="sldNum" sz="quarter" idx="19"/>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Tree>
    <p:extLst>
      <p:ext uri="{BB962C8B-B14F-4D97-AF65-F5344CB8AC3E}">
        <p14:creationId xmlns:p14="http://schemas.microsoft.com/office/powerpoint/2010/main" val="96457280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ingual Team Bio">
    <p:spTree>
      <p:nvGrpSpPr>
        <p:cNvPr id="1" name=""/>
        <p:cNvGrpSpPr/>
        <p:nvPr/>
      </p:nvGrpSpPr>
      <p:grpSpPr>
        <a:xfrm>
          <a:off x="0" y="0"/>
          <a:ext cx="0" cy="0"/>
          <a:chOff x="0" y="0"/>
          <a:chExt cx="0" cy="0"/>
        </a:xfrm>
      </p:grpSpPr>
      <p:sp>
        <p:nvSpPr>
          <p:cNvPr id="14" name="Text Placeholder 13"/>
          <p:cNvSpPr>
            <a:spLocks noGrp="1"/>
          </p:cNvSpPr>
          <p:nvPr>
            <p:ph type="body" sz="quarter" idx="14"/>
          </p:nvPr>
        </p:nvSpPr>
        <p:spPr>
          <a:xfrm>
            <a:off x="488951" y="1568447"/>
            <a:ext cx="3535680" cy="960120"/>
          </a:xfrm>
        </p:spPr>
        <p:txBody>
          <a:bodyPr>
            <a:noAutofit/>
          </a:bodyPr>
          <a:lstStyle>
            <a:lvl1pPr marL="0" indent="0">
              <a:buNone/>
              <a:defRPr sz="1067" b="1">
                <a:solidFill>
                  <a:schemeClr val="accent2"/>
                </a:solidFill>
                <a:latin typeface="+mn-lt"/>
                <a:ea typeface="+mn-ea"/>
              </a:defRPr>
            </a:lvl1pPr>
            <a:lvl2pPr marL="0" indent="0">
              <a:spcBef>
                <a:spcPct val="0"/>
              </a:spcBef>
              <a:buNone/>
              <a:defRPr sz="1067">
                <a:solidFill>
                  <a:srgbClr val="565A5C"/>
                </a:solidFill>
                <a:latin typeface="+mn-lt"/>
                <a:ea typeface="+mn-ea"/>
              </a:defRPr>
            </a:lvl2pPr>
            <a:lvl3pPr marL="0" indent="0">
              <a:spcBef>
                <a:spcPts val="800"/>
              </a:spcBef>
              <a:buNone/>
              <a:defRPr sz="1067">
                <a:solidFill>
                  <a:srgbClr val="565A5C"/>
                </a:solidFill>
                <a:latin typeface="+mn-lt"/>
                <a:ea typeface="+mn-ea"/>
              </a:defRPr>
            </a:lvl3pPr>
            <a:lvl4pPr marL="0" indent="0">
              <a:spcBef>
                <a:spcPts val="1600"/>
              </a:spcBef>
              <a:buNone/>
              <a:defRPr sz="1333"/>
            </a:lvl4pPr>
            <a:lvl5pPr marL="0" indent="0">
              <a:buNone/>
              <a:defRPr sz="12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16" name="Text Placeholder 15"/>
          <p:cNvSpPr>
            <a:spLocks noGrp="1"/>
          </p:cNvSpPr>
          <p:nvPr>
            <p:ph type="body" sz="quarter" idx="15"/>
          </p:nvPr>
        </p:nvSpPr>
        <p:spPr>
          <a:xfrm>
            <a:off x="488951" y="2772936"/>
            <a:ext cx="3535680" cy="960120"/>
          </a:xfrm>
        </p:spPr>
        <p:txBody>
          <a:bodyPr>
            <a:noAutofit/>
          </a:bodyPr>
          <a:lstStyle>
            <a:lvl1pPr marL="0" indent="0">
              <a:buNone/>
              <a:defRPr sz="1067" b="1">
                <a:solidFill>
                  <a:schemeClr val="accent2"/>
                </a:solidFill>
                <a:latin typeface="+mn-lt"/>
                <a:ea typeface="+mn-ea"/>
              </a:defRPr>
            </a:lvl1pPr>
            <a:lvl2pPr marL="0" indent="0">
              <a:spcBef>
                <a:spcPct val="0"/>
              </a:spcBef>
              <a:buNone/>
              <a:defRPr sz="1067">
                <a:solidFill>
                  <a:srgbClr val="565A5C"/>
                </a:solidFill>
                <a:latin typeface="+mn-lt"/>
                <a:ea typeface="+mn-ea"/>
              </a:defRPr>
            </a:lvl2pPr>
            <a:lvl3pPr marL="0" indent="0">
              <a:spcBef>
                <a:spcPts val="800"/>
              </a:spcBef>
              <a:buNone/>
              <a:defRPr sz="1067">
                <a:solidFill>
                  <a:srgbClr val="565A5C"/>
                </a:solidFill>
                <a:latin typeface="+mn-lt"/>
                <a:ea typeface="+mn-ea"/>
              </a:defRPr>
            </a:lvl3pPr>
            <a:lvl4pPr>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0" name="Text Placeholder 19"/>
          <p:cNvSpPr>
            <a:spLocks noGrp="1"/>
          </p:cNvSpPr>
          <p:nvPr>
            <p:ph type="body" sz="quarter" idx="17"/>
          </p:nvPr>
        </p:nvSpPr>
        <p:spPr>
          <a:xfrm>
            <a:off x="488951" y="5181915"/>
            <a:ext cx="3535680" cy="960120"/>
          </a:xfrm>
        </p:spPr>
        <p:txBody>
          <a:bodyPr>
            <a:noAutofit/>
          </a:bodyPr>
          <a:lstStyle>
            <a:lvl1pPr marL="0" indent="0">
              <a:buNone/>
              <a:defRPr sz="1067" b="1">
                <a:solidFill>
                  <a:schemeClr val="accent2"/>
                </a:solidFill>
                <a:latin typeface="+mn-lt"/>
                <a:ea typeface="+mn-ea"/>
              </a:defRPr>
            </a:lvl1pPr>
            <a:lvl2pPr marL="0" indent="0">
              <a:spcBef>
                <a:spcPct val="0"/>
              </a:spcBef>
              <a:buNone/>
              <a:defRPr sz="1067">
                <a:solidFill>
                  <a:srgbClr val="565A5C"/>
                </a:solidFill>
                <a:latin typeface="+mn-lt"/>
                <a:ea typeface="+mn-ea"/>
              </a:defRPr>
            </a:lvl2pPr>
            <a:lvl3pPr marL="0" indent="0">
              <a:spcBef>
                <a:spcPts val="800"/>
              </a:spcBef>
              <a:buNone/>
              <a:defRPr sz="1067">
                <a:solidFill>
                  <a:srgbClr val="565A5C"/>
                </a:solidFill>
                <a:latin typeface="+mn-lt"/>
                <a:ea typeface="+mn-ea"/>
              </a:defRPr>
            </a:lvl3pPr>
            <a:lvl4pPr>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6" name="Picture Placeholder 25"/>
          <p:cNvSpPr>
            <a:spLocks noGrp="1" noChangeAspect="1"/>
          </p:cNvSpPr>
          <p:nvPr>
            <p:ph type="pic" sz="quarter" idx="20"/>
          </p:nvPr>
        </p:nvSpPr>
        <p:spPr>
          <a:xfrm>
            <a:off x="4580951" y="1601788"/>
            <a:ext cx="960000" cy="960000"/>
          </a:xfrm>
          <a:solidFill>
            <a:srgbClr val="A2A4A3"/>
          </a:solidFill>
        </p:spPr>
        <p:txBody>
          <a:bodyPr anchor="ctr" anchorCtr="1"/>
          <a:lstStyle>
            <a:lvl1pPr marL="0" indent="0" algn="ctr">
              <a:buNone/>
              <a:defRPr sz="1467">
                <a:solidFill>
                  <a:schemeClr val="bg2"/>
                </a:solidFill>
              </a:defRPr>
            </a:lvl1pPr>
          </a:lstStyle>
          <a:p>
            <a:r>
              <a:rPr lang="en-US" noProof="0" dirty="1" smtClean="0"/>
              <a:t>Click icon to add picture</a:t>
            </a:r>
            <a:endParaRPr lang="en-GB" noProof="0"/>
          </a:p>
        </p:txBody>
      </p:sp>
      <p:sp>
        <p:nvSpPr>
          <p:cNvPr id="28" name="Picture Placeholder 27"/>
          <p:cNvSpPr>
            <a:spLocks noGrp="1" noChangeAspect="1"/>
          </p:cNvSpPr>
          <p:nvPr>
            <p:ph type="pic" sz="quarter" idx="21"/>
          </p:nvPr>
        </p:nvSpPr>
        <p:spPr>
          <a:xfrm>
            <a:off x="4580951" y="2804372"/>
            <a:ext cx="960000" cy="960000"/>
          </a:xfrm>
          <a:solidFill>
            <a:srgbClr val="A2A4A3"/>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0" name="Picture Placeholder 29"/>
          <p:cNvSpPr>
            <a:spLocks noGrp="1" noChangeAspect="1"/>
          </p:cNvSpPr>
          <p:nvPr>
            <p:ph type="pic" sz="quarter" idx="22"/>
          </p:nvPr>
        </p:nvSpPr>
        <p:spPr>
          <a:xfrm>
            <a:off x="4580951" y="4009815"/>
            <a:ext cx="960000" cy="960000"/>
          </a:xfrm>
          <a:solidFill>
            <a:srgbClr val="A2A4A3"/>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2" name="Picture Placeholder 31"/>
          <p:cNvSpPr>
            <a:spLocks noGrp="1" noChangeAspect="1"/>
          </p:cNvSpPr>
          <p:nvPr>
            <p:ph type="pic" sz="quarter" idx="23"/>
          </p:nvPr>
        </p:nvSpPr>
        <p:spPr>
          <a:xfrm>
            <a:off x="4578835" y="5215255"/>
            <a:ext cx="960000" cy="960000"/>
          </a:xfrm>
          <a:solidFill>
            <a:srgbClr val="A2A4A3"/>
          </a:solidFill>
        </p:spPr>
        <p:txBody>
          <a:bodyPr anchor="ctr" anchorCtr="1"/>
          <a:lstStyle>
            <a:lvl1pPr marL="0" indent="0">
              <a:buNone/>
              <a:defRPr sz="1467">
                <a:solidFill>
                  <a:schemeClr val="bg2"/>
                </a:solidFill>
              </a:defRPr>
            </a:lvl1pPr>
          </a:lstStyle>
          <a:p>
            <a:r>
              <a:rPr lang="en-US" noProof="0" dirty="1" smtClean="0"/>
              <a:t>Click icon to add picture</a:t>
            </a:r>
            <a:endParaRPr lang="en-GB" noProof="0"/>
          </a:p>
        </p:txBody>
      </p:sp>
      <p:sp>
        <p:nvSpPr>
          <p:cNvPr id="38" name="Text Placeholder 37"/>
          <p:cNvSpPr>
            <a:spLocks noGrp="1"/>
          </p:cNvSpPr>
          <p:nvPr>
            <p:ph type="body" sz="quarter" idx="26"/>
          </p:nvPr>
        </p:nvSpPr>
        <p:spPr>
          <a:xfrm>
            <a:off x="488951" y="3977425"/>
            <a:ext cx="3535680" cy="960120"/>
          </a:xfrm>
        </p:spPr>
        <p:txBody>
          <a:bodyPr>
            <a:noAutofit/>
          </a:bodyPr>
          <a:lstStyle>
            <a:lvl1pPr marL="0" indent="0">
              <a:buNone/>
              <a:defRPr sz="1067" b="1">
                <a:solidFill>
                  <a:schemeClr val="accent2"/>
                </a:solidFill>
                <a:latin typeface="+mn-lt"/>
                <a:ea typeface="+mn-ea"/>
              </a:defRPr>
            </a:lvl1pPr>
            <a:lvl2pPr marL="0" indent="0">
              <a:spcBef>
                <a:spcPct val="0"/>
              </a:spcBef>
              <a:buNone/>
              <a:defRPr sz="1067">
                <a:solidFill>
                  <a:srgbClr val="565A5C"/>
                </a:solidFill>
                <a:latin typeface="+mn-lt"/>
                <a:ea typeface="+mn-ea"/>
              </a:defRPr>
            </a:lvl2pPr>
            <a:lvl3pPr marL="0" indent="0">
              <a:spcBef>
                <a:spcPts val="800"/>
              </a:spcBef>
              <a:buNone/>
              <a:defRPr sz="1067">
                <a:solidFill>
                  <a:srgbClr val="565A5C"/>
                </a:solidFill>
                <a:latin typeface="+mn-lt"/>
                <a:ea typeface="+mn-ea"/>
              </a:defRPr>
            </a:lvl3pPr>
            <a:lvl4pPr>
              <a:buNone/>
              <a:defRPr sz="1600"/>
            </a:lvl4pPr>
            <a:lvl5pPr>
              <a:buNone/>
              <a:defRPr sz="16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3" name="Title 2"/>
          <p:cNvSpPr>
            <a:spLocks noGrp="1"/>
          </p:cNvSpPr>
          <p:nvPr>
            <p:ph type="title" hasCustomPrompt="1"/>
          </p:nvPr>
        </p:nvSpPr>
        <p:spPr>
          <a:xfrm>
            <a:off x="488954" y="427200"/>
            <a:ext cx="5386916" cy="396000"/>
          </a:xfrm>
        </p:spPr>
        <p:txBody>
          <a:bodyPr/>
          <a:lstStyle>
            <a:lvl1pPr>
              <a:defRPr sz="2400" b="1">
                <a:solidFill>
                  <a:schemeClr val="tx2"/>
                </a:solidFill>
                <a:latin typeface="+mj-lt"/>
                <a:ea typeface="+mj-ea"/>
              </a:defRPr>
            </a:lvl1pPr>
          </a:lstStyle>
          <a:p>
            <a:r>
              <a:rPr lang="en-GB" noProof="0" dirty="1" smtClean="0"/>
              <a:t>Click to edit Chinese title</a:t>
            </a:r>
            <a:endParaRPr lang="en-GB" noProof="0"/>
          </a:p>
        </p:txBody>
      </p:sp>
      <p:sp>
        <p:nvSpPr>
          <p:cNvPr id="17" name="Text Placeholder 13"/>
          <p:cNvSpPr>
            <a:spLocks noGrp="1"/>
          </p:cNvSpPr>
          <p:nvPr>
            <p:ph type="body" sz="quarter" idx="27"/>
          </p:nvPr>
        </p:nvSpPr>
        <p:spPr>
          <a:xfrm>
            <a:off x="6316133" y="1568447"/>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marL="0" indent="0">
              <a:spcBef>
                <a:spcPts val="1600"/>
              </a:spcBef>
              <a:buNone/>
              <a:defRPr sz="1333"/>
            </a:lvl4pPr>
            <a:lvl5pPr marL="0" indent="0">
              <a:buNone/>
              <a:defRPr sz="12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19" name="Text Placeholder 15"/>
          <p:cNvSpPr>
            <a:spLocks noGrp="1"/>
          </p:cNvSpPr>
          <p:nvPr>
            <p:ph type="body" sz="quarter" idx="28"/>
          </p:nvPr>
        </p:nvSpPr>
        <p:spPr>
          <a:xfrm>
            <a:off x="6316133" y="2772936"/>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1" name="Text Placeholder 19"/>
          <p:cNvSpPr>
            <a:spLocks noGrp="1"/>
          </p:cNvSpPr>
          <p:nvPr>
            <p:ph type="body" sz="quarter" idx="29"/>
          </p:nvPr>
        </p:nvSpPr>
        <p:spPr>
          <a:xfrm>
            <a:off x="6316133" y="5181915"/>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a:buNone/>
              <a:defRPr sz="1467"/>
            </a:lvl4pPr>
            <a:lvl5pPr>
              <a:buNone/>
              <a:defRPr sz="1467"/>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3" name="Text Placeholder 37"/>
          <p:cNvSpPr>
            <a:spLocks noGrp="1"/>
          </p:cNvSpPr>
          <p:nvPr>
            <p:ph type="body" sz="quarter" idx="30"/>
          </p:nvPr>
        </p:nvSpPr>
        <p:spPr>
          <a:xfrm>
            <a:off x="6316133" y="3977425"/>
            <a:ext cx="3535680"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a:buNone/>
              <a:defRPr sz="1600"/>
            </a:lvl4pPr>
            <a:lvl5pPr>
              <a:buNone/>
              <a:defRPr sz="16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7" name="Text Placeholder 6"/>
          <p:cNvSpPr>
            <a:spLocks noGrp="1"/>
          </p:cNvSpPr>
          <p:nvPr>
            <p:ph type="body" sz="quarter" idx="32" hasCustomPrompt="1"/>
          </p:nvPr>
        </p:nvSpPr>
        <p:spPr>
          <a:xfrm>
            <a:off x="6316133" y="427200"/>
            <a:ext cx="5384800" cy="396000"/>
          </a:xfrm>
        </p:spPr>
        <p:txBody>
          <a:bodyPr/>
          <a:lstStyle>
            <a:lvl1pPr marL="0" indent="0" algn="l" defTabSz="609585" rtl="0" eaLnBrk="1" latinLnBrk="0" hangingPunct="1">
              <a:spcBef>
                <a:spcPct val="0"/>
              </a:spcBef>
              <a:buNone/>
              <a:defRPr lang="en-GB" sz="2400" b="1" kern="1200">
                <a:solidFill>
                  <a:schemeClr val="tx2"/>
                </a:solidFill>
                <a:latin typeface="+mj-lt"/>
                <a:ea typeface="+mj-ea"/>
                <a:cs typeface="Arial" pitchFamily="34" charset="0"/>
              </a:defRPr>
            </a:lvl1pPr>
          </a:lstStyle>
          <a:p>
            <a:pPr lvl="0"/>
            <a:r>
              <a:rPr lang="en-GB" noProof="0" dirty="1" smtClean="0"/>
              <a:t>Click to edit Western title</a:t>
            </a:r>
            <a:endParaRPr lang="en-GB" noProof="0"/>
          </a:p>
        </p:txBody>
      </p:sp>
      <p:sp>
        <p:nvSpPr>
          <p:cNvPr id="2" name="Date Placeholder 1"/>
          <p:cNvSpPr>
            <a:spLocks noGrp="1"/>
          </p:cNvSpPr>
          <p:nvPr>
            <p:ph type="dt" sz="half" idx="33"/>
          </p:nvPr>
        </p:nvSpPr>
        <p:spPr/>
        <p:txBody>
          <a:bodyPr/>
          <a:lstStyle/>
          <a:p>
            <a:pPr defTabSz="609585"/>
            <a:fld id="{BC5777B7-86F8-4012-A151-1B69C2BF456E}" type="datetime1">
              <a:rPr lang="en-GB" smtClean="0">
                <a:solidFill>
                  <a:srgbClr val="565A5C"/>
                </a:solidFill>
              </a:rPr>
              <a:t>24/01/2019</a:t>
            </a:fld>
            <a:endParaRPr lang="en-GB">
              <a:solidFill>
                <a:srgbClr val="565A5C"/>
              </a:solidFill>
            </a:endParaRPr>
          </a:p>
        </p:txBody>
      </p:sp>
      <p:sp>
        <p:nvSpPr>
          <p:cNvPr id="4" name="Footer Placeholder 3"/>
          <p:cNvSpPr>
            <a:spLocks noGrp="1"/>
          </p:cNvSpPr>
          <p:nvPr>
            <p:ph type="ftr" sz="quarter" idx="34"/>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5" name="Slide Number Placeholder 4"/>
          <p:cNvSpPr>
            <a:spLocks noGrp="1"/>
          </p:cNvSpPr>
          <p:nvPr>
            <p:ph type="sldNum" sz="quarter" idx="35"/>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Tree>
    <p:extLst>
      <p:ext uri="{BB962C8B-B14F-4D97-AF65-F5344CB8AC3E}">
        <p14:creationId xmlns:p14="http://schemas.microsoft.com/office/powerpoint/2010/main" val="15423187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ingual Individual Bio">
    <p:spTree>
      <p:nvGrpSpPr>
        <p:cNvPr id="1" name=""/>
        <p:cNvGrpSpPr/>
        <p:nvPr/>
      </p:nvGrpSpPr>
      <p:grpSpPr>
        <a:xfrm>
          <a:off x="0" y="0"/>
          <a:ext cx="0" cy="0"/>
          <a:chOff x="0" y="0"/>
          <a:chExt cx="0" cy="0"/>
        </a:xfrm>
      </p:grpSpPr>
      <p:sp>
        <p:nvSpPr>
          <p:cNvPr id="26" name="Picture Placeholder 25"/>
          <p:cNvSpPr>
            <a:spLocks noGrp="1" noChangeAspect="1"/>
          </p:cNvSpPr>
          <p:nvPr>
            <p:ph type="pic" sz="quarter" idx="20"/>
          </p:nvPr>
        </p:nvSpPr>
        <p:spPr>
          <a:xfrm>
            <a:off x="4580951" y="1603375"/>
            <a:ext cx="960000" cy="960000"/>
          </a:xfrm>
          <a:solidFill>
            <a:srgbClr val="A2A4A3"/>
          </a:solidFill>
        </p:spPr>
        <p:txBody>
          <a:bodyPr anchor="ctr" anchorCtr="1"/>
          <a:lstStyle>
            <a:lvl1pPr marL="0" indent="0" algn="ctr">
              <a:buNone/>
              <a:defRPr sz="1467">
                <a:solidFill>
                  <a:schemeClr val="bg2"/>
                </a:solidFill>
              </a:defRPr>
            </a:lvl1pPr>
          </a:lstStyle>
          <a:p>
            <a:r>
              <a:rPr lang="en-US" noProof="0" dirty="1" smtClean="0"/>
              <a:t>Click icon to add picture</a:t>
            </a:r>
            <a:endParaRPr lang="en-GB" noProof="0"/>
          </a:p>
        </p:txBody>
      </p:sp>
      <p:sp>
        <p:nvSpPr>
          <p:cNvPr id="3" name="Title 2"/>
          <p:cNvSpPr>
            <a:spLocks noGrp="1"/>
          </p:cNvSpPr>
          <p:nvPr>
            <p:ph type="title" hasCustomPrompt="1"/>
          </p:nvPr>
        </p:nvSpPr>
        <p:spPr>
          <a:xfrm>
            <a:off x="488952" y="427200"/>
            <a:ext cx="5384800" cy="396000"/>
          </a:xfrm>
        </p:spPr>
        <p:txBody>
          <a:bodyPr/>
          <a:lstStyle>
            <a:lvl1pPr>
              <a:defRPr sz="2400">
                <a:solidFill>
                  <a:schemeClr val="tx2"/>
                </a:solidFill>
                <a:latin typeface="+mj-lt"/>
              </a:defRPr>
            </a:lvl1pPr>
          </a:lstStyle>
          <a:p>
            <a:r>
              <a:rPr lang="en-GB" noProof="0" dirty="1" smtClean="0"/>
              <a:t>Click to edit Chinese title</a:t>
            </a:r>
            <a:endParaRPr lang="en-GB" noProof="0"/>
          </a:p>
        </p:txBody>
      </p:sp>
      <p:sp>
        <p:nvSpPr>
          <p:cNvPr id="5" name="Date Placeholder 4"/>
          <p:cNvSpPr>
            <a:spLocks noGrp="1"/>
          </p:cNvSpPr>
          <p:nvPr>
            <p:ph type="dt" sz="half" idx="26"/>
          </p:nvPr>
        </p:nvSpPr>
        <p:spPr/>
        <p:txBody>
          <a:bodyPr/>
          <a:lstStyle/>
          <a:p>
            <a:pPr defTabSz="609585"/>
            <a:fld id="{17E9FCF3-BACD-450F-AD25-DA1F8E9464EF}" type="datetime1">
              <a:rPr lang="en-GB" smtClean="0">
                <a:solidFill>
                  <a:srgbClr val="565A5C"/>
                </a:solidFill>
              </a:rPr>
              <a:t>24/01/2019</a:t>
            </a:fld>
            <a:endParaRPr lang="en-GB">
              <a:solidFill>
                <a:srgbClr val="565A5C"/>
              </a:solidFill>
            </a:endParaRPr>
          </a:p>
        </p:txBody>
      </p:sp>
      <p:sp>
        <p:nvSpPr>
          <p:cNvPr id="7" name="Footer Placeholder 6"/>
          <p:cNvSpPr>
            <a:spLocks noGrp="1"/>
          </p:cNvSpPr>
          <p:nvPr>
            <p:ph type="ftr" sz="quarter" idx="27"/>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8" name="Slide Number Placeholder 7"/>
          <p:cNvSpPr>
            <a:spLocks noGrp="1"/>
          </p:cNvSpPr>
          <p:nvPr>
            <p:ph type="sldNum" sz="quarter" idx="28"/>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13" name="Text Placeholder 13"/>
          <p:cNvSpPr>
            <a:spLocks noGrp="1"/>
          </p:cNvSpPr>
          <p:nvPr>
            <p:ph type="body" sz="quarter" idx="14"/>
          </p:nvPr>
        </p:nvSpPr>
        <p:spPr>
          <a:xfrm>
            <a:off x="488951" y="1568455"/>
            <a:ext cx="3888015"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marL="0" indent="0">
              <a:spcBef>
                <a:spcPts val="1600"/>
              </a:spcBef>
              <a:buNone/>
              <a:defRPr sz="1333"/>
            </a:lvl4pPr>
            <a:lvl5pPr marL="0" indent="0">
              <a:buNone/>
              <a:defRPr sz="12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15" name="Text Placeholder 20"/>
          <p:cNvSpPr>
            <a:spLocks noGrp="1"/>
          </p:cNvSpPr>
          <p:nvPr>
            <p:ph type="body" sz="quarter" idx="21"/>
          </p:nvPr>
        </p:nvSpPr>
        <p:spPr>
          <a:xfrm>
            <a:off x="488950" y="2791375"/>
            <a:ext cx="4104641" cy="3384000"/>
          </a:xfrm>
        </p:spPr>
        <p:txBody>
          <a:bodyPr/>
          <a:lstStyle>
            <a:lvl1pPr marL="0" indent="0">
              <a:spcBef>
                <a:spcPts val="1600"/>
              </a:spcBef>
              <a:buNone/>
              <a:defRPr sz="1067" b="0" baseline="0">
                <a:solidFill>
                  <a:srgbClr val="565A5C"/>
                </a:solidFill>
              </a:defRPr>
            </a:lvl1pPr>
            <a:lvl2pPr marL="153596" indent="-153596">
              <a:defRPr sz="1067"/>
            </a:lvl2pPr>
            <a:lvl3pPr marL="307192" indent="-153596">
              <a:spcBef>
                <a:spcPts val="800"/>
              </a:spcBef>
              <a:defRPr sz="1067"/>
            </a:lvl3pPr>
            <a:lvl4pPr marL="460788" indent="-153596">
              <a:spcBef>
                <a:spcPts val="800"/>
              </a:spcBef>
              <a:defRPr sz="1067"/>
            </a:lvl4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p:txBody>
      </p:sp>
      <p:sp>
        <p:nvSpPr>
          <p:cNvPr id="20" name="Text Placeholder 13"/>
          <p:cNvSpPr>
            <a:spLocks noGrp="1"/>
          </p:cNvSpPr>
          <p:nvPr>
            <p:ph type="body" sz="quarter" idx="29"/>
          </p:nvPr>
        </p:nvSpPr>
        <p:spPr>
          <a:xfrm>
            <a:off x="6314022" y="1568455"/>
            <a:ext cx="3888015" cy="960120"/>
          </a:xfrm>
        </p:spPr>
        <p:txBody>
          <a:bodyPr>
            <a:noAutofit/>
          </a:bodyPr>
          <a:lstStyle>
            <a:lvl1pPr marL="0" indent="0">
              <a:buNone/>
              <a:defRPr sz="1067" b="1">
                <a:solidFill>
                  <a:schemeClr val="accent2"/>
                </a:solidFill>
              </a:defRPr>
            </a:lvl1pPr>
            <a:lvl2pPr marL="0" indent="0">
              <a:spcBef>
                <a:spcPct val="0"/>
              </a:spcBef>
              <a:buNone/>
              <a:defRPr sz="1067">
                <a:solidFill>
                  <a:srgbClr val="565A5C"/>
                </a:solidFill>
              </a:defRPr>
            </a:lvl2pPr>
            <a:lvl3pPr marL="0" indent="0">
              <a:spcBef>
                <a:spcPts val="800"/>
              </a:spcBef>
              <a:buNone/>
              <a:defRPr sz="1067">
                <a:solidFill>
                  <a:srgbClr val="565A5C"/>
                </a:solidFill>
              </a:defRPr>
            </a:lvl3pPr>
            <a:lvl4pPr marL="0" indent="0">
              <a:spcBef>
                <a:spcPts val="1600"/>
              </a:spcBef>
              <a:buNone/>
              <a:defRPr sz="1333"/>
            </a:lvl4pPr>
            <a:lvl5pPr marL="0" indent="0">
              <a:buNone/>
              <a:defRPr sz="12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2" name="Text Placeholder 20"/>
          <p:cNvSpPr>
            <a:spLocks noGrp="1"/>
          </p:cNvSpPr>
          <p:nvPr>
            <p:ph type="body" sz="quarter" idx="30"/>
          </p:nvPr>
        </p:nvSpPr>
        <p:spPr>
          <a:xfrm>
            <a:off x="6314022" y="2791375"/>
            <a:ext cx="5386916" cy="3384000"/>
          </a:xfrm>
        </p:spPr>
        <p:txBody>
          <a:bodyPr/>
          <a:lstStyle>
            <a:lvl1pPr marL="0" indent="0">
              <a:spcBef>
                <a:spcPts val="1600"/>
              </a:spcBef>
              <a:buNone/>
              <a:defRPr sz="1067" b="0" baseline="0">
                <a:solidFill>
                  <a:srgbClr val="565A5C"/>
                </a:solidFill>
              </a:defRPr>
            </a:lvl1pPr>
            <a:lvl2pPr marL="153596" indent="-153596">
              <a:defRPr sz="1067"/>
            </a:lvl2pPr>
            <a:lvl3pPr marL="307192" indent="-153596">
              <a:spcBef>
                <a:spcPts val="800"/>
              </a:spcBef>
              <a:defRPr sz="1067"/>
            </a:lvl3pPr>
            <a:lvl4pPr marL="460788" indent="-153596">
              <a:spcBef>
                <a:spcPts val="800"/>
              </a:spcBef>
              <a:defRPr sz="1067"/>
            </a:lvl4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p:txBody>
      </p:sp>
      <p:sp>
        <p:nvSpPr>
          <p:cNvPr id="4" name="Text Placeholder 3"/>
          <p:cNvSpPr>
            <a:spLocks noGrp="1"/>
          </p:cNvSpPr>
          <p:nvPr>
            <p:ph type="body" sz="quarter" idx="31" hasCustomPrompt="1"/>
          </p:nvPr>
        </p:nvSpPr>
        <p:spPr>
          <a:xfrm>
            <a:off x="6316133" y="427200"/>
            <a:ext cx="5384800" cy="396000"/>
          </a:xfrm>
        </p:spPr>
        <p:txBody>
          <a:bodyPr/>
          <a:lstStyle>
            <a:lvl1pPr marL="0" indent="0">
              <a:spcBef>
                <a:spcPct val="0"/>
              </a:spcBef>
              <a:buNone/>
              <a:defRPr sz="2400" b="1" baseline="0">
                <a:solidFill>
                  <a:schemeClr val="tx2"/>
                </a:solidFill>
              </a:defRPr>
            </a:lvl1pPr>
          </a:lstStyle>
          <a:p>
            <a:pPr lvl="0"/>
            <a:r>
              <a:rPr lang="en-GB" noProof="0" dirty="1" smtClean="0"/>
              <a:t>Click to edit Western title</a:t>
            </a:r>
            <a:endParaRPr lang="en-GB" noProof="0"/>
          </a:p>
        </p:txBody>
      </p:sp>
    </p:spTree>
    <p:extLst>
      <p:ext uri="{BB962C8B-B14F-4D97-AF65-F5344CB8AC3E}">
        <p14:creationId xmlns:p14="http://schemas.microsoft.com/office/powerpoint/2010/main" val="367398005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0">
              <a:schemeClr val="bg2"/>
            </a:gs>
            <a:gs pos="100000">
              <a:schemeClr val="bg1"/>
            </a:gs>
          </a:gsLst>
          <a:lin ang="4500000" scaled="0"/>
          <a:tileRect/>
        </a:gra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gradFill>
            <a:gsLst>
              <a:gs pos="0">
                <a:srgbClr val="EBECED">
                  <a:alpha val="0"/>
                </a:srgbClr>
              </a:gs>
              <a:gs pos="45000">
                <a:srgbClr val="EBECED">
                  <a:alpha val="0"/>
                </a:srgbClr>
              </a:gs>
              <a:gs pos="90000">
                <a:srgbClr val="EBECE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smtClean="0">
              <a:ln>
                <a:noFill/>
              </a:ln>
              <a:solidFill>
                <a:srgbClr val="A2A4A3"/>
              </a:solidFill>
              <a:effectLst/>
              <a:uLnTx/>
              <a:uFillTx/>
              <a:latin typeface="Arial"/>
              <a:ea typeface="SimSun"/>
              <a:cs typeface="Arial"/>
            </a:endParaRPr>
          </a:p>
        </p:txBody>
      </p:sp>
      <p:sp>
        <p:nvSpPr>
          <p:cNvPr id="11" name="Freeform 5"/>
          <p:cNvSpPr/>
          <p:nvPr userDrawn="1"/>
        </p:nvSpPr>
        <p:spPr>
          <a:xfrm>
            <a:off x="-2409" y="0"/>
            <a:ext cx="11655869" cy="6858000"/>
          </a:xfrm>
          <a:custGeom>
            <a:gdLst>
              <a:gd name="T0" fmla="*/ 2755 w 2770"/>
              <a:gd name="T1" fmla="*/ 592 h 2160"/>
              <a:gd name="T2" fmla="*/ 2136 w 2770"/>
              <a:gd name="T3" fmla="*/ 0 h 2160"/>
              <a:gd name="T4" fmla="*/ 0 w 2770"/>
              <a:gd name="T5" fmla="*/ 0 h 2160"/>
              <a:gd name="T6" fmla="*/ 0 w 2770"/>
              <a:gd name="T7" fmla="*/ 2160 h 2160"/>
              <a:gd name="T8" fmla="*/ 1196 w 2770"/>
              <a:gd name="T9" fmla="*/ 2160 h 2160"/>
              <a:gd name="T10" fmla="*/ 2755 w 2770"/>
              <a:gd name="T11" fmla="*/ 643 h 2160"/>
              <a:gd name="T12" fmla="*/ 2755 w 2770"/>
              <a:gd name="T13" fmla="*/ 592 h 2160"/>
              <a:gd name="connsiteX0" fmla="*/ 13250 w 13250"/>
              <a:gd name="connsiteY0" fmla="*/ 2940 h 10939"/>
              <a:gd name="connsiteX1" fmla="*/ 11015 w 13250"/>
              <a:gd name="connsiteY1" fmla="*/ 199 h 10939"/>
              <a:gd name="connsiteX2" fmla="*/ 0 w 13250"/>
              <a:gd name="connsiteY2" fmla="*/ 209 h 10939"/>
              <a:gd name="connsiteX3" fmla="*/ 3304 w 13250"/>
              <a:gd name="connsiteY3" fmla="*/ 10199 h 10939"/>
              <a:gd name="connsiteX4" fmla="*/ 7622 w 13250"/>
              <a:gd name="connsiteY4" fmla="*/ 10199 h 10939"/>
              <a:gd name="connsiteX5" fmla="*/ 13250 w 13250"/>
              <a:gd name="connsiteY5" fmla="*/ 3176 h 10939"/>
              <a:gd name="connsiteX6" fmla="*/ 13250 w 13250"/>
              <a:gd name="connsiteY6" fmla="*/ 2940 h 10939"/>
              <a:gd name="connsiteX0dup0" fmla="*/ 13250 w 13250"/>
              <a:gd name="connsiteY0dup0" fmla="*/ 2940 h 10939"/>
              <a:gd name="connsiteX1dup0" fmla="*/ 11015 w 13250"/>
              <a:gd name="connsiteY1dup0" fmla="*/ 199 h 10939"/>
              <a:gd name="connsiteX2dup0" fmla="*/ 0 w 13250"/>
              <a:gd name="connsiteY2dup0" fmla="*/ 209 h 10939"/>
              <a:gd name="connsiteX3dup0" fmla="*/ 3304 w 13250"/>
              <a:gd name="connsiteY3dup0" fmla="*/ 10199 h 10939"/>
              <a:gd name="connsiteX4dup0" fmla="*/ 7622 w 13250"/>
              <a:gd name="connsiteY4dup0" fmla="*/ 10199 h 10939"/>
              <a:gd name="connsiteX5dup0" fmla="*/ 13250 w 13250"/>
              <a:gd name="connsiteY5dup0" fmla="*/ 3176 h 10939"/>
              <a:gd name="connsiteX6dup0" fmla="*/ 13250 w 13250"/>
              <a:gd name="connsiteY6dup0" fmla="*/ 2940 h 10939"/>
              <a:gd name="connsiteX0dup0dup1" fmla="*/ 13250 w 13250"/>
              <a:gd name="connsiteY0dup0dup1" fmla="*/ 2940 h 10939"/>
              <a:gd name="connsiteX1dup0dup1" fmla="*/ 11015 w 13250"/>
              <a:gd name="connsiteY1dup0dup1" fmla="*/ 199 h 10939"/>
              <a:gd name="connsiteX2dup0dup1" fmla="*/ 0 w 13250"/>
              <a:gd name="connsiteY2dup0dup1" fmla="*/ 209 h 10939"/>
              <a:gd name="connsiteX3dup0dup1" fmla="*/ 3304 w 13250"/>
              <a:gd name="connsiteY3dup0dup1" fmla="*/ 10199 h 10939"/>
              <a:gd name="connsiteX4dup0dup1" fmla="*/ 7622 w 13250"/>
              <a:gd name="connsiteY4dup0dup1" fmla="*/ 10199 h 10939"/>
              <a:gd name="connsiteX5dup0dup1" fmla="*/ 13250 w 13250"/>
              <a:gd name="connsiteY5dup0dup1" fmla="*/ 3176 h 10939"/>
              <a:gd name="connsiteX6dup0dup1" fmla="*/ 13250 w 13250"/>
              <a:gd name="connsiteY6dup0dup1" fmla="*/ 2940 h 10939"/>
              <a:gd name="connsiteX0dup0dup1dup2" fmla="*/ 13250 w 13250"/>
              <a:gd name="connsiteY0dup0dup1dup2" fmla="*/ 2940 h 10939"/>
              <a:gd name="connsiteX1dup0dup1dup2" fmla="*/ 11015 w 13250"/>
              <a:gd name="connsiteY1dup0dup1dup2" fmla="*/ 199 h 10939"/>
              <a:gd name="connsiteX2dup0dup1dup2" fmla="*/ 0 w 13250"/>
              <a:gd name="connsiteY2dup0dup1dup2" fmla="*/ 209 h 10939"/>
              <a:gd name="connsiteX3dup0dup1dup2" fmla="*/ 3304 w 13250"/>
              <a:gd name="connsiteY3dup0dup1dup2" fmla="*/ 10199 h 10939"/>
              <a:gd name="connsiteX4dup0dup1dup2" fmla="*/ 7622 w 13250"/>
              <a:gd name="connsiteY4dup0dup1dup2" fmla="*/ 10199 h 10939"/>
              <a:gd name="connsiteX5dup0dup1dup2" fmla="*/ 13250 w 13250"/>
              <a:gd name="connsiteY5dup0dup1dup2" fmla="*/ 3176 h 10939"/>
              <a:gd name="connsiteX6dup0dup1dup2" fmla="*/ 13250 w 13250"/>
              <a:gd name="connsiteY6dup0dup1dup2" fmla="*/ 2940 h 10939"/>
              <a:gd name="connsiteX0dup0dup1dup2dup3" fmla="*/ 13250 w 13250"/>
              <a:gd name="connsiteY0dup0dup1dup2dup3" fmla="*/ 2940 h 10939"/>
              <a:gd name="connsiteX1dup0dup1dup2dup3" fmla="*/ 11015 w 13250"/>
              <a:gd name="connsiteY1dup0dup1dup2dup3" fmla="*/ 199 h 10939"/>
              <a:gd name="connsiteX2dup0dup1dup2dup3" fmla="*/ 0 w 13250"/>
              <a:gd name="connsiteY2dup0dup1dup2dup3" fmla="*/ 209 h 10939"/>
              <a:gd name="connsiteX3dup0dup1dup2dup3" fmla="*/ 3304 w 13250"/>
              <a:gd name="connsiteY3dup0dup1dup2dup3" fmla="*/ 10199 h 10939"/>
              <a:gd name="connsiteX4dup0dup1dup2dup3" fmla="*/ 7622 w 13250"/>
              <a:gd name="connsiteY4dup0dup1dup2dup3" fmla="*/ 10199 h 10939"/>
              <a:gd name="connsiteX5dup0dup1dup2dup3" fmla="*/ 13250 w 13250"/>
              <a:gd name="connsiteY5dup0dup1dup2dup3" fmla="*/ 3176 h 10939"/>
              <a:gd name="connsiteX6dup0dup1dup2dup3" fmla="*/ 13250 w 13250"/>
              <a:gd name="connsiteY6dup0dup1dup2dup3" fmla="*/ 2940 h 10939"/>
              <a:gd name="connsiteX0dup0dup1dup2dup3dup4" fmla="*/ 13820 w 13820"/>
              <a:gd name="connsiteY0dup0dup1dup2dup3dup4" fmla="*/ 2940 h 10923"/>
              <a:gd name="connsiteX1dup0dup1dup2dup3dup4" fmla="*/ 11585 w 13820"/>
              <a:gd name="connsiteY1dup0dup1dup2dup3dup4" fmla="*/ 199 h 10923"/>
              <a:gd name="connsiteX2dup0dup1dup2dup3dup4" fmla="*/ 570 w 13820"/>
              <a:gd name="connsiteY2dup0dup1dup2dup3dup4" fmla="*/ 209 h 10923"/>
              <a:gd name="connsiteX3dup0dup1dup2dup3dup4" fmla="*/ 562 w 13820"/>
              <a:gd name="connsiteY3dup0dup1dup2dup3dup4" fmla="*/ 10178 h 10923"/>
              <a:gd name="connsiteX4dup0dup1dup2dup3dup4" fmla="*/ 8192 w 13820"/>
              <a:gd name="connsiteY4dup0dup1dup2dup3dup4" fmla="*/ 10199 h 10923"/>
              <a:gd name="connsiteX5dup0dup1dup2dup3dup4" fmla="*/ 13820 w 13820"/>
              <a:gd name="connsiteY5dup0dup1dup2dup3dup4" fmla="*/ 3176 h 10923"/>
              <a:gd name="connsiteX6dup0dup1dup2dup3dup4" fmla="*/ 13820 w 13820"/>
              <a:gd name="connsiteY6dup0dup1dup2dup3dup4" fmla="*/ 2940 h 10923"/>
              <a:gd name="connsiteX0dup0dup1dup2dup3dup4dup5" fmla="*/ 13820 w 13820"/>
              <a:gd name="connsiteY0dup0dup1dup2dup3dup4dup5" fmla="*/ 2940 h 10923"/>
              <a:gd name="connsiteX1dup0dup1dup2dup3dup4dup5" fmla="*/ 11585 w 13820"/>
              <a:gd name="connsiteY1dup0dup1dup2dup3dup4dup5" fmla="*/ 199 h 10923"/>
              <a:gd name="connsiteX2dup0dup1dup2dup3dup4dup5" fmla="*/ 570 w 13820"/>
              <a:gd name="connsiteY2dup0dup1dup2dup3dup4dup5" fmla="*/ 209 h 10923"/>
              <a:gd name="connsiteX3dup0dup1dup2dup3dup4dup5" fmla="*/ 562 w 13820"/>
              <a:gd name="connsiteY3dup0dup1dup2dup3dup4dup5" fmla="*/ 10178 h 10923"/>
              <a:gd name="connsiteX4dup0dup1dup2dup3dup4dup5" fmla="*/ 8192 w 13820"/>
              <a:gd name="connsiteY4dup0dup1dup2dup3dup4dup5" fmla="*/ 10199 h 10923"/>
              <a:gd name="connsiteX5dup0dup1dup2dup3dup4dup5" fmla="*/ 13820 w 13820"/>
              <a:gd name="connsiteY5dup0dup1dup2dup3dup4dup5" fmla="*/ 3176 h 10923"/>
              <a:gd name="connsiteX6dup0dup1dup2dup3dup4dup5" fmla="*/ 13820 w 13820"/>
              <a:gd name="connsiteY6dup0dup1dup2dup3dup4dup5" fmla="*/ 2940 h 10923"/>
              <a:gd name="connsiteX0dup0dup1dup2dup3dup4dup5dup6" fmla="*/ 13820 w 13820"/>
              <a:gd name="connsiteY0dup0dup1dup2dup3dup4dup5dup6" fmla="*/ 2940 h 10923"/>
              <a:gd name="connsiteX1dup0dup1dup2dup3dup4dup5dup6" fmla="*/ 11585 w 13820"/>
              <a:gd name="connsiteY1dup0dup1dup2dup3dup4dup5dup6" fmla="*/ 199 h 10923"/>
              <a:gd name="connsiteX2dup0dup1dup2dup3dup4dup5dup6" fmla="*/ 570 w 13820"/>
              <a:gd name="connsiteY2dup0dup1dup2dup3dup4dup5dup6" fmla="*/ 209 h 10923"/>
              <a:gd name="connsiteX3dup0dup1dup2dup3dup4dup5dup6" fmla="*/ 562 w 13820"/>
              <a:gd name="connsiteY3dup0dup1dup2dup3dup4dup5dup6" fmla="*/ 10178 h 10923"/>
              <a:gd name="connsiteX4dup0dup1dup2dup3dup4dup5dup6" fmla="*/ 8192 w 13820"/>
              <a:gd name="connsiteY4dup0dup1dup2dup3dup4dup5dup6" fmla="*/ 10199 h 10923"/>
              <a:gd name="connsiteX5dup0dup1dup2dup3dup4dup5dup6" fmla="*/ 13820 w 13820"/>
              <a:gd name="connsiteY5dup0dup1dup2dup3dup4dup5dup6" fmla="*/ 3176 h 10923"/>
              <a:gd name="connsiteX6dup0dup1dup2dup3dup4dup5dup6" fmla="*/ 13820 w 13820"/>
              <a:gd name="connsiteY6dup0dup1dup2dup3dup4dup5dup6" fmla="*/ 2940 h 10923"/>
              <a:gd name="connsiteX0dup0dup1dup2dup3dup4dup5dup6dup7" fmla="*/ 13820 w 13820"/>
              <a:gd name="connsiteY0dup0dup1dup2dup3dup4dup5dup6dup7" fmla="*/ 2940 h 10923"/>
              <a:gd name="connsiteX1dup0dup1dup2dup3dup4dup5dup6dup7" fmla="*/ 11585 w 13820"/>
              <a:gd name="connsiteY1dup0dup1dup2dup3dup4dup5dup6dup7" fmla="*/ 199 h 10923"/>
              <a:gd name="connsiteX2dup0dup1dup2dup3dup4dup5dup6dup7" fmla="*/ 570 w 13820"/>
              <a:gd name="connsiteY2dup0dup1dup2dup3dup4dup5dup6dup7" fmla="*/ 209 h 10923"/>
              <a:gd name="connsiteX3dup0dup1dup2dup3dup4dup5dup6dup7" fmla="*/ 562 w 13820"/>
              <a:gd name="connsiteY3dup0dup1dup2dup3dup4dup5dup6dup7" fmla="*/ 10178 h 10923"/>
              <a:gd name="connsiteX4dup0dup1dup2dup3dup4dup5dup6dup7" fmla="*/ 8192 w 13820"/>
              <a:gd name="connsiteY4dup0dup1dup2dup3dup4dup5dup6dup7" fmla="*/ 10199 h 10923"/>
              <a:gd name="connsiteX5dup0dup1dup2dup3dup4dup5dup6dup7" fmla="*/ 13820 w 13820"/>
              <a:gd name="connsiteY5dup0dup1dup2dup3dup4dup5dup6dup7" fmla="*/ 3176 h 10923"/>
              <a:gd name="connsiteX6dup0dup1dup2dup3dup4dup5dup6dup7" fmla="*/ 13820 w 13820"/>
              <a:gd name="connsiteY6dup0dup1dup2dup3dup4dup5dup6dup7" fmla="*/ 2940 h 10923"/>
              <a:gd name="connsiteX0dup0dup1dup2dup3dup4dup5dup6dup7dup8" fmla="*/ 13820 w 13820"/>
              <a:gd name="connsiteY0dup0dup1dup2dup3dup4dup5dup6dup7dup8" fmla="*/ 2940 h 10923"/>
              <a:gd name="connsiteX1dup0dup1dup2dup3dup4dup5dup6dup7dup8" fmla="*/ 11585 w 13820"/>
              <a:gd name="connsiteY1dup0dup1dup2dup3dup4dup5dup6dup7dup8" fmla="*/ 199 h 10923"/>
              <a:gd name="connsiteX2dup0dup1dup2dup3dup4dup5dup6dup7dup8" fmla="*/ 570 w 13820"/>
              <a:gd name="connsiteY2dup0dup1dup2dup3dup4dup5dup6dup7dup8" fmla="*/ 209 h 10923"/>
              <a:gd name="connsiteX3dup0dup1dup2dup3dup4dup5dup6dup7dup8" fmla="*/ 562 w 13820"/>
              <a:gd name="connsiteY3dup0dup1dup2dup3dup4dup5dup6dup7dup8" fmla="*/ 10178 h 10923"/>
              <a:gd name="connsiteX4dup0dup1dup2dup3dup4dup5dup6dup7dup8" fmla="*/ 8192 w 13820"/>
              <a:gd name="connsiteY4dup0dup1dup2dup3dup4dup5dup6dup7dup8" fmla="*/ 10199 h 10923"/>
              <a:gd name="connsiteX5dup0dup1dup2dup3dup4dup5dup6dup7dup8" fmla="*/ 13820 w 13820"/>
              <a:gd name="connsiteY5dup0dup1dup2dup3dup4dup5dup6dup7dup8" fmla="*/ 3176 h 10923"/>
              <a:gd name="connsiteX6dup0dup1dup2dup3dup4dup5dup6dup7dup8" fmla="*/ 13820 w 13820"/>
              <a:gd name="connsiteY6dup0dup1dup2dup3dup4dup5dup6dup7dup8" fmla="*/ 2940 h 10923"/>
              <a:gd name="connsiteX0dup0dup1dup2dup3dup4dup5dup6dup7dup8dup9" fmla="*/ 13258 w 13258"/>
              <a:gd name="connsiteY0dup0dup1dup2dup3dup4dup5dup6dup7dup8dup9" fmla="*/ 2940 h 10923"/>
              <a:gd name="connsiteX1dup0dup1dup2dup3dup4dup5dup6dup7dup8dup9" fmla="*/ 11023 w 13258"/>
              <a:gd name="connsiteY1dup0dup1dup2dup3dup4dup5dup6dup7dup8dup9" fmla="*/ 199 h 10923"/>
              <a:gd name="connsiteX2dup0dup1dup2dup3dup4dup5dup6dup7dup8dup9" fmla="*/ 8 w 13258"/>
              <a:gd name="connsiteY2dup0dup1dup2dup3dup4dup5dup6dup7dup8dup9" fmla="*/ 209 h 10923"/>
              <a:gd name="connsiteX3dup0dup1dup2dup3dup4dup5dup6dup7dup8dup9" fmla="*/ 0 w 13258"/>
              <a:gd name="connsiteY3dup0dup1dup2dup3dup4dup5dup6dup7dup8dup9" fmla="*/ 10178 h 10923"/>
              <a:gd name="connsiteX4dup0dup1dup2dup3dup4dup5dup6dup7dup8dup9" fmla="*/ 7630 w 13258"/>
              <a:gd name="connsiteY4dup0dup1dup2dup3dup4dup5dup6dup7dup8dup9" fmla="*/ 10199 h 10923"/>
              <a:gd name="connsiteX5dup0dup1dup2dup3dup4dup5dup6dup7dup8dup9" fmla="*/ 13258 w 13258"/>
              <a:gd name="connsiteY5dup0dup1dup2dup3dup4dup5dup6dup7dup8dup9" fmla="*/ 3176 h 10923"/>
              <a:gd name="connsiteX6dup0dup1dup2dup3dup4dup5dup6dup7dup8dup9" fmla="*/ 13258 w 13258"/>
              <a:gd name="connsiteY6dup0dup1dup2dup3dup4dup5dup6dup7dup8dup9" fmla="*/ 2940 h 10923"/>
              <a:gd name="connsiteX0dup0dup1dup2dup3dup4dup5dup6dup7dup8dup9dup10" fmla="*/ 13258 w 13258"/>
              <a:gd name="connsiteY0dup0dup1dup2dup3dup4dup5dup6dup7dup8dup9dup10" fmla="*/ 2940 h 10199"/>
              <a:gd name="connsiteX1dup0dup1dup2dup3dup4dup5dup6dup7dup8dup9dup10" fmla="*/ 11023 w 13258"/>
              <a:gd name="connsiteY1dup0dup1dup2dup3dup4dup5dup6dup7dup8dup9dup10" fmla="*/ 199 h 10199"/>
              <a:gd name="connsiteX2dup0dup1dup2dup3dup4dup5dup6dup7dup8dup9dup10" fmla="*/ 8 w 13258"/>
              <a:gd name="connsiteY2dup0dup1dup2dup3dup4dup5dup6dup7dup8dup9dup10" fmla="*/ 209 h 10199"/>
              <a:gd name="connsiteX3dup0dup1dup2dup3dup4dup5dup6dup7dup8dup9dup10" fmla="*/ 0 w 13258"/>
              <a:gd name="connsiteY3dup0dup1dup2dup3dup4dup5dup6dup7dup8dup9dup10" fmla="*/ 10178 h 10199"/>
              <a:gd name="connsiteX4dup0dup1dup2dup3dup4dup5dup6dup7dup8dup9dup10" fmla="*/ 7630 w 13258"/>
              <a:gd name="connsiteY4dup0dup1dup2dup3dup4dup5dup6dup7dup8dup9dup10" fmla="*/ 10199 h 10199"/>
              <a:gd name="connsiteX5dup0dup1dup2dup3dup4dup5dup6dup7dup8dup9dup10" fmla="*/ 13258 w 13258"/>
              <a:gd name="connsiteY5dup0dup1dup2dup3dup4dup5dup6dup7dup8dup9dup10" fmla="*/ 3176 h 10199"/>
              <a:gd name="connsiteX6dup0dup1dup2dup3dup4dup5dup6dup7dup8dup9dup10" fmla="*/ 13258 w 13258"/>
              <a:gd name="connsiteY6dup0dup1dup2dup3dup4dup5dup6dup7dup8dup9dup10" fmla="*/ 2940 h 10199"/>
              <a:gd name="connsiteX0dup0dup1dup2dup3dup4dup5dup6dup7dup8dup9dup10dup11" fmla="*/ 13258 w 13258"/>
              <a:gd name="connsiteY0dup0dup1dup2dup3dup4dup5dup6dup7dup8dup9dup10dup11" fmla="*/ 2940 h 10199"/>
              <a:gd name="connsiteX1dup0dup1dup2dup3dup4dup5dup6dup7dup8dup9dup10dup11" fmla="*/ 11023 w 13258"/>
              <a:gd name="connsiteY1dup0dup1dup2dup3dup4dup5dup6dup7dup8dup9dup10dup11" fmla="*/ 199 h 10199"/>
              <a:gd name="connsiteX2dup0dup1dup2dup3dup4dup5dup6dup7dup8dup9dup10dup11" fmla="*/ 8 w 13258"/>
              <a:gd name="connsiteY2dup0dup1dup2dup3dup4dup5dup6dup7dup8dup9dup10dup11" fmla="*/ 209 h 10199"/>
              <a:gd name="connsiteX3dup0dup1dup2dup3dup4dup5dup6dup7dup8dup9dup10dup11" fmla="*/ 0 w 13258"/>
              <a:gd name="connsiteY3dup0dup1dup2dup3dup4dup5dup6dup7dup8dup9dup10dup11" fmla="*/ 10178 h 10199"/>
              <a:gd name="connsiteX4dup0dup1dup2dup3dup4dup5dup6dup7dup8dup9dup10dup11" fmla="*/ 7630 w 13258"/>
              <a:gd name="connsiteY4dup0dup1dup2dup3dup4dup5dup6dup7dup8dup9dup10dup11" fmla="*/ 10199 h 10199"/>
              <a:gd name="connsiteX5dup0dup1dup2dup3dup4dup5dup6dup7dup8dup9dup10dup11" fmla="*/ 13258 w 13258"/>
              <a:gd name="connsiteY5dup0dup1dup2dup3dup4dup5dup6dup7dup8dup9dup10dup11" fmla="*/ 3176 h 10199"/>
              <a:gd name="connsiteX6dup0dup1dup2dup3dup4dup5dup6dup7dup8dup9dup10dup11" fmla="*/ 13258 w 13258"/>
              <a:gd name="connsiteY6dup0dup1dup2dup3dup4dup5dup6dup7dup8dup9dup10dup11" fmla="*/ 2940 h 10199"/>
              <a:gd name="connsiteX0dup0dup1dup2dup3dup4dup5dup6dup7dup8dup9dup10dup11dup12" fmla="*/ 13258 w 13258"/>
              <a:gd name="connsiteY0dup0dup1dup2dup3dup4dup5dup6dup7dup8dup9dup10dup11dup12" fmla="*/ 2940 h 10199"/>
              <a:gd name="connsiteX1dup0dup1dup2dup3dup4dup5dup6dup7dup8dup9dup10dup11dup12" fmla="*/ 11023 w 13258"/>
              <a:gd name="connsiteY1dup0dup1dup2dup3dup4dup5dup6dup7dup8dup9dup10dup11dup12" fmla="*/ 199 h 10199"/>
              <a:gd name="connsiteX2dup0dup1dup2dup3dup4dup5dup6dup7dup8dup9dup10dup11dup12" fmla="*/ 8 w 13258"/>
              <a:gd name="connsiteY2dup0dup1dup2dup3dup4dup5dup6dup7dup8dup9dup10dup11dup12" fmla="*/ 209 h 10199"/>
              <a:gd name="connsiteX3dup0dup1dup2dup3dup4dup5dup6dup7dup8dup9dup10dup11dup12" fmla="*/ 0 w 13258"/>
              <a:gd name="connsiteY3dup0dup1dup2dup3dup4dup5dup6dup7dup8dup9dup10dup11dup12" fmla="*/ 10178 h 10199"/>
              <a:gd name="connsiteX4dup0dup1dup2dup3dup4dup5dup6dup7dup8dup9dup10dup11dup12" fmla="*/ 7630 w 13258"/>
              <a:gd name="connsiteY4dup0dup1dup2dup3dup4dup5dup6dup7dup8dup9dup10dup11dup12" fmla="*/ 10199 h 10199"/>
              <a:gd name="connsiteX5dup0dup1dup2dup3dup4dup5dup6dup7dup8dup9dup10dup11dup12" fmla="*/ 13258 w 13258"/>
              <a:gd name="connsiteY5dup0dup1dup2dup3dup4dup5dup6dup7dup8dup9dup10dup11dup12" fmla="*/ 3176 h 10199"/>
              <a:gd name="connsiteX6dup0dup1dup2dup3dup4dup5dup6dup7dup8dup9dup10dup11dup12" fmla="*/ 13258 w 13258"/>
              <a:gd name="connsiteY6dup0dup1dup2dup3dup4dup5dup6dup7dup8dup9dup10dup11dup12" fmla="*/ 2940 h 10199"/>
              <a:gd name="connsiteX0dup0dup1dup2dup3dup4dup5dup6dup7dup8dup9dup10dup11dup12dup13" fmla="*/ 13258 w 13258"/>
              <a:gd name="connsiteY0dup0dup1dup2dup3dup4dup5dup6dup7dup8dup9dup10dup11dup12dup13" fmla="*/ 2741 h 10000"/>
              <a:gd name="connsiteX1dup0dup1dup2dup3dup4dup5dup6dup7dup8dup9dup10dup11dup12dup13" fmla="*/ 11023 w 13258"/>
              <a:gd name="connsiteY1dup0dup1dup2dup3dup4dup5dup6dup7dup8dup9dup10dup11dup12dup13" fmla="*/ 0 h 10000"/>
              <a:gd name="connsiteX2dup0dup1dup2dup3dup4dup5dup6dup7dup8dup9dup10dup11dup12dup13" fmla="*/ 8 w 13258"/>
              <a:gd name="connsiteY2dup0dup1dup2dup3dup4dup5dup6dup7dup8dup9dup10dup11dup12dup13" fmla="*/ 10 h 10000"/>
              <a:gd name="connsiteX3dup0dup1dup2dup3dup4dup5dup6dup7dup8dup9dup10dup11dup12dup13" fmla="*/ 0 w 13258"/>
              <a:gd name="connsiteY3dup0dup1dup2dup3dup4dup5dup6dup7dup8dup9dup10dup11dup12dup13" fmla="*/ 9979 h 10000"/>
              <a:gd name="connsiteX4dup0dup1dup2dup3dup4dup5dup6dup7dup8dup9dup10dup11dup12dup13" fmla="*/ 7630 w 13258"/>
              <a:gd name="connsiteY4dup0dup1dup2dup3dup4dup5dup6dup7dup8dup9dup10dup11dup12dup13" fmla="*/ 10000 h 10000"/>
              <a:gd name="connsiteX5dup0dup1dup2dup3dup4dup5dup6dup7dup8dup9dup10dup11dup12dup13" fmla="*/ 13258 w 13258"/>
              <a:gd name="connsiteY5dup0dup1dup2dup3dup4dup5dup6dup7dup8dup9dup10dup11dup12dup13" fmla="*/ 2977 h 10000"/>
              <a:gd name="connsiteX6dup0dup1dup2dup3dup4dup5dup6dup7dup8dup9dup10dup11dup12dup13" fmla="*/ 13258 w 13258"/>
              <a:gd name="connsiteY6dup0dup1dup2dup3dup4dup5dup6dup7dup8dup9dup10dup11dup12dup13" fmla="*/ 2741 h 10000"/>
            </a:gdLst>
            <a:cxnLst>
              <a:cxn ang="0">
                <a:pos x="connsiteX0dup0dup1dup2dup3dup4dup5dup6dup7dup8dup9dup10dup11dup12dup13" y="connsiteY0dup0dup1dup2dup3dup4dup5dup6dup7dup8dup9dup10dup11dup12dup13"/>
              </a:cxn>
              <a:cxn ang="0">
                <a:pos x="connsiteX1dup0dup1dup2dup3dup4dup5dup6dup7dup8dup9dup10dup11dup12dup13" y="connsiteY1dup0dup1dup2dup3dup4dup5dup6dup7dup8dup9dup10dup11dup12dup13"/>
              </a:cxn>
              <a:cxn ang="0">
                <a:pos x="connsiteX2dup0dup1dup2dup3dup4dup5dup6dup7dup8dup9dup10dup11dup12dup13" y="connsiteY2dup0dup1dup2dup3dup4dup5dup6dup7dup8dup9dup10dup11dup12dup13"/>
              </a:cxn>
              <a:cxn ang="0">
                <a:pos x="connsiteX3dup0dup1dup2dup3dup4dup5dup6dup7dup8dup9dup10dup11dup12dup13" y="connsiteY3dup0dup1dup2dup3dup4dup5dup6dup7dup8dup9dup10dup11dup12dup13"/>
              </a:cxn>
              <a:cxn ang="0">
                <a:pos x="connsiteX4dup0dup1dup2dup3dup4dup5dup6dup7dup8dup9dup10dup11dup12dup13" y="connsiteY4dup0dup1dup2dup3dup4dup5dup6dup7dup8dup9dup10dup11dup12dup13"/>
              </a:cxn>
              <a:cxn ang="0">
                <a:pos x="connsiteX5dup0dup1dup2dup3dup4dup5dup6dup7dup8dup9dup10dup11dup12dup13" y="connsiteY5dup0dup1dup2dup3dup4dup5dup6dup7dup8dup9dup10dup11dup12dup13"/>
              </a:cxn>
              <a:cxn ang="0">
                <a:pos x="connsiteX6dup0dup1dup2dup3dup4dup5dup6dup7dup8dup9dup10dup11dup12dup13" y="connsiteY6dup0dup1dup2dup3dup4dup5dup6dup7dup8dup9dup10dup11dup12dup13"/>
              </a:cxn>
            </a:cxnLst>
            <a:rect l="l" t="t" r="r" b="b"/>
            <a:pathLst>
              <a:path w="13258" h="10000">
                <a:moveTo>
                  <a:pt x="13258" y="2741"/>
                </a:moveTo>
                <a:cubicBezTo>
                  <a:pt x="11023" y="0"/>
                  <a:pt x="12445" y="1759"/>
                  <a:pt x="11023" y="0"/>
                </a:cubicBezTo>
                <a:lnTo>
                  <a:pt x="8" y="10"/>
                </a:lnTo>
                <a:cubicBezTo>
                  <a:pt x="8" y="10010"/>
                  <a:pt x="13" y="7988"/>
                  <a:pt x="0" y="9979"/>
                </a:cubicBezTo>
                <a:lnTo>
                  <a:pt x="7630" y="10000"/>
                </a:lnTo>
                <a:lnTo>
                  <a:pt x="13258" y="2977"/>
                </a:lnTo>
                <a:cubicBezTo>
                  <a:pt x="13312" y="2912"/>
                  <a:pt x="13312" y="2806"/>
                  <a:pt x="13258" y="2741"/>
                </a:cubicBezTo>
                <a:close/>
              </a:path>
            </a:pathLst>
          </a:custGeom>
          <a:gradFill flip="none" rotWithShape="1">
            <a:gsLst>
              <a:gs pos="40000">
                <a:schemeClr val="bg1">
                  <a:alpha val="80000"/>
                </a:schemeClr>
              </a:gs>
              <a:gs pos="0">
                <a:srgbClr val="EBECED"/>
              </a:gs>
              <a:gs pos="90000">
                <a:srgbClr val="EBECED">
                  <a:alpha val="0"/>
                </a:srgbClr>
              </a:gs>
            </a:gsLst>
            <a:lin ang="4500000" scaled="0"/>
            <a:tileRect/>
          </a:gradFill>
          <a:ln>
            <a:noFill/>
          </a:ln>
        </p:spPr>
        <p:txBody>
          <a:bodyPr vert="horz" wrap="square" lIns="121920" tIns="60960" rIns="121920" bIns="60960" numCol="1" anchor="t" anchorCtr="0" compatLnSpc="1">
            <a:prstTxWarp prst="textNoShape"/>
          </a:bodyPr>
          <a:lstStyle/>
          <a:p>
            <a:pPr marL="0" marR="0" lvl="0" indent="0" algn="l"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a:ln>
                <a:noFill/>
              </a:ln>
              <a:solidFill>
                <a:srgbClr val="565A5C"/>
              </a:solidFill>
              <a:effectLst/>
              <a:uLnTx/>
              <a:uFillTx/>
              <a:latin typeface="Arial"/>
              <a:ea typeface="SimSun"/>
              <a:cs typeface="Arial"/>
            </a:endParaRPr>
          </a:p>
        </p:txBody>
      </p:sp>
      <p:sp>
        <p:nvSpPr>
          <p:cNvPr id="3" name="Text Placeholder 2"/>
          <p:cNvSpPr>
            <a:spLocks noGrp="1"/>
          </p:cNvSpPr>
          <p:nvPr>
            <p:ph type="body" idx="1"/>
          </p:nvPr>
        </p:nvSpPr>
        <p:spPr>
          <a:xfrm>
            <a:off x="488951" y="387083"/>
            <a:ext cx="9168000" cy="553999"/>
          </a:xfrm>
        </p:spPr>
        <p:txBody>
          <a:bodyPr wrap="square" lIns="0" tIns="0" rIns="0" bIns="0" anchor="b">
            <a:noAutofit/>
          </a:bodyPr>
          <a:lstStyle>
            <a:lvl1pPr marL="0" indent="0">
              <a:spcBef>
                <a:spcPct val="0"/>
              </a:spcBef>
              <a:buNone/>
              <a:defRPr sz="3733" b="1">
                <a:solidFill>
                  <a:srgbClr val="565A5C"/>
                </a:solidFill>
                <a:latin typeface="+mj-lt"/>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noProof="0" dirty="1" smtClean="0"/>
              <a:t>Click to edit Master text styles</a:t>
            </a:r>
          </a:p>
        </p:txBody>
      </p:sp>
      <p:sp>
        <p:nvSpPr>
          <p:cNvPr id="18" name="Title 17"/>
          <p:cNvSpPr>
            <a:spLocks noGrp="1"/>
          </p:cNvSpPr>
          <p:nvPr>
            <p:ph type="title"/>
          </p:nvPr>
        </p:nvSpPr>
        <p:spPr>
          <a:xfrm>
            <a:off x="488951" y="983517"/>
            <a:ext cx="9167283" cy="1280160"/>
          </a:xfrm>
        </p:spPr>
        <p:txBody>
          <a:bodyPr lIns="0" tIns="0" rIns="0" bIns="0" anchor="t" anchorCtr="0">
            <a:noAutofit/>
          </a:bodyPr>
          <a:lstStyle>
            <a:lvl1pPr algn="l">
              <a:lnSpc>
                <a:spcPct val="90000"/>
              </a:lnSpc>
              <a:defRPr sz="3733" b="0">
                <a:solidFill>
                  <a:srgbClr val="565A5C"/>
                </a:solidFill>
                <a:latin typeface="+mj-lt"/>
                <a:cs typeface="Arial" pitchFamily="34" charset="0"/>
              </a:defRPr>
            </a:lvl1pPr>
          </a:lstStyle>
          <a:p>
            <a:r>
              <a:rPr lang="en-US" noProof="0" dirty="1" smtClean="0"/>
              <a:t>Click to edit Master title style</a:t>
            </a:r>
            <a:endParaRPr lang="en-GB" noProof="0"/>
          </a:p>
        </p:txBody>
      </p:sp>
      <p:sp>
        <p:nvSpPr>
          <p:cNvPr id="2" name="Date Placeholder 1"/>
          <p:cNvSpPr>
            <a:spLocks noGrp="1"/>
          </p:cNvSpPr>
          <p:nvPr>
            <p:ph type="dt" sz="half" idx="10"/>
          </p:nvPr>
        </p:nvSpPr>
        <p:spPr/>
        <p:txBody>
          <a:bodyPr/>
          <a:lstStyle/>
          <a:p>
            <a:pPr defTabSz="609585"/>
            <a:fld id="{816462EA-3859-4D92-93CB-AA1FBF282944}" type="datetime1">
              <a:rPr lang="en-GB" smtClean="0">
                <a:solidFill>
                  <a:srgbClr val="565A5C"/>
                </a:solidFill>
              </a:rPr>
              <a:t>24/01/2019</a:t>
            </a:fld>
            <a:endParaRPr lang="en-GB">
              <a:solidFill>
                <a:srgbClr val="565A5C"/>
              </a:solidFill>
            </a:endParaRPr>
          </a:p>
        </p:txBody>
      </p:sp>
      <p:sp>
        <p:nvSpPr>
          <p:cNvPr id="4" name="Slide Number Placeholder 3"/>
          <p:cNvSpPr>
            <a:spLocks noGrp="1"/>
          </p:cNvSpPr>
          <p:nvPr>
            <p:ph type="sldNum" sz="quarter" idx="11"/>
          </p:nvPr>
        </p:nvSpPr>
        <p:spPr>
          <a:xfrm>
            <a:off x="10308204" y="6537600"/>
            <a:ext cx="192000" cy="144000"/>
          </a:xfrm>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6" name="Footer Placeholder 5"/>
          <p:cNvSpPr>
            <a:spLocks noGrp="1"/>
          </p:cNvSpPr>
          <p:nvPr>
            <p:ph type="ftr" sz="quarter" idx="12"/>
          </p:nvPr>
        </p:nvSpPr>
        <p:spPr/>
        <p:txBody>
          <a:bodyPr/>
          <a:lstStyle/>
          <a:p>
            <a:pPr defTabSz="609585"/>
            <a:r>
              <a:rPr lang="en-GB" dirty="1" smtClean="0">
                <a:solidFill>
                  <a:srgbClr val="565A5C"/>
                </a:solidFill>
              </a:rPr>
              <a:t>Footer or alternate date</a:t>
            </a:r>
            <a:endParaRPr lang="en-GB">
              <a:solidFill>
                <a:srgbClr val="565A5C"/>
              </a:solidFill>
            </a:endParaRPr>
          </a:p>
        </p:txBody>
      </p:sp>
      <p:pic>
        <p:nvPicPr>
          <p:cNvPr id="12" name="Picture 11"/>
          <p:cNvPicPr>
            <a:picLocks noChangeAspect="1"/>
          </p:cNvPicPr>
          <p:nvPr userDrawn="1"/>
        </p:nvPicPr>
        <p:blipFill>
          <a:blip r:embed="rId2"/>
          <a:srcRect/>
          <a:stretch>
            <a:fillRect/>
          </a:stretch>
        </p:blipFill>
        <p:spPr>
          <a:xfrm>
            <a:off x="10692204" y="6507853"/>
            <a:ext cx="1111251" cy="213360"/>
          </a:xfrm>
          <a:prstGeom prst="rect"/>
        </p:spPr>
      </p:pic>
    </p:spTree>
    <p:extLst>
      <p:ext uri="{BB962C8B-B14F-4D97-AF65-F5344CB8AC3E}">
        <p14:creationId xmlns:p14="http://schemas.microsoft.com/office/powerpoint/2010/main" val="26258592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ilingual Thank you">
    <p:spTree>
      <p:nvGrpSpPr>
        <p:cNvPr id="1" name=""/>
        <p:cNvGrpSpPr/>
        <p:nvPr/>
      </p:nvGrpSpPr>
      <p:grpSpPr>
        <a:xfrm>
          <a:off x="0" y="0"/>
          <a:ext cx="0" cy="0"/>
          <a:chOff x="0" y="0"/>
          <a:chExt cx="0" cy="0"/>
        </a:xfrm>
      </p:grpSpPr>
      <p:sp>
        <p:nvSpPr>
          <p:cNvPr id="36" name="Text Placeholder 35"/>
          <p:cNvSpPr>
            <a:spLocks noGrp="1"/>
          </p:cNvSpPr>
          <p:nvPr>
            <p:ph type="body" sz="quarter" idx="22"/>
          </p:nvPr>
        </p:nvSpPr>
        <p:spPr>
          <a:xfrm>
            <a:off x="5628930" y="470128"/>
            <a:ext cx="3567987" cy="596675"/>
          </a:xfrm>
        </p:spPr>
        <p:txBody>
          <a:bodyPr/>
          <a:lstStyle>
            <a:lvl1pPr marL="0" indent="0" algn="l" defTabSz="609585" rtl="0" eaLnBrk="1" latinLnBrk="0" hangingPunct="1">
              <a:spcBef>
                <a:spcPct val="0"/>
              </a:spcBef>
              <a:buNone/>
              <a:defRPr lang="en-US" sz="3467" b="0" kern="1200" smtClean="0">
                <a:solidFill>
                  <a:schemeClr val="tx2"/>
                </a:solidFill>
                <a:latin typeface="+mj-lt"/>
                <a:ea typeface="+mj-ea"/>
                <a:cs typeface="Arial" pitchFamily="34" charset="0"/>
              </a:defRPr>
            </a:lvl1pPr>
            <a:lvl2pPr marL="242874" indent="0" algn="l" defTabSz="609585" rtl="0" eaLnBrk="1" latinLnBrk="0" hangingPunct="1">
              <a:spcBef>
                <a:spcPct val="0"/>
              </a:spcBef>
              <a:buNone/>
              <a:defRPr lang="en-US" sz="4267" b="0" kern="1200" smtClean="0">
                <a:solidFill>
                  <a:schemeClr val="tx2"/>
                </a:solidFill>
                <a:latin typeface="+mj-lt"/>
                <a:ea typeface="+mj-ea"/>
                <a:cs typeface="Arial" pitchFamily="34" charset="0"/>
              </a:defRPr>
            </a:lvl2pPr>
            <a:lvl3pPr>
              <a:defRPr/>
            </a:lvl3pPr>
            <a:lvl4pPr>
              <a:defRPr/>
            </a:lvl4pPr>
            <a:lvl5pPr>
              <a:defRPr/>
            </a:lvl5pPr>
          </a:lstStyle>
          <a:p>
            <a:pPr lvl="0"/>
            <a:r>
              <a:rPr lang="en-US" noProof="0" dirty="1" smtClean="0"/>
              <a:t>Click to edit Master text styles</a:t>
            </a:r>
          </a:p>
        </p:txBody>
      </p:sp>
      <p:sp>
        <p:nvSpPr>
          <p:cNvPr id="22" name="Title 21"/>
          <p:cNvSpPr>
            <a:spLocks noGrp="1"/>
          </p:cNvSpPr>
          <p:nvPr>
            <p:ph type="title"/>
          </p:nvPr>
        </p:nvSpPr>
        <p:spPr>
          <a:xfrm>
            <a:off x="488952" y="470128"/>
            <a:ext cx="4572000" cy="492443"/>
          </a:xfrm>
        </p:spPr>
        <p:txBody>
          <a:bodyPr/>
          <a:lstStyle>
            <a:lvl1pPr>
              <a:defRPr lang="en-GB" sz="3467" b="0" kern="1200">
                <a:solidFill>
                  <a:schemeClr val="tx2"/>
                </a:solidFill>
                <a:latin typeface="+mj-lt"/>
                <a:ea typeface="+mj-ea"/>
                <a:cs typeface="Arial" pitchFamily="34" charset="0"/>
              </a:defRPr>
            </a:lvl1pPr>
          </a:lstStyle>
          <a:p>
            <a:r>
              <a:rPr lang="en-US" noProof="0" dirty="1" smtClean="0"/>
              <a:t>Click to edit Master title style</a:t>
            </a:r>
            <a:endParaRPr lang="en-GB" noProof="0"/>
          </a:p>
        </p:txBody>
      </p:sp>
      <p:cxnSp>
        <p:nvCxnSpPr>
          <p:cNvPr id="11" name="Straight Connector 10"/>
          <p:cNvCxnSpPr/>
          <p:nvPr/>
        </p:nvCxnSpPr>
        <p:spPr>
          <a:xfrm>
            <a:off x="488951" y="3515631"/>
            <a:ext cx="11211981" cy="0"/>
          </a:xfrm>
          <a:prstGeom prst="line"/>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Date Placeholder 1"/>
          <p:cNvSpPr>
            <a:spLocks noGrp="1"/>
          </p:cNvSpPr>
          <p:nvPr>
            <p:ph type="dt" sz="half" idx="13"/>
          </p:nvPr>
        </p:nvSpPr>
        <p:spPr/>
        <p:txBody>
          <a:bodyPr/>
          <a:lstStyle>
            <a:lvl1pPr>
              <a:defRPr>
                <a:solidFill>
                  <a:schemeClr val="bg1"/>
                </a:solidFill>
              </a:defRPr>
            </a:lvl1pPr>
          </a:lstStyle>
          <a:p>
            <a:pPr defTabSz="609585"/>
            <a:fld id="{9725B122-5914-4682-82B4-59EA6BB17F5A}" type="datetime1">
              <a:rPr lang="en-GB" smtClean="0">
                <a:solidFill>
                  <a:srgbClr val="FFFFFF"/>
                </a:solidFill>
              </a:rPr>
              <a:t>24/01/2019</a:t>
            </a:fld>
            <a:endParaRPr lang="en-GB">
              <a:solidFill>
                <a:srgbClr val="FFFFFF"/>
              </a:solidFill>
            </a:endParaRPr>
          </a:p>
        </p:txBody>
      </p:sp>
      <p:sp>
        <p:nvSpPr>
          <p:cNvPr id="4" name="Footer Placeholder 3"/>
          <p:cNvSpPr>
            <a:spLocks noGrp="1"/>
          </p:cNvSpPr>
          <p:nvPr>
            <p:ph type="ftr" sz="quarter" idx="14"/>
          </p:nvPr>
        </p:nvSpPr>
        <p:spPr/>
        <p:txBody>
          <a:bodyPr/>
          <a:lstStyle>
            <a:lvl1pPr>
              <a:defRPr>
                <a:solidFill>
                  <a:schemeClr val="bg1"/>
                </a:solidFill>
              </a:defRPr>
            </a:lvl1pPr>
          </a:lstStyle>
          <a:p>
            <a:pPr defTabSz="609585"/>
            <a:r>
              <a:rPr lang="en-GB" dirty="1" smtClean="0">
                <a:solidFill>
                  <a:srgbClr val="FFFFFF"/>
                </a:solidFill>
              </a:rPr>
              <a:t>Footer or alternate date</a:t>
            </a:r>
            <a:endParaRPr lang="en-GB">
              <a:solidFill>
                <a:srgbClr val="FFFFFF"/>
              </a:solidFill>
            </a:endParaRPr>
          </a:p>
        </p:txBody>
      </p:sp>
      <p:sp>
        <p:nvSpPr>
          <p:cNvPr id="5" name="Slide Number Placeholder 4"/>
          <p:cNvSpPr>
            <a:spLocks noGrp="1"/>
          </p:cNvSpPr>
          <p:nvPr>
            <p:ph type="sldNum" sz="quarter" idx="15"/>
          </p:nvPr>
        </p:nvSpPr>
        <p:spPr/>
        <p:txBody>
          <a:bodyPr/>
          <a:lstStyle>
            <a:lvl1pPr>
              <a:defRPr>
                <a:solidFill>
                  <a:schemeClr val="bg1"/>
                </a:solidFill>
              </a:defRPr>
            </a:lvl1pPr>
          </a:lstStyle>
          <a:p>
            <a:pPr defTabSz="609585"/>
            <a:fld id="{D34DACC3-9742-4940-92E6-4CAB853A3218}" type="slidenum">
              <a:rPr lang="en-GB" smtClean="0">
                <a:solidFill>
                  <a:srgbClr val="FFFFFF"/>
                </a:solidFill>
              </a:rPr>
              <a:t>‹#›</a:t>
            </a:fld>
            <a:endParaRPr lang="en-GB">
              <a:solidFill>
                <a:srgbClr val="FFFFFF"/>
              </a:solidFill>
            </a:endParaRPr>
          </a:p>
        </p:txBody>
      </p:sp>
      <p:sp>
        <p:nvSpPr>
          <p:cNvPr id="28" name="Text Placeholder 2"/>
          <p:cNvSpPr>
            <a:spLocks noGrp="1"/>
          </p:cNvSpPr>
          <p:nvPr>
            <p:ph type="body" sz="quarter" idx="16" hasCustomPrompt="1"/>
          </p:nvPr>
        </p:nvSpPr>
        <p:spPr>
          <a:xfrm>
            <a:off x="488950" y="1603377"/>
            <a:ext cx="4572001" cy="1686067"/>
          </a:xfrm>
        </p:spPr>
        <p:txBody>
          <a:bodyPr lIns="144000"/>
          <a:lstStyle>
            <a:lvl1pPr marL="0" indent="0" algn="l" defTabSz="609585" rtl="0" eaLnBrk="1" latinLnBrk="0" hangingPunct="1">
              <a:lnSpc>
                <a:spcPts val="2133"/>
              </a:lnSpc>
              <a:spcBef>
                <a:spcPct val="0"/>
              </a:spcBef>
              <a:spcAft>
                <a:spcPts val="267"/>
              </a:spcAft>
              <a:buClr>
                <a:schemeClr val="accent1"/>
              </a:buClr>
              <a:buFont typeface="Arial"/>
              <a:buNone/>
              <a:defRPr lang="en-US" sz="1867" kern="1200" smtClean="0">
                <a:solidFill>
                  <a:srgbClr val="565A5C"/>
                </a:solidFill>
                <a:effectLst/>
                <a:latin typeface="+mn-lt"/>
                <a:ea typeface="Arial"/>
                <a:cs typeface="Arial"/>
              </a:defRPr>
            </a:lvl1pPr>
            <a:lvl2pPr>
              <a:spcBef>
                <a:spcPct val="0"/>
              </a:spcBef>
              <a:defRPr sz="1467">
                <a:latin typeface="+mn-lt"/>
              </a:defRPr>
            </a:lvl2pPr>
            <a:lvl3pPr>
              <a:defRPr sz="1333">
                <a:latin typeface="+mn-lt"/>
              </a:defRPr>
            </a:lvl3pPr>
            <a:lvl4pPr>
              <a:defRPr sz="1200">
                <a:latin typeface="+mn-lt"/>
              </a:defRPr>
            </a:lvl4pPr>
            <a:lvl5pPr>
              <a:defRPr sz="1067">
                <a:latin typeface="+mn-lt"/>
              </a:defRPr>
            </a:lvl5pPr>
          </a:lstStyle>
          <a:p>
            <a:pPr lvl="0"/>
            <a:r>
              <a:rPr lang="en-GB" noProof="0" dirty="1" smtClean="0"/>
              <a:t>Office name and address</a:t>
            </a:r>
          </a:p>
          <a:p>
            <a:pPr lvl="1"/>
            <a:r>
              <a:rPr lang="en-GB" noProof="0" dirty="1" smtClean="0"/>
              <a:t>Second level</a:t>
            </a:r>
          </a:p>
          <a:p>
            <a:pPr lvl="2"/>
            <a:r>
              <a:rPr lang="en-GB" noProof="0" dirty="1" smtClean="0"/>
              <a:t>Third level</a:t>
            </a:r>
          </a:p>
          <a:p>
            <a:pPr lvl="3"/>
            <a:r>
              <a:rPr lang="en-GB" noProof="0" dirty="1" smtClean="0"/>
              <a:t>Fourth level</a:t>
            </a:r>
          </a:p>
          <a:p>
            <a:pPr lvl="4"/>
            <a:r>
              <a:rPr lang="en-GB" noProof="0" dirty="1" smtClean="0"/>
              <a:t>Fifth level</a:t>
            </a:r>
            <a:endParaRPr lang="en-GB" noProof="0"/>
          </a:p>
        </p:txBody>
      </p:sp>
      <p:sp>
        <p:nvSpPr>
          <p:cNvPr id="29" name="Text Placeholder 4"/>
          <p:cNvSpPr>
            <a:spLocks noGrp="1"/>
          </p:cNvSpPr>
          <p:nvPr>
            <p:ph type="body" sz="quarter" idx="17"/>
          </p:nvPr>
        </p:nvSpPr>
        <p:spPr>
          <a:xfrm>
            <a:off x="488952" y="3682800"/>
            <a:ext cx="4665600" cy="2228400"/>
          </a:xfrm>
        </p:spPr>
        <p:txBody>
          <a:bodyPr anchor="t" anchorCtr="0"/>
          <a:lstStyle>
            <a:lvl1pPr marL="0" indent="0">
              <a:spcBef>
                <a:spcPct val="0"/>
              </a:spcBef>
              <a:buNone/>
              <a:defRPr sz="1333">
                <a:solidFill>
                  <a:schemeClr val="tx2"/>
                </a:solidFill>
              </a:defRPr>
            </a:lvl1pPr>
            <a:lvl2pPr marL="244794">
              <a:spcBef>
                <a:spcPct val="0"/>
              </a:spcBef>
              <a:defRPr sz="1333">
                <a:solidFill>
                  <a:schemeClr val="tx2"/>
                </a:solidFill>
              </a:defRPr>
            </a:lvl2pPr>
            <a:lvl3pPr>
              <a:defRPr sz="1867"/>
            </a:lvl3pPr>
            <a:lvl4pPr>
              <a:defRPr sz="1867"/>
            </a:lvl4pPr>
            <a:lvl5pPr>
              <a:defRPr sz="1867"/>
            </a:lvl5pPr>
          </a:lstStyle>
          <a:p>
            <a:pPr lvl="0"/>
            <a:r>
              <a:rPr lang="en-US" noProof="0" dirty="1" smtClean="0"/>
              <a:t>Click to edit Master text styles</a:t>
            </a:r>
          </a:p>
          <a:p>
            <a:pPr lvl="1"/>
            <a:r>
              <a:rPr lang="en-US" noProof="0" dirty="1" smtClean="0"/>
              <a:t>Second level</a:t>
            </a:r>
          </a:p>
        </p:txBody>
      </p:sp>
      <p:sp>
        <p:nvSpPr>
          <p:cNvPr id="32" name="Text Placeholder 2"/>
          <p:cNvSpPr>
            <a:spLocks noGrp="1"/>
          </p:cNvSpPr>
          <p:nvPr>
            <p:ph type="body" sz="quarter" idx="19"/>
          </p:nvPr>
        </p:nvSpPr>
        <p:spPr>
          <a:xfrm>
            <a:off x="5628931" y="6058773"/>
            <a:ext cx="6072000" cy="442040"/>
          </a:xfrm>
        </p:spPr>
        <p:txBody>
          <a:bodyPr anchor="b" anchorCtr="0"/>
          <a:lstStyle>
            <a:lvl1pPr marL="0" indent="0" algn="l" defTabSz="609585" rtl="0" eaLnBrk="1" latinLnBrk="0" hangingPunct="1">
              <a:lnSpc>
                <a:spcPts val="867"/>
              </a:lnSpc>
              <a:spcBef>
                <a:spcPct val="0"/>
              </a:spcBef>
              <a:spcAft>
                <a:spcPct val="0"/>
              </a:spcAft>
              <a:buClr>
                <a:schemeClr val="accent1"/>
              </a:buClr>
              <a:buFont typeface="Arial"/>
              <a:buNone/>
              <a:defRPr lang="en-US" sz="800" kern="1200" smtClean="0">
                <a:solidFill>
                  <a:srgbClr val="565A5C"/>
                </a:solidFill>
                <a:effectLst/>
                <a:latin typeface="+mn-lt"/>
                <a:ea typeface="Arial"/>
                <a:cs typeface="Arial"/>
              </a:defRPr>
            </a:lvl1pPr>
            <a:lvl2pPr>
              <a:spcBef>
                <a:spcPct val="0"/>
              </a:spcBef>
              <a:defRPr>
                <a:latin typeface="+mn-lt"/>
              </a:defRPr>
            </a:lvl2pPr>
            <a:lvl3pPr>
              <a:defRPr>
                <a:latin typeface="+mn-lt"/>
              </a:defRPr>
            </a:lvl3pPr>
            <a:lvl4pPr>
              <a:defRPr>
                <a:latin typeface="+mn-lt"/>
              </a:defRPr>
            </a:lvl4pPr>
            <a:lvl5pPr>
              <a:defRPr>
                <a:latin typeface="+mn-lt"/>
              </a:defRPr>
            </a:lvl5pPr>
          </a:lstStyle>
          <a:p>
            <a:pPr lvl="0"/>
            <a:r>
              <a:rPr lang="en-US" noProof="0" dirty="1" smtClean="0"/>
              <a:t>Click to edit Master text styles</a:t>
            </a:r>
          </a:p>
        </p:txBody>
      </p:sp>
      <p:sp>
        <p:nvSpPr>
          <p:cNvPr id="33" name="Text Placeholder 4"/>
          <p:cNvSpPr>
            <a:spLocks noGrp="1"/>
          </p:cNvSpPr>
          <p:nvPr>
            <p:ph type="body" sz="quarter" idx="20"/>
          </p:nvPr>
        </p:nvSpPr>
        <p:spPr>
          <a:xfrm>
            <a:off x="5628933" y="3682800"/>
            <a:ext cx="6072000" cy="2228400"/>
          </a:xfrm>
        </p:spPr>
        <p:txBody>
          <a:bodyPr anchor="t" anchorCtr="0"/>
          <a:lstStyle>
            <a:lvl1pPr marL="0" indent="0">
              <a:spcBef>
                <a:spcPct val="0"/>
              </a:spcBef>
              <a:buNone/>
              <a:defRPr sz="1333">
                <a:solidFill>
                  <a:schemeClr val="tx2"/>
                </a:solidFill>
              </a:defRPr>
            </a:lvl1pPr>
            <a:lvl2pPr marL="244794">
              <a:spcBef>
                <a:spcPct val="0"/>
              </a:spcBef>
              <a:defRPr sz="1333">
                <a:solidFill>
                  <a:schemeClr val="tx2"/>
                </a:solidFill>
              </a:defRPr>
            </a:lvl2pPr>
            <a:lvl3pPr>
              <a:defRPr sz="1867"/>
            </a:lvl3pPr>
            <a:lvl4pPr>
              <a:defRPr sz="1867"/>
            </a:lvl4pPr>
            <a:lvl5pPr>
              <a:defRPr sz="1867"/>
            </a:lvl5pPr>
          </a:lstStyle>
          <a:p>
            <a:pPr lvl="0"/>
            <a:r>
              <a:rPr lang="en-US" noProof="0" dirty="1" smtClean="0"/>
              <a:t>Click to edit Master text styles</a:t>
            </a:r>
          </a:p>
          <a:p>
            <a:pPr lvl="1"/>
            <a:r>
              <a:rPr lang="en-US" noProof="0" dirty="1" smtClean="0"/>
              <a:t>Second level</a:t>
            </a:r>
          </a:p>
        </p:txBody>
      </p:sp>
      <p:sp>
        <p:nvSpPr>
          <p:cNvPr id="34" name="Text Placeholder 6"/>
          <p:cNvSpPr>
            <a:spLocks noGrp="1"/>
          </p:cNvSpPr>
          <p:nvPr>
            <p:ph type="body" sz="quarter" idx="21" hasCustomPrompt="1"/>
          </p:nvPr>
        </p:nvSpPr>
        <p:spPr>
          <a:xfrm>
            <a:off x="5630400" y="1601788"/>
            <a:ext cx="4574400" cy="1687512"/>
          </a:xfrm>
        </p:spPr>
        <p:txBody>
          <a:bodyPr anchor="t" anchorCtr="0"/>
          <a:lstStyle>
            <a:lvl1pPr marL="0" indent="0">
              <a:lnSpc>
                <a:spcPts val="2133"/>
              </a:lnSpc>
              <a:spcBef>
                <a:spcPct val="0"/>
              </a:spcBef>
              <a:spcAft>
                <a:spcPts val="267"/>
              </a:spcAft>
              <a:buNone/>
              <a:defRPr sz="1867"/>
            </a:lvl1pPr>
            <a:lvl2pPr>
              <a:defRPr sz="1467"/>
            </a:lvl2pPr>
          </a:lstStyle>
          <a:p>
            <a:pPr lvl="0"/>
            <a:r>
              <a:rPr lang="en-GB" noProof="0" dirty="1" smtClean="0"/>
              <a:t>Office name and address</a:t>
            </a:r>
          </a:p>
          <a:p>
            <a:pPr lvl="1"/>
            <a:r>
              <a:rPr lang="en-GB" noProof="0" dirty="1" smtClean="0"/>
              <a:t>Second level</a:t>
            </a:r>
          </a:p>
        </p:txBody>
      </p:sp>
      <p:pic>
        <p:nvPicPr>
          <p:cNvPr id="15" name="Picture 14"/>
          <p:cNvPicPr>
            <a:picLocks noChangeAspect="1"/>
          </p:cNvPicPr>
          <p:nvPr userDrawn="1"/>
        </p:nvPicPr>
        <p:blipFill>
          <a:blip r:embed="rId2"/>
          <a:srcRect/>
          <a:stretch>
            <a:fillRect/>
          </a:stretch>
        </p:blipFill>
        <p:spPr>
          <a:xfrm>
            <a:off x="9954683" y="558000"/>
            <a:ext cx="1746251" cy="335280"/>
          </a:xfrm>
          <a:prstGeom prst="rect"/>
        </p:spPr>
      </p:pic>
      <p:sp>
        <p:nvSpPr>
          <p:cNvPr id="6" name="Text Placeholder 5"/>
          <p:cNvSpPr>
            <a:spLocks noGrp="1"/>
          </p:cNvSpPr>
          <p:nvPr>
            <p:ph type="body" sz="quarter" idx="23"/>
          </p:nvPr>
        </p:nvSpPr>
        <p:spPr>
          <a:xfrm>
            <a:off x="499534" y="6062133"/>
            <a:ext cx="4715933" cy="465667"/>
          </a:xfrm>
        </p:spPr>
        <p:txBody>
          <a:bodyPr anchor="b" anchorCtr="0"/>
          <a:lstStyle>
            <a:lvl1pPr marL="0" indent="0">
              <a:lnSpc>
                <a:spcPts val="1000"/>
              </a:lnSpc>
              <a:spcBef>
                <a:spcPct val="0"/>
              </a:spcBef>
              <a:buNone/>
              <a:defRPr sz="867"/>
            </a:lvl1pPr>
          </a:lstStyle>
          <a:p>
            <a:pPr lvl="0"/>
            <a:r>
              <a:rPr lang="en-US" dirty="1" smtClean="0"/>
              <a:t>Click to edit Master text styles</a:t>
            </a:r>
          </a:p>
        </p:txBody>
      </p:sp>
    </p:spTree>
    <p:extLst>
      <p:ext uri="{BB962C8B-B14F-4D97-AF65-F5344CB8AC3E}">
        <p14:creationId xmlns:p14="http://schemas.microsoft.com/office/powerpoint/2010/main" val="655514744"/>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1849" y="1470"/>
          <a:ext cx="1809" cy="1439"/>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47">
                  <p:embed/>
                </p:oleObj>
              </mc:Choice>
              <mc:Fallback>
                <p:oleObj name="think-cell Slide" progId="TCLayout.ActiveDocument.1" r:id="rId6" spid="_x0000_s1047">
                  <p:embed/>
                  <p:pic>
                    <p:nvPicPr>
                      <p:cNvPr id="0" name="OLE substitute image"/>
                      <p:cNvPicPr/>
                      <p:nvPr/>
                    </p:nvPicPr>
                    <p:blipFill>
                      <a:blip r:embed="rId5"/>
                      <a:srcRect/>
                      <a:stretch>
                        <a:fillRect/>
                      </a:stretch>
                    </p:blipFill>
                    <p:spPr>
                      <a:xfrm>
                        <a:off x="1849" y="1470"/>
                        <a:ext cx="1809" cy="1439"/>
                      </a:xfrm>
                      <a:prstGeom prst="rect"/>
                    </p:spPr>
                  </p:pic>
                </p:oleObj>
              </mc:Fallback>
            </mc:AlternateContent>
          </a:graphicData>
        </a:graphic>
      </p:graphicFrame>
      <p:sp>
        <p:nvSpPr>
          <p:cNvPr id="3" name="Title 2"/>
          <p:cNvSpPr>
            <a:spLocks noGrp="1"/>
          </p:cNvSpPr>
          <p:nvPr>
            <p:ph type="title"/>
          </p:nvPr>
        </p:nvSpPr>
        <p:spPr/>
        <p:txBody>
          <a:bodyPr/>
          <a:lstStyle/>
          <a:p>
            <a:r>
              <a:rPr lang="en-US" dirty="1" smtClean="0"/>
              <a:t>Click to edit Master title style</a:t>
            </a:r>
            <a:endParaRPr lang="en-IN"/>
          </a:p>
        </p:txBody>
      </p:sp>
    </p:spTree>
    <p:extLst>
      <p:ext uri="{BB962C8B-B14F-4D97-AF65-F5344CB8AC3E}">
        <p14:creationId xmlns:p14="http://schemas.microsoft.com/office/powerpoint/2010/main" val="337160636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2 columns">
    <p:spTree>
      <p:nvGrpSpPr>
        <p:cNvPr id="1" name=""/>
        <p:cNvGrpSpPr/>
        <p:nvPr/>
      </p:nvGrpSpPr>
      <p:grpSpPr>
        <a:xfrm>
          <a:off x="0" y="0"/>
          <a:ext cx="0" cy="0"/>
          <a:chOff x="0" y="0"/>
          <a:chExt cx="0" cy="0"/>
        </a:xfrm>
      </p:grpSpPr>
      <p:sp>
        <p:nvSpPr>
          <p:cNvPr id="2" name="Title 1"/>
          <p:cNvSpPr>
            <a:spLocks noGrp="1"/>
          </p:cNvSpPr>
          <p:nvPr>
            <p:ph type="title"/>
          </p:nvPr>
        </p:nvSpPr>
        <p:spPr>
          <a:xfrm>
            <a:off x="4374713" y="645809"/>
            <a:ext cx="7143976" cy="344675"/>
          </a:xfrm>
        </p:spPr>
        <p:txBody>
          <a:bodyPr wrap="square"/>
          <a:lstStyle/>
          <a:p>
            <a:r>
              <a:rPr lang="en-US" dirty="1" smtClean="0"/>
              <a:t>Click to edit Master title style</a:t>
            </a:r>
            <a:endParaRPr lang="en-US"/>
          </a:p>
        </p:txBody>
      </p:sp>
      <p:sp>
        <p:nvSpPr>
          <p:cNvPr id="12" name="Text Placeholder 11"/>
          <p:cNvSpPr>
            <a:spLocks noGrp="1"/>
          </p:cNvSpPr>
          <p:nvPr>
            <p:ph type="body" sz="quarter" idx="36"/>
          </p:nvPr>
        </p:nvSpPr>
        <p:spPr>
          <a:xfrm>
            <a:off x="676971" y="2285042"/>
            <a:ext cx="3243476" cy="167490"/>
          </a:xfrm>
        </p:spPr>
        <p:txBody>
          <a:bodyPr wrap="square"/>
          <a:lstStyle>
            <a:lvl1pPr marL="0" indent="0">
              <a:buNone/>
              <a:defRPr sz="1179">
                <a:solidFill>
                  <a:schemeClr val="tx2"/>
                </a:solidFill>
              </a:defRPr>
            </a:lvl1pPr>
            <a:lvl2pPr>
              <a:defRPr sz="1179">
                <a:solidFill>
                  <a:schemeClr val="tx2"/>
                </a:solidFill>
              </a:defRPr>
            </a:lvl2pPr>
            <a:lvl3pPr>
              <a:defRPr sz="1179">
                <a:solidFill>
                  <a:schemeClr val="tx2"/>
                </a:solidFill>
              </a:defRPr>
            </a:lvl3pPr>
            <a:lvl4pPr>
              <a:defRPr sz="1179">
                <a:solidFill>
                  <a:schemeClr val="tx2"/>
                </a:solidFill>
              </a:defRPr>
            </a:lvl4pPr>
            <a:lvl5pPr>
              <a:defRPr sz="1179">
                <a:solidFill>
                  <a:schemeClr val="tx2"/>
                </a:solidFill>
              </a:defRPr>
            </a:lvl5pPr>
          </a:lstStyle>
          <a:p>
            <a:pPr lvl="0"/>
            <a:r>
              <a:rPr lang="en-US" dirty="1" smtClean="0"/>
              <a:t>Click to edit Master text styles</a:t>
            </a:r>
          </a:p>
        </p:txBody>
      </p:sp>
      <p:sp>
        <p:nvSpPr>
          <p:cNvPr id="9" name="Slide Number Placeholder 6"/>
          <p:cNvSpPr>
            <a:spLocks noGrp="1"/>
          </p:cNvSpPr>
          <p:nvPr>
            <p:ph type="sldNum" sz="quarter" idx="37"/>
          </p:nvPr>
        </p:nvSpPr>
        <p:spPr>
          <a:xfrm>
            <a:off x="10457569" y="6457929"/>
            <a:ext cx="1055732" cy="97704"/>
          </a:xfrm>
          <a:prstGeom prst="rect"/>
        </p:spPr>
        <p:txBody>
          <a:bodyPr lIns="90975" tIns="45489" rIns="90975" bIns="45489" anchor="ctr" anchorCtr="0"/>
          <a:lstStyle>
            <a:lvl1pPr algn="r" fontAlgn="base" rtl="0">
              <a:spcBef>
                <a:spcPct val="0"/>
              </a:spcBef>
              <a:spcAft>
                <a:spcPct val="0"/>
              </a:spcAft>
              <a:defRPr lang="de-CH" sz="635" b="1" kern="1200" smtClean="0">
                <a:solidFill>
                  <a:schemeClr val="tx1">
                    <a:tint val="75000"/>
                  </a:schemeClr>
                </a:solidFill>
                <a:latin typeface="+mj-lt"/>
                <a:ea typeface="+mn-ea"/>
                <a:cs typeface="+mn-cs"/>
              </a:defRPr>
            </a:lvl1pPr>
          </a:lstStyle>
          <a:p>
            <a:pPr>
              <a:buClr>
                <a:srgbClr val="FFE600"/>
              </a:buClr>
              <a:defRPr/>
            </a:pPr>
            <a:fld id="{9F2E0B3F-C293-4D76-A35F-9FF9665E9C78}" type="slidenum">
              <a:rPr lang="en-US">
                <a:solidFill>
                  <a:srgbClr val="000000">
                    <a:tint val="75000"/>
                  </a:srgbClr>
                </a:solidFill>
              </a:rPr>
              <a:t>‹#›</a:t>
            </a:fld>
          </a:p>
        </p:txBody>
      </p:sp>
    </p:spTree>
    <p:extLst>
      <p:ext uri="{BB962C8B-B14F-4D97-AF65-F5344CB8AC3E}">
        <p14:creationId xmlns:p14="http://schemas.microsoft.com/office/powerpoint/2010/main" val="426344054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GSA_Pursui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369761" y="610406"/>
            <a:ext cx="7133118" cy="284734"/>
          </a:xfrm>
        </p:spPr>
        <p:txBody>
          <a:bodyPr vert="horz" wrap="square" lIns="0" tIns="0" rIns="0" bIns="0" rtlCol="0" anchor="t">
            <a:spAutoFit/>
          </a:bodyPr>
          <a:lstStyle>
            <a:lvl1pPr>
              <a:defRPr lang="de-DE">
                <a:solidFill>
                  <a:srgbClr val="646464"/>
                </a:solidFill>
              </a:defRPr>
            </a:lvl1pPr>
          </a:lstStyle>
          <a:p>
            <a:pPr lvl="0"/>
            <a:r>
              <a:rPr lang="en-US" noProof="0" dirty="1" smtClean="0"/>
              <a:t>Click to add title</a:t>
            </a:r>
            <a:endParaRPr lang="en-US" noProof="0"/>
          </a:p>
        </p:txBody>
      </p:sp>
      <p:sp>
        <p:nvSpPr>
          <p:cNvPr id="4" name="Foliennummernplatzhalter 3"/>
          <p:cNvSpPr>
            <a:spLocks noGrp="1"/>
          </p:cNvSpPr>
          <p:nvPr>
            <p:ph type="sldNum" sz="quarter" idx="11"/>
          </p:nvPr>
        </p:nvSpPr>
        <p:spPr>
          <a:xfrm>
            <a:off x="10932824" y="6449292"/>
            <a:ext cx="580473" cy="97703"/>
          </a:xfrm>
          <a:prstGeom prst="rect"/>
        </p:spPr>
        <p:txBody>
          <a:bodyPr lIns="90975" tIns="45489" rIns="90975" bIns="45489"/>
          <a:lstStyle>
            <a:lvl1pPr>
              <a:defRPr>
                <a:solidFill>
                  <a:schemeClr val="bg2"/>
                </a:solidFill>
              </a:defRPr>
            </a:lvl1pPr>
          </a:lstStyle>
          <a:p>
            <a:pPr algn="r" defTabSz="897362"/>
            <a:fld id="{AF11688C-731B-4B25-90C4-8BABAC9FD563}" type="slidenum">
              <a:rPr lang="en-US" smtClean="0">
                <a:solidFill>
                  <a:srgbClr val="646464"/>
                </a:solidFill>
              </a:rPr>
              <a:t>‹#›</a:t>
            </a:fld>
            <a:endParaRPr lang="en-US">
              <a:solidFill>
                <a:srgbClr val="646464"/>
              </a:solidFill>
            </a:endParaRPr>
          </a:p>
        </p:txBody>
      </p:sp>
      <p:sp>
        <p:nvSpPr>
          <p:cNvPr id="6" name="Textplatzhalter 5"/>
          <p:cNvSpPr>
            <a:spLocks noGrp="1"/>
          </p:cNvSpPr>
          <p:nvPr>
            <p:ph type="body" sz="quarter" idx="12" hasCustomPrompt="1"/>
          </p:nvPr>
        </p:nvSpPr>
        <p:spPr>
          <a:xfrm>
            <a:off x="675737" y="2277425"/>
            <a:ext cx="3447791" cy="3950854"/>
          </a:xfrm>
        </p:spPr>
        <p:txBody>
          <a:bodyPr wrap="square"/>
          <a:lstStyle>
            <a:lvl1pPr marL="0" marR="0" indent="0" algn="l" defTabSz="825066" fontAlgn="base" rtl="0" eaLnBrk="1" latinLnBrk="0" hangingPunct="1">
              <a:lnSpc>
                <a:spcPct val="100000"/>
              </a:lnSpc>
              <a:spcBef>
                <a:spcPct val="0"/>
              </a:spcBef>
              <a:spcAft>
                <a:spcPct val="50000"/>
              </a:spcAft>
              <a:buClr>
                <a:srgbClr val="FFE600"/>
              </a:buClr>
              <a:buSzPct val="80000"/>
              <a:buFont typeface="Arial" charset="0"/>
              <a:buNone/>
              <a:defRPr/>
            </a:lvl1pPr>
            <a:lvl2pPr marL="163119" marR="0" indent="-163119" algn="l" defTabSz="824193" fontAlgn="base" rtl="0" eaLnBrk="1" latinLnBrk="0" hangingPunct="1">
              <a:lnSpc>
                <a:spcPct val="100000"/>
              </a:lnSpc>
              <a:spcBef>
                <a:spcPct val="0"/>
              </a:spcBef>
              <a:spcAft>
                <a:spcPts val="544"/>
              </a:spcAft>
              <a:buClr>
                <a:srgbClr val="FFE600"/>
              </a:buClr>
              <a:buSzPct val="80000"/>
              <a:buFont typeface="Arial" charset="0"/>
              <a:buChar char="►"/>
              <a:defRPr/>
            </a:lvl2pPr>
            <a:lvl3pPr marL="326242" marR="0" indent="-163119" algn="l" defTabSz="824193" fontAlgn="base" rtl="0" eaLnBrk="1" latinLnBrk="0" hangingPunct="1">
              <a:lnSpc>
                <a:spcPct val="100000"/>
              </a:lnSpc>
              <a:spcBef>
                <a:spcPct val="0"/>
              </a:spcBef>
              <a:spcAft>
                <a:spcPts val="544"/>
              </a:spcAft>
              <a:buClr>
                <a:srgbClr val="C0C0C0"/>
              </a:buClr>
              <a:buSzPct val="80000"/>
              <a:buFont typeface="Arial" charset="0"/>
              <a:buChar char="►"/>
              <a:defRPr/>
            </a:lvl3pPr>
            <a:lvl4pPr marL="489362" marR="0" indent="-163119" algn="l" defTabSz="824193" fontAlgn="base" rtl="0" eaLnBrk="1" latinLnBrk="0" hangingPunct="1">
              <a:lnSpc>
                <a:spcPct val="100000"/>
              </a:lnSpc>
              <a:spcBef>
                <a:spcPct val="0"/>
              </a:spcBef>
              <a:spcAft>
                <a:spcPts val="544"/>
              </a:spcAft>
              <a:buClr>
                <a:srgbClr val="F0F0F0">
                  <a:lumMod val="90000"/>
                </a:srgbClr>
              </a:buClr>
              <a:buSzPct val="80000"/>
              <a:buFont typeface="Arial" charset="0"/>
              <a:buChar char="►"/>
              <a:defRPr/>
            </a:lvl4pPr>
          </a:lstStyle>
          <a:p>
            <a:pPr marL="0" marR="0" lvl="0" indent="0" algn="l" defTabSz="825066" fontAlgn="base" rtl="0" eaLnBrk="1" latinLnBrk="0" hangingPunct="1">
              <a:lnSpc>
                <a:spcPct val="100000"/>
              </a:lnSpc>
              <a:spcBef>
                <a:spcPct val="0"/>
              </a:spcBef>
              <a:spcAft>
                <a:spcPct val="50000"/>
              </a:spcAft>
              <a:buClr>
                <a:srgbClr val="FFE600"/>
              </a:buClr>
              <a:buSzPct val="80000"/>
              <a:buFont typeface="Arial" charset="0"/>
              <a:buNone/>
              <a:defRPr/>
            </a:pPr>
            <a:r>
              <a:rPr kumimoji="0" lang="en-US" sz="816" b="0" i="0" u="none" strike="noStrike" kern="0" cap="none" spc="0" normalizeH="0" baseline="0" noProof="0" dirty="1" smtClean="0">
                <a:ln>
                  <a:noFill/>
                </a:ln>
                <a:solidFill>
                  <a:srgbClr val="000000"/>
                </a:solidFill>
                <a:effectLst/>
                <a:uLnTx/>
                <a:uFillTx/>
                <a:latin typeface="+mn-lt"/>
              </a:rPr>
              <a:t>Click to add text</a:t>
            </a:r>
          </a:p>
          <a:p>
            <a:pPr marL="163119" marR="0" lvl="1" indent="-163119" algn="l" defTabSz="824193" fontAlgn="base" rtl="0" eaLnBrk="1" latinLnBrk="0" hangingPunct="1">
              <a:lnSpc>
                <a:spcPct val="100000"/>
              </a:lnSpc>
              <a:spcBef>
                <a:spcPct val="0"/>
              </a:spcBef>
              <a:spcAft>
                <a:spcPts val="544"/>
              </a:spcAft>
              <a:buClr>
                <a:srgbClr val="FFE600"/>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a:rPr>
              <a:t>Text</a:t>
            </a:r>
          </a:p>
          <a:p>
            <a:pPr marL="326242" marR="0" lvl="2" indent="-163119" algn="l" defTabSz="824193" fontAlgn="base" rtl="0" eaLnBrk="1" latinLnBrk="0" hangingPunct="1">
              <a:lnSpc>
                <a:spcPct val="100000"/>
              </a:lnSpc>
              <a:spcBef>
                <a:spcPct val="0"/>
              </a:spcBef>
              <a:spcAft>
                <a:spcPts val="544"/>
              </a:spcAft>
              <a:buClr>
                <a:srgbClr val="C0C0C0"/>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pitchFamily="2" charset="0"/>
              </a:rPr>
              <a:t>Text</a:t>
            </a:r>
          </a:p>
          <a:p>
            <a:pPr marL="489362" marR="0" lvl="3" indent="-163119" algn="l" defTabSz="824193" fontAlgn="base" rtl="0" eaLnBrk="1" latinLnBrk="0" hangingPunct="1">
              <a:lnSpc>
                <a:spcPct val="100000"/>
              </a:lnSpc>
              <a:spcBef>
                <a:spcPct val="0"/>
              </a:spcBef>
              <a:spcAft>
                <a:spcPts val="544"/>
              </a:spcAft>
              <a:buClr>
                <a:srgbClr val="F0F0F0">
                  <a:lumMod val="90000"/>
                </a:srgbClr>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pitchFamily="2" charset="0"/>
              </a:rPr>
              <a:t>Text</a:t>
            </a:r>
          </a:p>
        </p:txBody>
      </p:sp>
      <p:sp>
        <p:nvSpPr>
          <p:cNvPr id="8" name="Textplatzhalter 7"/>
          <p:cNvSpPr>
            <a:spLocks noGrp="1"/>
          </p:cNvSpPr>
          <p:nvPr>
            <p:ph type="body" sz="quarter" idx="13" hasCustomPrompt="1"/>
          </p:nvPr>
        </p:nvSpPr>
        <p:spPr>
          <a:xfrm>
            <a:off x="4369752" y="2277425"/>
            <a:ext cx="3447791" cy="3950854"/>
          </a:xfrm>
        </p:spPr>
        <p:txBody>
          <a:bodyPr wrap="square"/>
          <a:lstStyle>
            <a:lvl1pPr marL="0" marR="0" indent="0" algn="l" defTabSz="825066" fontAlgn="base" rtl="0" eaLnBrk="1" latinLnBrk="0" hangingPunct="1">
              <a:lnSpc>
                <a:spcPct val="100000"/>
              </a:lnSpc>
              <a:spcBef>
                <a:spcPct val="0"/>
              </a:spcBef>
              <a:spcAft>
                <a:spcPct val="50000"/>
              </a:spcAft>
              <a:buClr>
                <a:srgbClr val="FFE600"/>
              </a:buClr>
              <a:buSzPct val="80000"/>
              <a:buFont typeface="Arial" charset="0"/>
              <a:buNone/>
              <a:defRPr/>
            </a:lvl1pPr>
            <a:lvl2pPr marL="163119" marR="0" indent="-163119" algn="l" defTabSz="824193" fontAlgn="base" rtl="0" eaLnBrk="1" latinLnBrk="0" hangingPunct="1">
              <a:lnSpc>
                <a:spcPct val="100000"/>
              </a:lnSpc>
              <a:spcBef>
                <a:spcPct val="0"/>
              </a:spcBef>
              <a:spcAft>
                <a:spcPts val="544"/>
              </a:spcAft>
              <a:buClr>
                <a:srgbClr val="FFE600"/>
              </a:buClr>
              <a:buSzPct val="80000"/>
              <a:buFont typeface="Arial" charset="0"/>
              <a:buChar char="►"/>
              <a:defRPr kumimoji="0" lang="en-US" sz="816" b="0" i="0" u="none" strike="noStrike" kern="0" cap="none" spc="0" normalizeH="0" baseline="0" noProof="0">
                <a:ln>
                  <a:noFill/>
                </a:ln>
                <a:solidFill>
                  <a:srgbClr val="000000"/>
                </a:solidFill>
                <a:effectLst/>
                <a:uLnTx/>
                <a:uFillTx/>
              </a:defRPr>
            </a:lvl2pPr>
            <a:lvl3pPr marL="326242" marR="0" indent="-163119" algn="l" defTabSz="824193" fontAlgn="base" rtl="0" eaLnBrk="1" latinLnBrk="0" hangingPunct="1">
              <a:lnSpc>
                <a:spcPct val="100000"/>
              </a:lnSpc>
              <a:spcBef>
                <a:spcPct val="0"/>
              </a:spcBef>
              <a:spcAft>
                <a:spcPts val="544"/>
              </a:spcAft>
              <a:buClr>
                <a:srgbClr val="C0C0C0"/>
              </a:buClr>
              <a:buSzPct val="80000"/>
              <a:buFont typeface="Arial" charset="0"/>
              <a:buChar char="►"/>
              <a:defRPr/>
            </a:lvl3pPr>
            <a:lvl4pPr marL="489362" marR="0" indent="-163119" algn="l" defTabSz="824193" fontAlgn="base" rtl="0" eaLnBrk="1" latinLnBrk="0" hangingPunct="1">
              <a:lnSpc>
                <a:spcPct val="100000"/>
              </a:lnSpc>
              <a:spcBef>
                <a:spcPct val="0"/>
              </a:spcBef>
              <a:spcAft>
                <a:spcPts val="544"/>
              </a:spcAft>
              <a:buClr>
                <a:srgbClr val="F0F0F0">
                  <a:lumMod val="90000"/>
                </a:srgbClr>
              </a:buClr>
              <a:buSzPct val="80000"/>
              <a:buFont typeface="Arial" charset="0"/>
              <a:buChar char="►"/>
              <a:defRPr/>
            </a:lvl4pPr>
          </a:lstStyle>
          <a:p>
            <a:pPr marL="0" marR="0" lvl="0" indent="0" algn="l" defTabSz="825066" fontAlgn="base" rtl="0" eaLnBrk="1" latinLnBrk="0" hangingPunct="1">
              <a:lnSpc>
                <a:spcPct val="100000"/>
              </a:lnSpc>
              <a:spcBef>
                <a:spcPct val="0"/>
              </a:spcBef>
              <a:spcAft>
                <a:spcPct val="50000"/>
              </a:spcAft>
              <a:buClr>
                <a:srgbClr val="FFE600"/>
              </a:buClr>
              <a:buSzPct val="80000"/>
              <a:buFont typeface="Arial" charset="0"/>
              <a:buNone/>
              <a:defRPr/>
            </a:pPr>
            <a:r>
              <a:rPr kumimoji="0" lang="en-US" sz="816" b="0" i="0" u="none" strike="noStrike" kern="0" cap="none" spc="0" normalizeH="0" baseline="0" noProof="0" dirty="1" smtClean="0">
                <a:ln>
                  <a:noFill/>
                </a:ln>
                <a:solidFill>
                  <a:srgbClr val="000000"/>
                </a:solidFill>
                <a:effectLst/>
                <a:uLnTx/>
                <a:uFillTx/>
                <a:latin typeface="+mn-lt"/>
              </a:rPr>
              <a:t>Click to add text</a:t>
            </a:r>
          </a:p>
          <a:p>
            <a:pPr marL="163119" marR="0" lvl="1" indent="-163119" algn="l" defTabSz="824193" fontAlgn="base" rtl="0" eaLnBrk="1" latinLnBrk="0" hangingPunct="1">
              <a:lnSpc>
                <a:spcPct val="100000"/>
              </a:lnSpc>
              <a:spcBef>
                <a:spcPct val="0"/>
              </a:spcBef>
              <a:spcAft>
                <a:spcPts val="544"/>
              </a:spcAft>
              <a:buClr>
                <a:srgbClr val="FFE600"/>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mn-lt"/>
              </a:rPr>
              <a:t>Text</a:t>
            </a:r>
          </a:p>
          <a:p>
            <a:pPr marL="326242" marR="0" lvl="2" indent="-163119" algn="l" defTabSz="824193" fontAlgn="base" rtl="0" eaLnBrk="1" latinLnBrk="0" hangingPunct="1">
              <a:lnSpc>
                <a:spcPct val="100000"/>
              </a:lnSpc>
              <a:spcBef>
                <a:spcPct val="0"/>
              </a:spcBef>
              <a:spcAft>
                <a:spcPts val="544"/>
              </a:spcAft>
              <a:buClr>
                <a:srgbClr val="C0C0C0"/>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pitchFamily="2" charset="0"/>
              </a:rPr>
              <a:t>Text</a:t>
            </a:r>
          </a:p>
          <a:p>
            <a:pPr marL="489362" marR="0" lvl="3" indent="-163119" algn="l" defTabSz="824193" fontAlgn="base" rtl="0" eaLnBrk="1" latinLnBrk="0" hangingPunct="1">
              <a:lnSpc>
                <a:spcPct val="100000"/>
              </a:lnSpc>
              <a:spcBef>
                <a:spcPct val="0"/>
              </a:spcBef>
              <a:spcAft>
                <a:spcPts val="544"/>
              </a:spcAft>
              <a:buClr>
                <a:srgbClr val="F0F0F0">
                  <a:lumMod val="90000"/>
                </a:srgbClr>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pitchFamily="2" charset="0"/>
              </a:rPr>
              <a:t>Text</a:t>
            </a:r>
          </a:p>
        </p:txBody>
      </p:sp>
      <p:sp>
        <p:nvSpPr>
          <p:cNvPr id="10" name="Textplatzhalter 9"/>
          <p:cNvSpPr>
            <a:spLocks noGrp="1"/>
          </p:cNvSpPr>
          <p:nvPr>
            <p:ph type="body" sz="quarter" idx="14" hasCustomPrompt="1"/>
          </p:nvPr>
        </p:nvSpPr>
        <p:spPr>
          <a:xfrm>
            <a:off x="8063762" y="2277425"/>
            <a:ext cx="3447791" cy="3950854"/>
          </a:xfrm>
        </p:spPr>
        <p:txBody>
          <a:bodyPr wrap="square"/>
          <a:lstStyle>
            <a:lvl1pPr marL="0" marR="0" indent="0" algn="l" defTabSz="825066" fontAlgn="base" rtl="0" eaLnBrk="1" latinLnBrk="0" hangingPunct="1">
              <a:lnSpc>
                <a:spcPct val="100000"/>
              </a:lnSpc>
              <a:spcBef>
                <a:spcPct val="0"/>
              </a:spcBef>
              <a:spcAft>
                <a:spcPct val="50000"/>
              </a:spcAft>
              <a:buClr>
                <a:srgbClr val="FFE600"/>
              </a:buClr>
              <a:buSzPct val="80000"/>
              <a:buFont typeface="Arial" charset="0"/>
              <a:buNone/>
              <a:defRPr/>
            </a:lvl1pPr>
            <a:lvl2pPr marL="163119" marR="0" indent="-163119" algn="l" defTabSz="824193" fontAlgn="base" rtl="0" eaLnBrk="1" latinLnBrk="0" hangingPunct="1">
              <a:lnSpc>
                <a:spcPct val="100000"/>
              </a:lnSpc>
              <a:spcBef>
                <a:spcPct val="0"/>
              </a:spcBef>
              <a:spcAft>
                <a:spcPts val="544"/>
              </a:spcAft>
              <a:buClr>
                <a:srgbClr val="FFE600"/>
              </a:buClr>
              <a:buSzPct val="80000"/>
              <a:buFont typeface="Arial" charset="0"/>
              <a:buChar char="►"/>
              <a:defRPr/>
            </a:lvl2pPr>
            <a:lvl3pPr marL="326242" marR="0" indent="-163119" algn="l" defTabSz="824193" fontAlgn="base" rtl="0" eaLnBrk="1" latinLnBrk="0" hangingPunct="1">
              <a:lnSpc>
                <a:spcPct val="100000"/>
              </a:lnSpc>
              <a:spcBef>
                <a:spcPct val="0"/>
              </a:spcBef>
              <a:spcAft>
                <a:spcPts val="544"/>
              </a:spcAft>
              <a:buClr>
                <a:srgbClr val="C0C0C0"/>
              </a:buClr>
              <a:buSzPct val="80000"/>
              <a:buFont typeface="Arial" charset="0"/>
              <a:buChar char="►"/>
              <a:defRPr/>
            </a:lvl3pPr>
            <a:lvl4pPr marL="489362" marR="0" indent="-163119" algn="l" defTabSz="824193" fontAlgn="base" rtl="0" eaLnBrk="1" latinLnBrk="0" hangingPunct="1">
              <a:lnSpc>
                <a:spcPct val="100000"/>
              </a:lnSpc>
              <a:spcBef>
                <a:spcPct val="0"/>
              </a:spcBef>
              <a:spcAft>
                <a:spcPts val="544"/>
              </a:spcAft>
              <a:buClr>
                <a:srgbClr val="F0F0F0">
                  <a:lumMod val="90000"/>
                </a:srgbClr>
              </a:buClr>
              <a:buSzPct val="80000"/>
              <a:buFont typeface="Arial" charset="0"/>
              <a:buChar char="►"/>
              <a:defRPr/>
            </a:lvl4pPr>
          </a:lstStyle>
          <a:p>
            <a:pPr marL="0" marR="0" lvl="0" indent="0" algn="l" defTabSz="825066" fontAlgn="base" rtl="0" eaLnBrk="1" latinLnBrk="0" hangingPunct="1">
              <a:lnSpc>
                <a:spcPct val="100000"/>
              </a:lnSpc>
              <a:spcBef>
                <a:spcPct val="0"/>
              </a:spcBef>
              <a:spcAft>
                <a:spcPct val="50000"/>
              </a:spcAft>
              <a:buClr>
                <a:srgbClr val="FFE600"/>
              </a:buClr>
              <a:buSzPct val="80000"/>
              <a:buFont typeface="Arial" charset="0"/>
              <a:buNone/>
              <a:defRPr/>
            </a:pPr>
            <a:r>
              <a:rPr kumimoji="0" lang="en-US" sz="816" b="0" i="0" u="none" strike="noStrike" kern="0" cap="none" spc="0" normalizeH="0" baseline="0" noProof="0" dirty="1" smtClean="0">
                <a:ln>
                  <a:noFill/>
                </a:ln>
                <a:solidFill>
                  <a:srgbClr val="000000"/>
                </a:solidFill>
                <a:effectLst/>
                <a:uLnTx/>
                <a:uFillTx/>
                <a:latin typeface="+mn-lt"/>
              </a:rPr>
              <a:t>Click to add text</a:t>
            </a:r>
          </a:p>
          <a:p>
            <a:pPr marL="163119" marR="0" lvl="1" indent="-163119" algn="l" defTabSz="824193" fontAlgn="base" rtl="0" eaLnBrk="1" latinLnBrk="0" hangingPunct="1">
              <a:lnSpc>
                <a:spcPct val="100000"/>
              </a:lnSpc>
              <a:spcBef>
                <a:spcPct val="0"/>
              </a:spcBef>
              <a:spcAft>
                <a:spcPts val="544"/>
              </a:spcAft>
              <a:buClr>
                <a:srgbClr val="FFE600"/>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a:rPr>
              <a:t>Text</a:t>
            </a:r>
          </a:p>
          <a:p>
            <a:pPr marL="326242" marR="0" lvl="2" indent="-163119" algn="l" defTabSz="824193" fontAlgn="base" rtl="0" eaLnBrk="1" latinLnBrk="0" hangingPunct="1">
              <a:lnSpc>
                <a:spcPct val="100000"/>
              </a:lnSpc>
              <a:spcBef>
                <a:spcPct val="0"/>
              </a:spcBef>
              <a:spcAft>
                <a:spcPts val="544"/>
              </a:spcAft>
              <a:buClr>
                <a:srgbClr val="C0C0C0"/>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pitchFamily="2" charset="0"/>
              </a:rPr>
              <a:t>Text</a:t>
            </a:r>
          </a:p>
          <a:p>
            <a:pPr marL="489362" marR="0" lvl="3" indent="-163119" algn="l" defTabSz="824193" fontAlgn="base" rtl="0" eaLnBrk="1" latinLnBrk="0" hangingPunct="1">
              <a:lnSpc>
                <a:spcPct val="100000"/>
              </a:lnSpc>
              <a:spcBef>
                <a:spcPct val="0"/>
              </a:spcBef>
              <a:spcAft>
                <a:spcPts val="544"/>
              </a:spcAft>
              <a:buClr>
                <a:srgbClr val="F0F0F0">
                  <a:lumMod val="90000"/>
                </a:srgbClr>
              </a:buClr>
              <a:buSzPct val="80000"/>
              <a:buFont typeface="Arial" charset="0"/>
              <a:buChar char="►"/>
              <a:defRPr/>
            </a:pPr>
            <a:r>
              <a:rPr kumimoji="0" lang="en-US" sz="816" b="0" i="0" u="none" strike="noStrike" kern="0" cap="none" spc="0" normalizeH="0" baseline="0" noProof="0" dirty="1" smtClean="0">
                <a:ln>
                  <a:noFill/>
                </a:ln>
                <a:solidFill>
                  <a:srgbClr val="000000"/>
                </a:solidFill>
                <a:effectLst/>
                <a:uLnTx/>
                <a:uFillTx/>
                <a:latin typeface="EYInterstate Light" pitchFamily="2" charset="0"/>
              </a:rPr>
              <a:t>Text</a:t>
            </a:r>
          </a:p>
        </p:txBody>
      </p:sp>
      <p:sp>
        <p:nvSpPr>
          <p:cNvPr id="12" name="Textplatzhalter 11"/>
          <p:cNvSpPr>
            <a:spLocks noGrp="1"/>
          </p:cNvSpPr>
          <p:nvPr>
            <p:ph type="body" sz="quarter" idx="15" hasCustomPrompt="1"/>
          </p:nvPr>
        </p:nvSpPr>
        <p:spPr>
          <a:xfrm>
            <a:off x="4369748" y="254026"/>
            <a:ext cx="7154834" cy="97719"/>
          </a:xfrm>
        </p:spPr>
        <p:txBody>
          <a:bodyPr vert="horz" wrap="square" lIns="0" tIns="0" rIns="0" bIns="0" rtlCol="0" anchor="ctr" anchorCtr="0">
            <a:spAutoFit/>
          </a:bodyPr>
          <a:lstStyle>
            <a:lvl1pPr>
              <a:defRPr lang="de-DE" sz="635" b="1">
                <a:solidFill>
                  <a:schemeClr val="bg2"/>
                </a:solidFill>
              </a:defRPr>
            </a:lvl1pPr>
          </a:lstStyle>
          <a:p>
            <a:pPr lvl="0" defTabSz="897362" fontAlgn="auto">
              <a:spcBef>
                <a:spcPct val="0"/>
              </a:spcBef>
              <a:spcAft>
                <a:spcPct val="0"/>
              </a:spcAft>
              <a:buClrTx/>
              <a:buSzTx/>
              <a:buFontTx/>
            </a:pPr>
            <a:r>
              <a:rPr lang="en-US" noProof="0" dirty="1" smtClean="0"/>
              <a:t>Section</a:t>
            </a:r>
          </a:p>
        </p:txBody>
      </p:sp>
    </p:spTree>
    <p:extLst>
      <p:ext uri="{BB962C8B-B14F-4D97-AF65-F5344CB8AC3E}">
        <p14:creationId xmlns:p14="http://schemas.microsoft.com/office/powerpoint/2010/main" val="131491346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a:gsLst>
            <a:gs pos="0">
              <a:schemeClr val="bg2"/>
            </a:gs>
            <a:gs pos="100000">
              <a:schemeClr val="bg1"/>
            </a:gs>
          </a:gsLst>
          <a:lin ang="4500000" scaled="0"/>
          <a:tileRect/>
        </a:gra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gradFill>
            <a:gsLst>
              <a:gs pos="0">
                <a:srgbClr val="EBECED">
                  <a:alpha val="0"/>
                </a:srgbClr>
              </a:gs>
              <a:gs pos="45000">
                <a:srgbClr val="EBECED">
                  <a:alpha val="0"/>
                </a:srgbClr>
              </a:gs>
              <a:gs pos="90000">
                <a:srgbClr val="EBECED"/>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smtClean="0">
              <a:solidFill>
                <a:schemeClr val="bg2"/>
              </a:solidFill>
            </a:endParaRPr>
          </a:p>
        </p:txBody>
      </p:sp>
      <p:sp>
        <p:nvSpPr>
          <p:cNvPr id="8" name="Freeform 5"/>
          <p:cNvSpPr/>
          <p:nvPr userDrawn="1"/>
        </p:nvSpPr>
        <p:spPr>
          <a:xfrm>
            <a:off x="1" y="0"/>
            <a:ext cx="11722100" cy="6858000"/>
          </a:xfrm>
          <a:custGeom>
            <a:gdLst>
              <a:gd name="T0" fmla="*/ 2755 w 2770"/>
              <a:gd name="T1" fmla="*/ 592 h 2160"/>
              <a:gd name="T2" fmla="*/ 2136 w 2770"/>
              <a:gd name="T3" fmla="*/ 0 h 2160"/>
              <a:gd name="T4" fmla="*/ 0 w 2770"/>
              <a:gd name="T5" fmla="*/ 0 h 2160"/>
              <a:gd name="T6" fmla="*/ 0 w 2770"/>
              <a:gd name="T7" fmla="*/ 2160 h 2160"/>
              <a:gd name="T8" fmla="*/ 1196 w 2770"/>
              <a:gd name="T9" fmla="*/ 2160 h 2160"/>
              <a:gd name="T10" fmla="*/ 2755 w 2770"/>
              <a:gd name="T11" fmla="*/ 643 h 2160"/>
              <a:gd name="T12" fmla="*/ 2755 w 2770"/>
              <a:gd name="T13" fmla="*/ 592 h 2160"/>
            </a:gdLst>
            <a:cxnLst>
              <a:cxn ang="0">
                <a:pos x="T0" y="T1"/>
              </a:cxn>
              <a:cxn ang="0">
                <a:pos x="T2" y="T3"/>
              </a:cxn>
              <a:cxn ang="0">
                <a:pos x="T4" y="T5"/>
              </a:cxn>
              <a:cxn ang="0">
                <a:pos x="T6" y="T7"/>
              </a:cxn>
              <a:cxn ang="0">
                <a:pos x="T8" y="T9"/>
              </a:cxn>
              <a:cxn ang="0">
                <a:pos x="T10" y="T11"/>
              </a:cxn>
              <a:cxn ang="0">
                <a:pos x="T12" y="T13"/>
              </a:cxn>
            </a:cxnLst>
            <a:rect l="0" t="0" r="r" b="b"/>
            <a:pathLst>
              <a:path w="2770" h="2160">
                <a:moveTo>
                  <a:pt x="2755" y="592"/>
                </a:moveTo>
                <a:cubicBezTo>
                  <a:pt x="2136" y="0"/>
                  <a:pt x="2136" y="0"/>
                  <a:pt x="2136" y="0"/>
                </a:cubicBezTo>
                <a:cubicBezTo>
                  <a:pt x="0" y="0"/>
                  <a:pt x="0" y="0"/>
                  <a:pt x="0" y="0"/>
                </a:cubicBezTo>
                <a:cubicBezTo>
                  <a:pt x="0" y="2160"/>
                  <a:pt x="0" y="2160"/>
                  <a:pt x="0" y="2160"/>
                </a:cubicBezTo>
                <a:cubicBezTo>
                  <a:pt x="1196" y="2160"/>
                  <a:pt x="1196" y="2160"/>
                  <a:pt x="1196" y="2160"/>
                </a:cubicBezTo>
                <a:cubicBezTo>
                  <a:pt x="2755" y="643"/>
                  <a:pt x="2755" y="643"/>
                  <a:pt x="2755" y="643"/>
                </a:cubicBezTo>
                <a:cubicBezTo>
                  <a:pt x="2770" y="629"/>
                  <a:pt x="2770" y="606"/>
                  <a:pt x="2755" y="592"/>
                </a:cubicBezTo>
                <a:close/>
              </a:path>
            </a:pathLst>
          </a:custGeom>
          <a:gradFill flip="none" rotWithShape="1">
            <a:gsLst>
              <a:gs pos="40000">
                <a:schemeClr val="bg1">
                  <a:alpha val="80000"/>
                </a:schemeClr>
              </a:gs>
              <a:gs pos="0">
                <a:srgbClr val="EBECED"/>
              </a:gs>
              <a:gs pos="90000">
                <a:srgbClr val="EBECED">
                  <a:alpha val="0"/>
                </a:srgbClr>
              </a:gs>
            </a:gsLst>
            <a:lin ang="4500000" scaled="0"/>
            <a:tileRect/>
          </a:gradFill>
          <a:ln>
            <a:noFill/>
          </a:ln>
        </p:spPr>
        <p:txBody>
          <a:bodyPr vert="horz" wrap="square" lIns="91440" tIns="45720" rIns="91440" bIns="45720" numCol="1" anchor="t" anchorCtr="0" compatLnSpc="1">
            <a:prstTxWarp prst="textNoShape"/>
          </a:bodyPr>
          <a:lstStyle/>
          <a:p>
            <a:pPr lvl="0"/>
            <a:endParaRPr lang="en-GB" sz="1800" noProof="0"/>
          </a:p>
        </p:txBody>
      </p:sp>
      <p:sp>
        <p:nvSpPr>
          <p:cNvPr id="3" name="Text Placeholder 2"/>
          <p:cNvSpPr>
            <a:spLocks noGrp="1"/>
          </p:cNvSpPr>
          <p:nvPr>
            <p:ph type="body" idx="1"/>
          </p:nvPr>
        </p:nvSpPr>
        <p:spPr>
          <a:xfrm>
            <a:off x="488951" y="302417"/>
            <a:ext cx="9168000" cy="553998"/>
          </a:xfrm>
        </p:spPr>
        <p:txBody>
          <a:bodyPr wrap="square" lIns="0" tIns="0" rIns="0" bIns="0" anchor="b">
            <a:noAutofit/>
          </a:bodyPr>
          <a:lstStyle>
            <a:lvl1pPr marL="0" indent="0">
              <a:spcBef>
                <a:spcPct val="0"/>
              </a:spcBef>
              <a:buNone/>
              <a:defRPr sz="3600" b="1">
                <a:solidFill>
                  <a:srgbClr val="565A5C"/>
                </a:solidFill>
                <a:latin typeface="+mj-lt"/>
                <a:cs typeface="Arial"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1" smtClean="0"/>
              <a:t>Click to edit Master text styles</a:t>
            </a:r>
          </a:p>
        </p:txBody>
      </p:sp>
      <p:sp>
        <p:nvSpPr>
          <p:cNvPr id="18" name="Title 17"/>
          <p:cNvSpPr>
            <a:spLocks noGrp="1"/>
          </p:cNvSpPr>
          <p:nvPr>
            <p:ph type="title"/>
          </p:nvPr>
        </p:nvSpPr>
        <p:spPr>
          <a:xfrm>
            <a:off x="488951" y="898850"/>
            <a:ext cx="9167283" cy="1280160"/>
          </a:xfrm>
        </p:spPr>
        <p:txBody>
          <a:bodyPr lIns="0" tIns="0" rIns="0" bIns="0" anchor="t" anchorCtr="0">
            <a:noAutofit/>
          </a:bodyPr>
          <a:lstStyle>
            <a:lvl1pPr algn="l">
              <a:lnSpc>
                <a:spcPct val="90000"/>
              </a:lnSpc>
              <a:defRPr sz="3600" b="0">
                <a:solidFill>
                  <a:srgbClr val="565A5C"/>
                </a:solidFill>
                <a:latin typeface="+mj-lt"/>
                <a:cs typeface="Arial" pitchFamily="34" charset="0"/>
              </a:defRPr>
            </a:lvl1pPr>
          </a:lstStyle>
          <a:p>
            <a:r>
              <a:rPr lang="en-US" noProof="0" dirty="1" smtClean="0"/>
              <a:t>Click to edit Master title style</a:t>
            </a:r>
            <a:endParaRPr lang="en-GB" noProof="0"/>
          </a:p>
        </p:txBody>
      </p:sp>
      <p:sp>
        <p:nvSpPr>
          <p:cNvPr id="2" name="Date Placeholder 1"/>
          <p:cNvSpPr>
            <a:spLocks noGrp="1"/>
          </p:cNvSpPr>
          <p:nvPr>
            <p:ph type="dt" sz="half" idx="10"/>
          </p:nvPr>
        </p:nvSpPr>
        <p:spPr>
          <a:xfrm>
            <a:off x="488951" y="6539162"/>
            <a:ext cx="2880000" cy="144000"/>
          </a:xfrm>
          <a:prstGeom prst="rect"/>
        </p:spPr>
        <p:txBody>
          <a:bodyPr/>
          <a:lstStyle/>
          <a:p>
            <a:fld id="{849666F0-8D22-4B5D-AFC5-ADB77A2E9EDD}" type="datetime1">
              <a:rPr lang="en-GB" noProof="0" smtClean="0"/>
              <a:t>24/01/2019</a:t>
            </a:fld>
            <a:endParaRPr lang="en-GB" noProof="0"/>
          </a:p>
        </p:txBody>
      </p:sp>
      <p:sp>
        <p:nvSpPr>
          <p:cNvPr id="4" name="Slide Number Placeholder 3"/>
          <p:cNvSpPr>
            <a:spLocks noGrp="1"/>
          </p:cNvSpPr>
          <p:nvPr>
            <p:ph type="sldNum" sz="quarter" idx="11"/>
          </p:nvPr>
        </p:nvSpPr>
        <p:spPr>
          <a:xfrm>
            <a:off x="9992643" y="6537600"/>
            <a:ext cx="192000" cy="144000"/>
          </a:xfrm>
        </p:spPr>
        <p:txBody>
          <a:bodyPr/>
          <a:lstStyle/>
          <a:p>
            <a:fld id="{D34DACC3-9742-4940-92E6-4CAB853A3218}" type="slidenum">
              <a:rPr lang="en-GB" noProof="0" smtClean="0"/>
              <a:t>‹#›</a:t>
            </a:fld>
            <a:endParaRPr lang="en-GB" noProof="0"/>
          </a:p>
        </p:txBody>
      </p:sp>
      <p:sp>
        <p:nvSpPr>
          <p:cNvPr id="6" name="Footer Placeholder 5"/>
          <p:cNvSpPr>
            <a:spLocks noGrp="1"/>
          </p:cNvSpPr>
          <p:nvPr>
            <p:ph type="ftr" sz="quarter" idx="12"/>
          </p:nvPr>
        </p:nvSpPr>
        <p:spPr/>
        <p:txBody>
          <a:bodyPr/>
          <a:lstStyle/>
          <a:p>
            <a:r>
              <a:rPr lang="en-GB" noProof="0" dirty="1" smtClean="0"/>
              <a:t>Footer or alternate date</a:t>
            </a:r>
            <a:endParaRPr lang="en-GB" noProof="0"/>
          </a:p>
        </p:txBody>
      </p:sp>
      <p:pic>
        <p:nvPicPr>
          <p:cNvPr id="10" name="Picture 9"/>
          <p:cNvPicPr>
            <a:picLocks noChangeAspect="1"/>
          </p:cNvPicPr>
          <p:nvPr userDrawn="1"/>
        </p:nvPicPr>
        <p:blipFill>
          <a:blip r:embed="rId2"/>
          <a:srcRect/>
          <a:stretch>
            <a:fillRect/>
          </a:stretch>
        </p:blipFill>
        <p:spPr>
          <a:xfrm>
            <a:off x="10376644" y="6507853"/>
            <a:ext cx="1472457" cy="212034"/>
          </a:xfrm>
          <a:prstGeom prst="rect"/>
        </p:spPr>
      </p:pic>
    </p:spTree>
    <p:extLst>
      <p:ext uri="{BB962C8B-B14F-4D97-AF65-F5344CB8AC3E}">
        <p14:creationId xmlns:p14="http://schemas.microsoft.com/office/powerpoint/2010/main" val="262628670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Slide Number Placeholder 13"/>
          <p:cNvSpPr>
            <a:spLocks noGrp="1"/>
          </p:cNvSpPr>
          <p:nvPr>
            <p:ph type="sldNum" sz="quarter" idx="16"/>
          </p:nvPr>
        </p:nvSpPr>
        <p:spPr>
          <a:xfrm>
            <a:off x="11778684" y="6569968"/>
            <a:ext cx="192000" cy="144000"/>
          </a:xfrm>
        </p:spPr>
        <p:txBody>
          <a:bodyPr/>
          <a:lstStyle>
            <a:lvl1pPr>
              <a:defRPr>
                <a:solidFill>
                  <a:srgbClr val="A678B7"/>
                </a:solidFill>
              </a:defRPr>
            </a:lvl1pPr>
          </a:lstStyle>
          <a:p>
            <a:fld id="{D34DACC3-9742-4940-92E6-4CAB853A3218}" type="slidenum">
              <a:rPr lang="en-GB" smtClean="0"/>
              <a:t>‹#›</a:t>
            </a:fld>
            <a:endParaRPr lang="en-GB"/>
          </a:p>
        </p:txBody>
      </p:sp>
    </p:spTree>
    <p:extLst>
      <p:ext uri="{BB962C8B-B14F-4D97-AF65-F5344CB8AC3E}">
        <p14:creationId xmlns:p14="http://schemas.microsoft.com/office/powerpoint/2010/main" val="127276876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88951" y="6539162"/>
            <a:ext cx="2880000" cy="144000"/>
          </a:xfrm>
          <a:prstGeom prst="rect"/>
        </p:spPr>
        <p:txBody>
          <a:bodyPr/>
          <a:lstStyle/>
          <a:p>
            <a:fld id="{1E735255-7158-4FA2-A23E-34027185BF1A}" type="datetime1">
              <a:rPr lang="en-GB" noProof="0" smtClean="0"/>
              <a:t>24/01/2019</a:t>
            </a:fld>
            <a:endParaRPr lang="en-GB" noProof="0"/>
          </a:p>
        </p:txBody>
      </p:sp>
      <p:sp>
        <p:nvSpPr>
          <p:cNvPr id="5" name="Slide Number Placeholder 4"/>
          <p:cNvSpPr>
            <a:spLocks noGrp="1"/>
          </p:cNvSpPr>
          <p:nvPr>
            <p:ph type="sldNum" sz="quarter" idx="12"/>
          </p:nvPr>
        </p:nvSpPr>
        <p:spPr/>
        <p:txBody>
          <a:bodyPr/>
          <a:lstStyle/>
          <a:p>
            <a:fld id="{D34DACC3-9742-4940-92E6-4CAB853A3218}" type="slidenum">
              <a:rPr lang="en-GB" noProof="0" smtClean="0"/>
              <a:t>‹#›</a:t>
            </a:fld>
            <a:endParaRPr lang="en-GB" noProof="0"/>
          </a:p>
        </p:txBody>
      </p:sp>
      <p:sp>
        <p:nvSpPr>
          <p:cNvPr id="4" name="Title 3"/>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15"/>
          </p:nvPr>
        </p:nvSpPr>
        <p:spPr/>
        <p:txBody>
          <a:bodyPr/>
          <a:lstStyle/>
          <a:p>
            <a:r>
              <a:rPr lang="en-GB" noProof="0" dirty="1" smtClean="0"/>
              <a:t>Footer or alternate date</a:t>
            </a:r>
            <a:endParaRPr lang="en-GB" noProof="0"/>
          </a:p>
        </p:txBody>
      </p:sp>
    </p:spTree>
    <p:extLst>
      <p:ext uri="{BB962C8B-B14F-4D97-AF65-F5344CB8AC3E}">
        <p14:creationId xmlns:p14="http://schemas.microsoft.com/office/powerpoint/2010/main" val="380501285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am Bi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8951" y="6539162"/>
            <a:ext cx="2880000" cy="144000"/>
          </a:xfrm>
          <a:prstGeom prst="rect"/>
        </p:spPr>
        <p:txBody>
          <a:bodyPr/>
          <a:lstStyle/>
          <a:p>
            <a:fld id="{4083A46F-EFBF-4E52-9D0D-0AAEC154A44F}" type="datetime1">
              <a:rPr lang="en-GB" noProof="0" smtClean="0"/>
              <a:t>24/01/2019</a:t>
            </a:fld>
            <a:endParaRPr lang="en-GB" noProof="0"/>
          </a:p>
        </p:txBody>
      </p:sp>
      <p:sp>
        <p:nvSpPr>
          <p:cNvPr id="6" name="Slide Number Placeholder 5"/>
          <p:cNvSpPr>
            <a:spLocks noGrp="1"/>
          </p:cNvSpPr>
          <p:nvPr>
            <p:ph type="sldNum" sz="quarter" idx="12"/>
          </p:nvPr>
        </p:nvSpPr>
        <p:spPr/>
        <p:txBody>
          <a:bodyPr/>
          <a:lstStyle/>
          <a:p>
            <a:fld id="{D34DACC3-9742-4940-92E6-4CAB853A3218}" type="slidenum">
              <a:rPr lang="en-GB" noProof="0" smtClean="0"/>
              <a:t>‹#›</a:t>
            </a:fld>
            <a:endParaRPr lang="en-GB" noProof="0"/>
          </a:p>
        </p:txBody>
      </p:sp>
      <p:sp>
        <p:nvSpPr>
          <p:cNvPr id="14" name="Text Placeholder 13"/>
          <p:cNvSpPr>
            <a:spLocks noGrp="1"/>
          </p:cNvSpPr>
          <p:nvPr>
            <p:ph type="body" sz="quarter" idx="14"/>
          </p:nvPr>
        </p:nvSpPr>
        <p:spPr>
          <a:xfrm>
            <a:off x="1987852" y="1568454"/>
            <a:ext cx="353568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spcBef>
                <a:spcPts val="1200"/>
              </a:spcBef>
              <a:buNone/>
              <a:defRPr sz="1000"/>
            </a:lvl4pPr>
            <a:lvl5pPr marL="0" indent="0">
              <a:buNone/>
              <a:defRPr sz="9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16" name="Text Placeholder 15"/>
          <p:cNvSpPr>
            <a:spLocks noGrp="1"/>
          </p:cNvSpPr>
          <p:nvPr>
            <p:ph type="body" sz="quarter" idx="15"/>
          </p:nvPr>
        </p:nvSpPr>
        <p:spPr>
          <a:xfrm>
            <a:off x="1987852" y="2833435"/>
            <a:ext cx="353568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18" name="Text Placeholder 17"/>
          <p:cNvSpPr>
            <a:spLocks noGrp="1"/>
          </p:cNvSpPr>
          <p:nvPr>
            <p:ph type="body" sz="quarter" idx="16"/>
          </p:nvPr>
        </p:nvSpPr>
        <p:spPr>
          <a:xfrm>
            <a:off x="7790207" y="4139444"/>
            <a:ext cx="353568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0" name="Text Placeholder 19"/>
          <p:cNvSpPr>
            <a:spLocks noGrp="1"/>
          </p:cNvSpPr>
          <p:nvPr>
            <p:ph type="body" sz="quarter" idx="17"/>
          </p:nvPr>
        </p:nvSpPr>
        <p:spPr>
          <a:xfrm>
            <a:off x="7790207" y="1568454"/>
            <a:ext cx="353568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100"/>
            </a:lvl4pPr>
            <a:lvl5pPr>
              <a:buNone/>
              <a:defRPr sz="11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2" name="Text Placeholder 21"/>
          <p:cNvSpPr>
            <a:spLocks noGrp="1"/>
          </p:cNvSpPr>
          <p:nvPr>
            <p:ph type="body" sz="quarter" idx="18"/>
          </p:nvPr>
        </p:nvSpPr>
        <p:spPr>
          <a:xfrm>
            <a:off x="7790207" y="2833435"/>
            <a:ext cx="353568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buNone/>
              <a:defRPr sz="1100"/>
            </a:lvl4pPr>
            <a:lvl5pPr>
              <a:buNone/>
              <a:defRPr sz="11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6" name="Picture Placeholder 25"/>
          <p:cNvSpPr>
            <a:spLocks noGrp="1"/>
          </p:cNvSpPr>
          <p:nvPr>
            <p:ph type="pic" sz="quarter" idx="20"/>
          </p:nvPr>
        </p:nvSpPr>
        <p:spPr>
          <a:xfrm>
            <a:off x="491067" y="1601788"/>
            <a:ext cx="1280160" cy="957262"/>
          </a:xfrm>
          <a:solidFill>
            <a:schemeClr val="bg2"/>
          </a:solidFill>
        </p:spPr>
        <p:txBody>
          <a:bodyPr anchor="ctr" anchorCtr="1"/>
          <a:lstStyle>
            <a:lvl1pPr marL="0" indent="0" algn="ctr">
              <a:buNone/>
              <a:defRPr sz="1100">
                <a:solidFill>
                  <a:schemeClr val="bg2"/>
                </a:solidFill>
              </a:defRPr>
            </a:lvl1pPr>
          </a:lstStyle>
          <a:p>
            <a:r>
              <a:rPr lang="en-US" noProof="0" dirty="1" smtClean="0"/>
              <a:t>Click icon to add picture</a:t>
            </a:r>
            <a:endParaRPr lang="en-GB" noProof="0"/>
          </a:p>
        </p:txBody>
      </p:sp>
      <p:sp>
        <p:nvSpPr>
          <p:cNvPr id="28" name="Picture Placeholder 27"/>
          <p:cNvSpPr>
            <a:spLocks noGrp="1"/>
          </p:cNvSpPr>
          <p:nvPr>
            <p:ph type="pic" sz="quarter" idx="21"/>
          </p:nvPr>
        </p:nvSpPr>
        <p:spPr>
          <a:xfrm>
            <a:off x="491067" y="2869187"/>
            <a:ext cx="1280160" cy="960120"/>
          </a:xfrm>
          <a:solidFill>
            <a:schemeClr val="bg2"/>
          </a:solidFill>
        </p:spPr>
        <p:txBody>
          <a:bodyPr anchor="ctr" anchorCtr="1"/>
          <a:lstStyle>
            <a:lvl1pPr marL="0" indent="0">
              <a:buNone/>
              <a:defRPr sz="1100">
                <a:solidFill>
                  <a:schemeClr val="bg2"/>
                </a:solidFill>
              </a:defRPr>
            </a:lvl1pPr>
          </a:lstStyle>
          <a:p>
            <a:r>
              <a:rPr lang="en-US" noProof="0" dirty="1" smtClean="0"/>
              <a:t>Click icon to add picture</a:t>
            </a:r>
            <a:endParaRPr lang="en-GB" noProof="0"/>
          </a:p>
        </p:txBody>
      </p:sp>
      <p:sp>
        <p:nvSpPr>
          <p:cNvPr id="30" name="Picture Placeholder 29"/>
          <p:cNvSpPr>
            <a:spLocks noGrp="1"/>
          </p:cNvSpPr>
          <p:nvPr>
            <p:ph type="pic" sz="quarter" idx="22"/>
          </p:nvPr>
        </p:nvSpPr>
        <p:spPr>
          <a:xfrm>
            <a:off x="491067" y="4139444"/>
            <a:ext cx="1280160" cy="960120"/>
          </a:xfrm>
          <a:solidFill>
            <a:schemeClr val="bg2"/>
          </a:solidFill>
        </p:spPr>
        <p:txBody>
          <a:bodyPr anchor="ctr" anchorCtr="1"/>
          <a:lstStyle>
            <a:lvl1pPr marL="0" indent="0">
              <a:buNone/>
              <a:defRPr sz="1100">
                <a:solidFill>
                  <a:schemeClr val="bg2"/>
                </a:solidFill>
              </a:defRPr>
            </a:lvl1pPr>
          </a:lstStyle>
          <a:p>
            <a:r>
              <a:rPr lang="en-US" noProof="0" dirty="1" smtClean="0"/>
              <a:t>Click icon to add picture</a:t>
            </a:r>
            <a:endParaRPr lang="en-GB" noProof="0"/>
          </a:p>
        </p:txBody>
      </p:sp>
      <p:sp>
        <p:nvSpPr>
          <p:cNvPr id="32" name="Picture Placeholder 31"/>
          <p:cNvSpPr>
            <a:spLocks noGrp="1"/>
          </p:cNvSpPr>
          <p:nvPr>
            <p:ph type="pic" sz="quarter" idx="23"/>
          </p:nvPr>
        </p:nvSpPr>
        <p:spPr>
          <a:xfrm>
            <a:off x="6316133" y="1601787"/>
            <a:ext cx="1280160" cy="960120"/>
          </a:xfrm>
          <a:solidFill>
            <a:schemeClr val="bg2"/>
          </a:solidFill>
        </p:spPr>
        <p:txBody>
          <a:bodyPr anchor="ctr" anchorCtr="1"/>
          <a:lstStyle>
            <a:lvl1pPr marL="0" indent="0">
              <a:buNone/>
              <a:defRPr sz="1100">
                <a:solidFill>
                  <a:schemeClr val="bg2"/>
                </a:solidFill>
              </a:defRPr>
            </a:lvl1pPr>
          </a:lstStyle>
          <a:p>
            <a:r>
              <a:rPr lang="en-US" noProof="0" dirty="1" smtClean="0"/>
              <a:t>Click icon to add picture</a:t>
            </a:r>
            <a:endParaRPr lang="en-GB" noProof="0"/>
          </a:p>
        </p:txBody>
      </p:sp>
      <p:sp>
        <p:nvSpPr>
          <p:cNvPr id="34" name="Picture Placeholder 33"/>
          <p:cNvSpPr>
            <a:spLocks noGrp="1"/>
          </p:cNvSpPr>
          <p:nvPr>
            <p:ph type="pic" sz="quarter" idx="24"/>
          </p:nvPr>
        </p:nvSpPr>
        <p:spPr>
          <a:xfrm>
            <a:off x="6316133" y="2870616"/>
            <a:ext cx="1280160" cy="960120"/>
          </a:xfrm>
          <a:solidFill>
            <a:schemeClr val="bg2"/>
          </a:solidFill>
        </p:spPr>
        <p:txBody>
          <a:bodyPr anchor="ctr" anchorCtr="1"/>
          <a:lstStyle>
            <a:lvl1pPr marL="0" indent="0">
              <a:buNone/>
              <a:defRPr sz="1100">
                <a:solidFill>
                  <a:schemeClr val="bg2"/>
                </a:solidFill>
              </a:defRPr>
            </a:lvl1pPr>
          </a:lstStyle>
          <a:p>
            <a:r>
              <a:rPr lang="en-US" noProof="0" dirty="1" smtClean="0"/>
              <a:t>Click icon to add picture</a:t>
            </a:r>
            <a:endParaRPr lang="en-GB" noProof="0"/>
          </a:p>
        </p:txBody>
      </p:sp>
      <p:sp>
        <p:nvSpPr>
          <p:cNvPr id="36" name="Picture Placeholder 35"/>
          <p:cNvSpPr>
            <a:spLocks noGrp="1"/>
          </p:cNvSpPr>
          <p:nvPr>
            <p:ph type="pic" sz="quarter" idx="25"/>
          </p:nvPr>
        </p:nvSpPr>
        <p:spPr>
          <a:xfrm>
            <a:off x="6316133" y="4139444"/>
            <a:ext cx="1280160" cy="960120"/>
          </a:xfrm>
          <a:solidFill>
            <a:schemeClr val="bg2"/>
          </a:solidFill>
        </p:spPr>
        <p:txBody>
          <a:bodyPr anchor="ctr" anchorCtr="1"/>
          <a:lstStyle>
            <a:lvl1pPr marL="0" indent="0">
              <a:buNone/>
              <a:defRPr sz="1100">
                <a:solidFill>
                  <a:schemeClr val="bg2"/>
                </a:solidFill>
              </a:defRPr>
            </a:lvl1pPr>
          </a:lstStyle>
          <a:p>
            <a:r>
              <a:rPr lang="en-US" noProof="0" dirty="1" smtClean="0"/>
              <a:t>Click icon to add picture</a:t>
            </a:r>
            <a:endParaRPr lang="en-GB" noProof="0"/>
          </a:p>
        </p:txBody>
      </p:sp>
      <p:sp>
        <p:nvSpPr>
          <p:cNvPr id="38" name="Text Placeholder 37"/>
          <p:cNvSpPr>
            <a:spLocks noGrp="1"/>
          </p:cNvSpPr>
          <p:nvPr>
            <p:ph type="body" sz="quarter" idx="26"/>
          </p:nvPr>
        </p:nvSpPr>
        <p:spPr>
          <a:xfrm>
            <a:off x="1987852" y="4106110"/>
            <a:ext cx="3535680"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a:buNone/>
              <a:defRPr sz="1200"/>
            </a:lvl4pPr>
            <a:lvl5pPr>
              <a:buNone/>
              <a:defRPr sz="12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3" name="Title 2"/>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28"/>
          </p:nvPr>
        </p:nvSpPr>
        <p:spPr/>
        <p:txBody>
          <a:bodyPr/>
          <a:lstStyle/>
          <a:p>
            <a:r>
              <a:rPr lang="en-GB" noProof="0" dirty="1" smtClean="0"/>
              <a:t>Footer or alternate date</a:t>
            </a:r>
            <a:endParaRPr lang="en-GB" noProof="0"/>
          </a:p>
        </p:txBody>
      </p:sp>
    </p:spTree>
    <p:extLst>
      <p:ext uri="{BB962C8B-B14F-4D97-AF65-F5344CB8AC3E}">
        <p14:creationId xmlns:p14="http://schemas.microsoft.com/office/powerpoint/2010/main" val="579923835"/>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dividual Bio">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88951" y="6539162"/>
            <a:ext cx="2880000" cy="144000"/>
          </a:xfrm>
          <a:prstGeom prst="rect"/>
        </p:spPr>
        <p:txBody>
          <a:bodyPr/>
          <a:lstStyle/>
          <a:p>
            <a:fld id="{FBE82A51-04F0-4CA5-B41E-3CEB80A2A1CD}" type="datetime1">
              <a:rPr lang="en-GB" noProof="0" smtClean="0"/>
              <a:t>24/01/2019</a:t>
            </a:fld>
            <a:endParaRPr lang="en-GB" noProof="0"/>
          </a:p>
        </p:txBody>
      </p:sp>
      <p:sp>
        <p:nvSpPr>
          <p:cNvPr id="6" name="Slide Number Placeholder 5"/>
          <p:cNvSpPr>
            <a:spLocks noGrp="1"/>
          </p:cNvSpPr>
          <p:nvPr>
            <p:ph type="sldNum" sz="quarter" idx="12"/>
          </p:nvPr>
        </p:nvSpPr>
        <p:spPr/>
        <p:txBody>
          <a:bodyPr/>
          <a:lstStyle/>
          <a:p>
            <a:fld id="{D34DACC3-9742-4940-92E6-4CAB853A3218}" type="slidenum">
              <a:rPr lang="en-GB" noProof="0" smtClean="0"/>
              <a:t>‹#›</a:t>
            </a:fld>
            <a:endParaRPr lang="en-GB" noProof="0"/>
          </a:p>
        </p:txBody>
      </p:sp>
      <p:sp>
        <p:nvSpPr>
          <p:cNvPr id="14" name="Text Placeholder 13"/>
          <p:cNvSpPr>
            <a:spLocks noGrp="1"/>
          </p:cNvSpPr>
          <p:nvPr>
            <p:ph type="body" sz="quarter" idx="14"/>
          </p:nvPr>
        </p:nvSpPr>
        <p:spPr>
          <a:xfrm>
            <a:off x="1987851" y="1568454"/>
            <a:ext cx="3888015" cy="960120"/>
          </a:xfrm>
        </p:spPr>
        <p:txBody>
          <a:bodyPr>
            <a:noAutofit/>
          </a:bodyPr>
          <a:lstStyle>
            <a:lvl1pPr marL="0" indent="0">
              <a:buNone/>
              <a:defRPr sz="1050" b="1">
                <a:solidFill>
                  <a:schemeClr val="accent2"/>
                </a:solidFill>
              </a:defRPr>
            </a:lvl1pPr>
            <a:lvl2pPr marL="0" indent="0">
              <a:spcBef>
                <a:spcPct val="0"/>
              </a:spcBef>
              <a:buNone/>
              <a:defRPr sz="1050">
                <a:solidFill>
                  <a:srgbClr val="565A5C"/>
                </a:solidFill>
              </a:defRPr>
            </a:lvl2pPr>
            <a:lvl3pPr marL="0" indent="0">
              <a:spcBef>
                <a:spcPts val="600"/>
              </a:spcBef>
              <a:buNone/>
              <a:defRPr sz="1050">
                <a:solidFill>
                  <a:srgbClr val="565A5C"/>
                </a:solidFill>
              </a:defRPr>
            </a:lvl3pPr>
            <a:lvl4pPr marL="0" indent="0">
              <a:spcBef>
                <a:spcPts val="1200"/>
              </a:spcBef>
              <a:buNone/>
              <a:defRPr sz="1000"/>
            </a:lvl4pPr>
            <a:lvl5pPr marL="0" indent="0">
              <a:buNone/>
              <a:defRPr sz="900"/>
            </a:lvl5pPr>
          </a:lstStyle>
          <a:p>
            <a:pPr lvl="0"/>
            <a:r>
              <a:rPr lang="en-US" noProof="0" dirty="1" smtClean="0"/>
              <a:t>Click to edit Master text styles</a:t>
            </a:r>
          </a:p>
          <a:p>
            <a:pPr lvl="1"/>
            <a:r>
              <a:rPr lang="en-US" noProof="0" dirty="1" smtClean="0"/>
              <a:t>Second level</a:t>
            </a:r>
          </a:p>
          <a:p>
            <a:pPr lvl="2"/>
            <a:r>
              <a:rPr lang="en-US" noProof="0" dirty="1" smtClean="0"/>
              <a:t>Third level</a:t>
            </a:r>
          </a:p>
        </p:txBody>
      </p:sp>
      <p:sp>
        <p:nvSpPr>
          <p:cNvPr id="26" name="Picture Placeholder 25"/>
          <p:cNvSpPr>
            <a:spLocks noGrp="1"/>
          </p:cNvSpPr>
          <p:nvPr>
            <p:ph type="pic" sz="quarter" idx="20"/>
          </p:nvPr>
        </p:nvSpPr>
        <p:spPr>
          <a:xfrm>
            <a:off x="491067" y="1601788"/>
            <a:ext cx="1280160" cy="957262"/>
          </a:xfrm>
          <a:solidFill>
            <a:schemeClr val="bg2"/>
          </a:solidFill>
        </p:spPr>
        <p:txBody>
          <a:bodyPr anchor="ctr" anchorCtr="1"/>
          <a:lstStyle>
            <a:lvl1pPr marL="0" indent="0" algn="ctr">
              <a:buNone/>
              <a:defRPr sz="1100">
                <a:solidFill>
                  <a:schemeClr val="bg2"/>
                </a:solidFill>
              </a:defRPr>
            </a:lvl1pPr>
          </a:lstStyle>
          <a:p>
            <a:r>
              <a:rPr lang="en-US" noProof="0" dirty="1" smtClean="0"/>
              <a:t>Click icon to add picture</a:t>
            </a:r>
            <a:endParaRPr lang="en-GB" noProof="0"/>
          </a:p>
        </p:txBody>
      </p:sp>
      <p:sp>
        <p:nvSpPr>
          <p:cNvPr id="21" name="Text Placeholder 20"/>
          <p:cNvSpPr>
            <a:spLocks noGrp="1"/>
          </p:cNvSpPr>
          <p:nvPr>
            <p:ph type="body" sz="quarter" idx="21"/>
          </p:nvPr>
        </p:nvSpPr>
        <p:spPr>
          <a:xfrm>
            <a:off x="488950" y="2791376"/>
            <a:ext cx="5386916" cy="3383999"/>
          </a:xfrm>
        </p:spPr>
        <p:txBody>
          <a:bodyPr/>
          <a:lstStyle>
            <a:lvl1pPr marL="0" indent="0">
              <a:spcBef>
                <a:spcPts val="1200"/>
              </a:spcBef>
              <a:buNone/>
              <a:defRPr sz="1050" b="0" baseline="0">
                <a:solidFill>
                  <a:srgbClr val="565A5C"/>
                </a:solidFill>
              </a:defRPr>
            </a:lvl1pPr>
            <a:lvl2pPr marL="115200" indent="-115200">
              <a:defRPr sz="1050"/>
            </a:lvl2pPr>
            <a:lvl3pPr marL="230400" indent="-115200">
              <a:spcBef>
                <a:spcPts val="600"/>
              </a:spcBef>
              <a:defRPr sz="1050"/>
            </a:lvl3pPr>
            <a:lvl4pPr marL="345600" indent="-115200">
              <a:spcBef>
                <a:spcPts val="600"/>
              </a:spcBef>
              <a:defRPr sz="1050"/>
            </a:lvl4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p:txBody>
      </p:sp>
      <p:sp>
        <p:nvSpPr>
          <p:cNvPr id="24" name="Text Placeholder 23"/>
          <p:cNvSpPr>
            <a:spLocks noGrp="1"/>
          </p:cNvSpPr>
          <p:nvPr>
            <p:ph type="body" sz="quarter" idx="22"/>
          </p:nvPr>
        </p:nvSpPr>
        <p:spPr>
          <a:xfrm>
            <a:off x="6316133" y="2791375"/>
            <a:ext cx="5384800" cy="3384000"/>
          </a:xfrm>
        </p:spPr>
        <p:txBody>
          <a:bodyPr/>
          <a:lstStyle>
            <a:lvl1pPr marL="115888" indent="-115888">
              <a:spcBef>
                <a:spcPts val="600"/>
              </a:spcBef>
              <a:buClr>
                <a:schemeClr val="tx1"/>
              </a:buClr>
              <a:defRPr sz="1050" b="0">
                <a:solidFill>
                  <a:srgbClr val="565A5C"/>
                </a:solidFill>
              </a:defRPr>
            </a:lvl1pPr>
            <a:lvl2pPr marL="230400" indent="-115200">
              <a:spcBef>
                <a:spcPts val="600"/>
              </a:spcBef>
              <a:defRPr sz="1050"/>
            </a:lvl2pPr>
            <a:lvl3pPr marL="345600" indent="-115200">
              <a:spcBef>
                <a:spcPts val="600"/>
              </a:spcBef>
              <a:defRPr sz="1050"/>
            </a:lvl3pPr>
            <a:lvl4pPr marL="460800" indent="-115200">
              <a:spcBef>
                <a:spcPts val="600"/>
              </a:spcBef>
              <a:defRPr sz="1050"/>
            </a:lvl4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p:txBody>
      </p:sp>
      <p:sp>
        <p:nvSpPr>
          <p:cNvPr id="3" name="Title 2"/>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23"/>
          </p:nvPr>
        </p:nvSpPr>
        <p:spPr/>
        <p:txBody>
          <a:bodyPr/>
          <a:lstStyle/>
          <a:p>
            <a:r>
              <a:rPr lang="en-GB" noProof="0" dirty="1" smtClean="0"/>
              <a:t>Footer or alternate date</a:t>
            </a:r>
            <a:endParaRPr lang="en-GB" noProof="0"/>
          </a:p>
        </p:txBody>
      </p:sp>
    </p:spTree>
    <p:extLst>
      <p:ext uri="{BB962C8B-B14F-4D97-AF65-F5344CB8AC3E}">
        <p14:creationId xmlns:p14="http://schemas.microsoft.com/office/powerpoint/2010/main" val="380514132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mbstone">
    <p:spTree>
      <p:nvGrpSpPr>
        <p:cNvPr id="1" name=""/>
        <p:cNvGrpSpPr/>
        <p:nvPr/>
      </p:nvGrpSpPr>
      <p:grpSpPr>
        <a:xfrm>
          <a:off x="0" y="0"/>
          <a:ext cx="0" cy="0"/>
          <a:chOff x="0" y="0"/>
          <a:chExt cx="0" cy="0"/>
        </a:xfrm>
      </p:grpSpPr>
      <p:sp>
        <p:nvSpPr>
          <p:cNvPr id="55" name="Picture Placeholder 54"/>
          <p:cNvSpPr>
            <a:spLocks noGrp="1"/>
          </p:cNvSpPr>
          <p:nvPr>
            <p:ph type="pic" sz="quarter" idx="35" hasCustomPrompt="1"/>
          </p:nvPr>
        </p:nvSpPr>
        <p:spPr>
          <a:xfrm>
            <a:off x="9639301" y="1603374"/>
            <a:ext cx="2061633" cy="1368000"/>
          </a:xfrm>
        </p:spPr>
        <p:txBody>
          <a:bodyPr anchor="ctr" anchorCtr="0"/>
          <a:lstStyle>
            <a:lvl1pPr marL="0" marR="0" indent="0" algn="ctr" defTabSz="457200" fontAlgn="auto" rtl="0" eaLnBrk="1" latinLnBrk="0" hangingPunct="1">
              <a:lnSpc>
                <a:spcPct val="100000"/>
              </a:lnSpc>
              <a:spcBef>
                <a:spcPts val="1000"/>
              </a:spcBef>
              <a:spcAft>
                <a:spcPct val="0"/>
              </a:spcAft>
              <a:buClr>
                <a:schemeClr val="accent1"/>
              </a:buClr>
              <a:buSzTx/>
              <a:buFont typeface="Arial"/>
              <a:buNone/>
              <a:defRPr sz="1000"/>
            </a:lvl1pPr>
          </a:lstStyle>
          <a:p>
            <a:r>
              <a:rPr lang="en-GB" noProof="0" dirty="1" smtClean="0"/>
              <a:t>Photo 4.3x3.8cm</a:t>
            </a:r>
          </a:p>
        </p:txBody>
      </p:sp>
      <p:sp>
        <p:nvSpPr>
          <p:cNvPr id="56" name="Picture Placeholder 54"/>
          <p:cNvSpPr>
            <a:spLocks noGrp="1"/>
          </p:cNvSpPr>
          <p:nvPr>
            <p:ph type="pic" sz="quarter" idx="36" hasCustomPrompt="1"/>
          </p:nvPr>
        </p:nvSpPr>
        <p:spPr>
          <a:xfrm>
            <a:off x="9639301" y="3125962"/>
            <a:ext cx="2061633" cy="1368000"/>
          </a:xfrm>
        </p:spPr>
        <p:txBody>
          <a:bodyPr anchor="ctr" anchorCtr="0"/>
          <a:lstStyle>
            <a:lvl1pPr marL="0" indent="0" algn="ctr">
              <a:buNone/>
              <a:defRPr sz="1000"/>
            </a:lvl1pPr>
          </a:lstStyle>
          <a:p>
            <a:r>
              <a:rPr lang="en-GB" noProof="0" dirty="1" smtClean="0"/>
              <a:t>Photo 4.3x3.8cm</a:t>
            </a:r>
            <a:endParaRPr lang="en-GB" noProof="0"/>
          </a:p>
        </p:txBody>
      </p:sp>
      <p:sp>
        <p:nvSpPr>
          <p:cNvPr id="57" name="Picture Placeholder 54"/>
          <p:cNvSpPr>
            <a:spLocks noGrp="1"/>
          </p:cNvSpPr>
          <p:nvPr>
            <p:ph type="pic" sz="quarter" idx="37" hasCustomPrompt="1"/>
          </p:nvPr>
        </p:nvSpPr>
        <p:spPr>
          <a:xfrm>
            <a:off x="9639301" y="4648550"/>
            <a:ext cx="2061633" cy="1368000"/>
          </a:xfrm>
        </p:spPr>
        <p:txBody>
          <a:bodyPr anchor="ctr" anchorCtr="0"/>
          <a:lstStyle>
            <a:lvl1pPr marL="0" marR="0" indent="0" algn="ctr" defTabSz="457200" fontAlgn="auto" rtl="0" eaLnBrk="1" latinLnBrk="0" hangingPunct="1">
              <a:lnSpc>
                <a:spcPct val="100000"/>
              </a:lnSpc>
              <a:spcBef>
                <a:spcPts val="1000"/>
              </a:spcBef>
              <a:spcAft>
                <a:spcPct val="0"/>
              </a:spcAft>
              <a:buClr>
                <a:schemeClr val="accent1"/>
              </a:buClr>
              <a:buSzTx/>
              <a:buFont typeface="Arial"/>
              <a:buNone/>
              <a:defRPr sz="1000"/>
            </a:lvl1pPr>
          </a:lstStyle>
          <a:p>
            <a:r>
              <a:rPr lang="en-GB" noProof="0" dirty="1" smtClean="0"/>
              <a:t>Photo 4.3x3.8cm</a:t>
            </a:r>
          </a:p>
        </p:txBody>
      </p:sp>
      <p:sp>
        <p:nvSpPr>
          <p:cNvPr id="3" name="Date Placeholder 2"/>
          <p:cNvSpPr>
            <a:spLocks noGrp="1"/>
          </p:cNvSpPr>
          <p:nvPr>
            <p:ph type="dt" sz="half" idx="10"/>
          </p:nvPr>
        </p:nvSpPr>
        <p:spPr>
          <a:xfrm>
            <a:off x="488951" y="6539162"/>
            <a:ext cx="2880000" cy="144000"/>
          </a:xfrm>
          <a:prstGeom prst="rect"/>
        </p:spPr>
        <p:txBody>
          <a:bodyPr/>
          <a:lstStyle/>
          <a:p>
            <a:fld id="{BE248DC2-E677-4221-890A-27A5C21448C0}" type="datetime1">
              <a:rPr lang="en-GB" noProof="0" smtClean="0"/>
              <a:t>24/01/2019</a:t>
            </a:fld>
            <a:endParaRPr lang="en-GB" noProof="0"/>
          </a:p>
        </p:txBody>
      </p:sp>
      <p:sp>
        <p:nvSpPr>
          <p:cNvPr id="5" name="Slide Number Placeholder 4"/>
          <p:cNvSpPr>
            <a:spLocks noGrp="1"/>
          </p:cNvSpPr>
          <p:nvPr>
            <p:ph type="sldNum" sz="quarter" idx="12"/>
          </p:nvPr>
        </p:nvSpPr>
        <p:spPr/>
        <p:txBody>
          <a:bodyPr/>
          <a:lstStyle/>
          <a:p>
            <a:fld id="{D34DACC3-9742-4940-92E6-4CAB853A3218}" type="slidenum">
              <a:rPr lang="en-GB" noProof="0" smtClean="0"/>
              <a:t>‹#›</a:t>
            </a:fld>
            <a:endParaRPr lang="en-GB" noProof="0"/>
          </a:p>
        </p:txBody>
      </p:sp>
      <p:sp>
        <p:nvSpPr>
          <p:cNvPr id="4" name="Title 3"/>
          <p:cNvSpPr>
            <a:spLocks noGrp="1"/>
          </p:cNvSpPr>
          <p:nvPr>
            <p:ph type="title"/>
          </p:nvPr>
        </p:nvSpPr>
        <p:spPr/>
        <p:txBody>
          <a:bodyPr/>
          <a:lstStyle/>
          <a:p>
            <a:r>
              <a:rPr lang="en-US" noProof="0" dirty="1" smtClean="0"/>
              <a:t>Click to edit Master title style</a:t>
            </a:r>
            <a:endParaRPr lang="en-GB" noProof="0"/>
          </a:p>
        </p:txBody>
      </p:sp>
      <p:sp>
        <p:nvSpPr>
          <p:cNvPr id="7" name="Text Placeholder 6"/>
          <p:cNvSpPr>
            <a:spLocks noGrp="1"/>
          </p:cNvSpPr>
          <p:nvPr>
            <p:ph type="body" sz="quarter" idx="15"/>
          </p:nvPr>
        </p:nvSpPr>
        <p:spPr>
          <a:xfrm>
            <a:off x="488951" y="1603375"/>
            <a:ext cx="2064000" cy="1656000"/>
          </a:xfrm>
          <a:blipFill>
            <a:blip r:embed="rId2"/>
            <a:srcRect/>
            <a:stretch>
              <a:fillRect/>
            </a:stretch>
          </a:blipFill>
        </p:spPr>
        <p:txBody>
          <a:bodyPr lIns="72000" tIns="64800" rIns="72000" bIns="72000"/>
          <a:lstStyle>
            <a:lvl1pPr marL="0" indent="0">
              <a:spcBef>
                <a:spcPts val="600"/>
              </a:spcBef>
              <a:buNone/>
              <a:defRPr sz="800" b="1">
                <a:solidFill>
                  <a:schemeClr val="tx2"/>
                </a:solidFill>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8" name="Picture Placeholder 8"/>
          <p:cNvSpPr>
            <a:spLocks noGrp="1"/>
          </p:cNvSpPr>
          <p:nvPr>
            <p:ph type="pic" sz="quarter" idx="16" hasCustomPrompt="1"/>
          </p:nvPr>
        </p:nvSpPr>
        <p:spPr>
          <a:xfrm>
            <a:off x="488951" y="3259375"/>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27" name="Text Placeholder 6"/>
          <p:cNvSpPr>
            <a:spLocks noGrp="1"/>
          </p:cNvSpPr>
          <p:nvPr>
            <p:ph type="body" sz="quarter" idx="17"/>
          </p:nvPr>
        </p:nvSpPr>
        <p:spPr>
          <a:xfrm>
            <a:off x="2774951" y="1603375"/>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28" name="Picture Placeholder 8"/>
          <p:cNvSpPr>
            <a:spLocks noGrp="1"/>
          </p:cNvSpPr>
          <p:nvPr>
            <p:ph type="pic" sz="quarter" idx="18" hasCustomPrompt="1"/>
          </p:nvPr>
        </p:nvSpPr>
        <p:spPr>
          <a:xfrm>
            <a:off x="2774951" y="3259375"/>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29" name="Text Placeholder 6"/>
          <p:cNvSpPr>
            <a:spLocks noGrp="1"/>
          </p:cNvSpPr>
          <p:nvPr>
            <p:ph type="body" sz="quarter" idx="19"/>
          </p:nvPr>
        </p:nvSpPr>
        <p:spPr>
          <a:xfrm>
            <a:off x="488951" y="3892550"/>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30" name="Picture Placeholder 8"/>
          <p:cNvSpPr>
            <a:spLocks noGrp="1"/>
          </p:cNvSpPr>
          <p:nvPr>
            <p:ph type="pic" sz="quarter" idx="20" hasCustomPrompt="1"/>
          </p:nvPr>
        </p:nvSpPr>
        <p:spPr>
          <a:xfrm>
            <a:off x="488951" y="5548550"/>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31" name="Text Placeholder 6"/>
          <p:cNvSpPr>
            <a:spLocks noGrp="1"/>
          </p:cNvSpPr>
          <p:nvPr>
            <p:ph type="body" sz="quarter" idx="21"/>
          </p:nvPr>
        </p:nvSpPr>
        <p:spPr>
          <a:xfrm>
            <a:off x="2774951" y="3892550"/>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32" name="Picture Placeholder 8"/>
          <p:cNvSpPr>
            <a:spLocks noGrp="1"/>
          </p:cNvSpPr>
          <p:nvPr>
            <p:ph type="pic" sz="quarter" idx="22" hasCustomPrompt="1"/>
          </p:nvPr>
        </p:nvSpPr>
        <p:spPr>
          <a:xfrm>
            <a:off x="2774951" y="5548550"/>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34" name="Text Placeholder 6"/>
          <p:cNvSpPr>
            <a:spLocks noGrp="1"/>
          </p:cNvSpPr>
          <p:nvPr>
            <p:ph type="body" sz="quarter" idx="23"/>
          </p:nvPr>
        </p:nvSpPr>
        <p:spPr>
          <a:xfrm>
            <a:off x="5060951" y="1603375"/>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35" name="Picture Placeholder 8"/>
          <p:cNvSpPr>
            <a:spLocks noGrp="1"/>
          </p:cNvSpPr>
          <p:nvPr>
            <p:ph type="pic" sz="quarter" idx="24" hasCustomPrompt="1"/>
          </p:nvPr>
        </p:nvSpPr>
        <p:spPr>
          <a:xfrm>
            <a:off x="5060951" y="3259375"/>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36" name="Text Placeholder 6"/>
          <p:cNvSpPr>
            <a:spLocks noGrp="1"/>
          </p:cNvSpPr>
          <p:nvPr>
            <p:ph type="body" sz="quarter" idx="25"/>
          </p:nvPr>
        </p:nvSpPr>
        <p:spPr>
          <a:xfrm>
            <a:off x="7346951" y="1603375"/>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37" name="Picture Placeholder 8"/>
          <p:cNvSpPr>
            <a:spLocks noGrp="1"/>
          </p:cNvSpPr>
          <p:nvPr>
            <p:ph type="pic" sz="quarter" idx="26" hasCustomPrompt="1"/>
          </p:nvPr>
        </p:nvSpPr>
        <p:spPr>
          <a:xfrm>
            <a:off x="7346951" y="3259375"/>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38" name="Text Placeholder 6"/>
          <p:cNvSpPr>
            <a:spLocks noGrp="1"/>
          </p:cNvSpPr>
          <p:nvPr>
            <p:ph type="body" sz="quarter" idx="27"/>
          </p:nvPr>
        </p:nvSpPr>
        <p:spPr>
          <a:xfrm>
            <a:off x="5060951" y="3892550"/>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39" name="Picture Placeholder 8"/>
          <p:cNvSpPr>
            <a:spLocks noGrp="1"/>
          </p:cNvSpPr>
          <p:nvPr>
            <p:ph type="pic" sz="quarter" idx="28" hasCustomPrompt="1"/>
          </p:nvPr>
        </p:nvSpPr>
        <p:spPr>
          <a:xfrm>
            <a:off x="5060951" y="5548550"/>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40" name="Text Placeholder 6"/>
          <p:cNvSpPr>
            <a:spLocks noGrp="1"/>
          </p:cNvSpPr>
          <p:nvPr>
            <p:ph type="body" sz="quarter" idx="29"/>
          </p:nvPr>
        </p:nvSpPr>
        <p:spPr>
          <a:xfrm>
            <a:off x="7346951" y="3892550"/>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41" name="Picture Placeholder 8"/>
          <p:cNvSpPr>
            <a:spLocks noGrp="1"/>
          </p:cNvSpPr>
          <p:nvPr>
            <p:ph type="pic" sz="quarter" idx="30" hasCustomPrompt="1"/>
          </p:nvPr>
        </p:nvSpPr>
        <p:spPr>
          <a:xfrm>
            <a:off x="7346951" y="5548550"/>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50" name="Text Placeholder 6"/>
          <p:cNvSpPr>
            <a:spLocks noGrp="1"/>
          </p:cNvSpPr>
          <p:nvPr>
            <p:ph type="body" sz="quarter" idx="31"/>
          </p:nvPr>
        </p:nvSpPr>
        <p:spPr>
          <a:xfrm>
            <a:off x="9639300" y="1603375"/>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51" name="Picture Placeholder 8"/>
          <p:cNvSpPr>
            <a:spLocks noGrp="1"/>
          </p:cNvSpPr>
          <p:nvPr>
            <p:ph type="pic" sz="quarter" idx="32" hasCustomPrompt="1"/>
          </p:nvPr>
        </p:nvSpPr>
        <p:spPr>
          <a:xfrm>
            <a:off x="9639300" y="3259375"/>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52" name="Text Placeholder 6"/>
          <p:cNvSpPr>
            <a:spLocks noGrp="1"/>
          </p:cNvSpPr>
          <p:nvPr>
            <p:ph type="body" sz="quarter" idx="33"/>
          </p:nvPr>
        </p:nvSpPr>
        <p:spPr>
          <a:xfrm>
            <a:off x="9639300" y="3892550"/>
            <a:ext cx="2064000" cy="1656000"/>
          </a:xfrm>
          <a:blipFill>
            <a:blip r:embed="rId2"/>
            <a:srcRect/>
            <a:stretch>
              <a:fillRect/>
            </a:stretch>
          </a:blipFill>
        </p:spPr>
        <p:txBody>
          <a:bodyPr lIns="72000" tIns="64800" rIns="72000" bIns="72000"/>
          <a:lstStyle>
            <a:lvl1pPr marL="0" indent="0">
              <a:spcBef>
                <a:spcPts val="600"/>
              </a:spcBef>
              <a:buNone/>
              <a:defRPr lang="en-US" sz="800" b="1" kern="1200" smtClean="0">
                <a:solidFill>
                  <a:schemeClr val="tx2"/>
                </a:solidFill>
                <a:latin typeface="+mn-lt"/>
                <a:ea typeface="+mn-ea"/>
                <a:cs typeface="Arial" pitchFamily="34" charset="0"/>
              </a:defRPr>
            </a:lvl1pPr>
            <a:lvl2pPr marL="0" indent="0">
              <a:spcBef>
                <a:spcPts val="300"/>
              </a:spcBef>
              <a:buNone/>
              <a:defRPr sz="800"/>
            </a:lvl2pPr>
            <a:lvl3pPr marL="72000" indent="-72000">
              <a:spcBef>
                <a:spcPts val="300"/>
              </a:spcBef>
              <a:defRPr sz="800"/>
            </a:lvl3pPr>
            <a:lvl4pPr marL="144000" indent="-72000">
              <a:spcBef>
                <a:spcPts val="300"/>
              </a:spcBef>
              <a:defRPr sz="800"/>
            </a:lvl4pPr>
            <a:lvl5pPr marL="216000" indent="-72000">
              <a:spcBef>
                <a:spcPts val="300"/>
              </a:spcBef>
              <a:defRPr sz="800"/>
            </a:lvl5pPr>
          </a:lstStyle>
          <a:p>
            <a:pPr marL="0" lvl="0" indent="0" algn="l" defTabSz="457200" rtl="0" eaLnBrk="1" latinLnBrk="0" hangingPunct="1">
              <a:spcBef>
                <a:spcPts val="600"/>
              </a:spcBef>
              <a:buClr>
                <a:schemeClr val="tx2"/>
              </a:buClr>
              <a:buFont typeface="Arial"/>
              <a:buNone/>
            </a:pPr>
            <a:r>
              <a:rPr lang="en-US" noProof="0" dirty="1" smtClean="0"/>
              <a:t>Click to edit Master text styles</a:t>
            </a:r>
          </a:p>
          <a:p>
            <a:pPr marL="0" lvl="1" indent="0" algn="l" defTabSz="457200" rtl="0" eaLnBrk="1" latinLnBrk="0" hangingPunct="1">
              <a:spcBef>
                <a:spcPts val="600"/>
              </a:spcBef>
              <a:buClr>
                <a:schemeClr val="tx2"/>
              </a:buClr>
              <a:buFont typeface="Arial"/>
              <a:buNone/>
            </a:pPr>
            <a:r>
              <a:rPr lang="en-US" noProof="0" dirty="1" smtClean="0"/>
              <a:t>Second level</a:t>
            </a:r>
          </a:p>
          <a:p>
            <a:pPr marL="0" lvl="2" indent="0" algn="l" defTabSz="457200" rtl="0" eaLnBrk="1" latinLnBrk="0" hangingPunct="1">
              <a:spcBef>
                <a:spcPts val="600"/>
              </a:spcBef>
              <a:buClr>
                <a:schemeClr val="tx2"/>
              </a:buClr>
              <a:buFont typeface="Arial"/>
              <a:buNone/>
            </a:pPr>
            <a:r>
              <a:rPr lang="en-US" noProof="0" dirty="1" smtClean="0"/>
              <a:t>Third level</a:t>
            </a:r>
          </a:p>
          <a:p>
            <a:pPr marL="0" lvl="3" indent="0" algn="l" defTabSz="457200" rtl="0" eaLnBrk="1" latinLnBrk="0" hangingPunct="1">
              <a:spcBef>
                <a:spcPts val="600"/>
              </a:spcBef>
              <a:buClr>
                <a:schemeClr val="tx2"/>
              </a:buClr>
              <a:buFont typeface="Arial"/>
              <a:buNone/>
            </a:pPr>
            <a:r>
              <a:rPr lang="en-US" noProof="0" dirty="1" smtClean="0"/>
              <a:t>Fourth level</a:t>
            </a:r>
          </a:p>
          <a:p>
            <a:pPr marL="0" lvl="4" indent="0" algn="l" defTabSz="457200" rtl="0" eaLnBrk="1" latinLnBrk="0" hangingPunct="1">
              <a:spcBef>
                <a:spcPts val="600"/>
              </a:spcBef>
              <a:buClr>
                <a:schemeClr val="tx2"/>
              </a:buClr>
              <a:buFont typeface="Arial"/>
              <a:buNone/>
            </a:pPr>
            <a:r>
              <a:rPr lang="en-US" noProof="0" dirty="1" smtClean="0"/>
              <a:t>Fifth level</a:t>
            </a:r>
            <a:endParaRPr lang="en-GB" noProof="0"/>
          </a:p>
        </p:txBody>
      </p:sp>
      <p:sp>
        <p:nvSpPr>
          <p:cNvPr id="53" name="Picture Placeholder 8"/>
          <p:cNvSpPr>
            <a:spLocks noGrp="1"/>
          </p:cNvSpPr>
          <p:nvPr>
            <p:ph type="pic" sz="quarter" idx="34" hasCustomPrompt="1"/>
          </p:nvPr>
        </p:nvSpPr>
        <p:spPr>
          <a:xfrm>
            <a:off x="9639300" y="5548550"/>
            <a:ext cx="2064000" cy="468000"/>
          </a:xfrm>
        </p:spPr>
        <p:txBody>
          <a:bodyPr anchor="ctr" anchorCtr="0"/>
          <a:lstStyle>
            <a:lvl1pPr marL="0" indent="0" algn="r">
              <a:buNone/>
              <a:defRPr sz="800"/>
            </a:lvl1pPr>
          </a:lstStyle>
          <a:p>
            <a:r>
              <a:rPr lang="en-GB" noProof="0" dirty="1" smtClean="0"/>
              <a:t>[Client logo]</a:t>
            </a:r>
            <a:endParaRPr lang="en-GB" noProof="0"/>
          </a:p>
        </p:txBody>
      </p:sp>
      <p:sp>
        <p:nvSpPr>
          <p:cNvPr id="2" name="Footer Placeholder 1"/>
          <p:cNvSpPr>
            <a:spLocks noGrp="1"/>
          </p:cNvSpPr>
          <p:nvPr>
            <p:ph type="ftr" sz="quarter" idx="38"/>
          </p:nvPr>
        </p:nvSpPr>
        <p:spPr/>
        <p:txBody>
          <a:bodyPr/>
          <a:lstStyle/>
          <a:p>
            <a:r>
              <a:rPr lang="en-GB" noProof="0" dirty="1" smtClean="0"/>
              <a:t>Footer or alternate date</a:t>
            </a:r>
            <a:endParaRPr lang="en-GB" noProof="0"/>
          </a:p>
        </p:txBody>
      </p:sp>
    </p:spTree>
    <p:extLst>
      <p:ext uri="{BB962C8B-B14F-4D97-AF65-F5344CB8AC3E}">
        <p14:creationId xmlns:p14="http://schemas.microsoft.com/office/powerpoint/2010/main" val="36207526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8951" y="1604435"/>
            <a:ext cx="11211983" cy="4567765"/>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12" name="Date Placeholder 11"/>
          <p:cNvSpPr>
            <a:spLocks noGrp="1"/>
          </p:cNvSpPr>
          <p:nvPr>
            <p:ph type="dt" sz="half" idx="14"/>
          </p:nvPr>
        </p:nvSpPr>
        <p:spPr/>
        <p:txBody>
          <a:bodyPr/>
          <a:lstStyle/>
          <a:p>
            <a:pPr defTabSz="609585"/>
            <a:fld id="{1EA9C513-76A2-4924-A81D-02063D8687D3}" type="datetime1">
              <a:rPr lang="en-GB" smtClean="0">
                <a:solidFill>
                  <a:srgbClr val="565A5C"/>
                </a:solidFill>
              </a:rPr>
              <a:t>24/01/2019</a:t>
            </a:fld>
            <a:endParaRPr lang="en-GB">
              <a:solidFill>
                <a:srgbClr val="565A5C"/>
              </a:solidFill>
            </a:endParaRPr>
          </a:p>
        </p:txBody>
      </p:sp>
      <p:sp>
        <p:nvSpPr>
          <p:cNvPr id="14" name="Slide Number Placeholder 13"/>
          <p:cNvSpPr>
            <a:spLocks noGrp="1"/>
          </p:cNvSpPr>
          <p:nvPr>
            <p:ph type="sldNum" sz="quarter" idx="16"/>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3" name="Title 2"/>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18"/>
          </p:nvPr>
        </p:nvSpPr>
        <p:spPr/>
        <p:txBody>
          <a:bodyPr/>
          <a:lstStyle/>
          <a:p>
            <a:pPr defTabSz="609585"/>
            <a:r>
              <a:rPr lang="en-GB" dirty="1" smtClean="0">
                <a:solidFill>
                  <a:srgbClr val="565A5C"/>
                </a:solidFill>
              </a:rPr>
              <a:t>Footer or alternate date</a:t>
            </a:r>
            <a:endParaRPr lang="en-GB">
              <a:solidFill>
                <a:srgbClr val="565A5C"/>
              </a:solidFill>
            </a:endParaRPr>
          </a:p>
        </p:txBody>
      </p:sp>
    </p:spTree>
    <p:extLst>
      <p:ext uri="{BB962C8B-B14F-4D97-AF65-F5344CB8AC3E}">
        <p14:creationId xmlns:p14="http://schemas.microsoft.com/office/powerpoint/2010/main" val="371905873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with Gradient Back">
    <p:spTree>
      <p:nvGrpSpPr>
        <p:cNvPr id="1" name=""/>
        <p:cNvGrpSpPr/>
        <p:nvPr/>
      </p:nvGrpSpPr>
      <p:grpSpPr>
        <a:xfrm>
          <a:off x="0" y="0"/>
          <a:ext cx="0" cy="0"/>
          <a:chOff x="0" y="0"/>
          <a:chExt cx="0" cy="0"/>
        </a:xfrm>
      </p:grpSpPr>
      <p:sp>
        <p:nvSpPr>
          <p:cNvPr id="6" name="Rectangle 5"/>
          <p:cNvSpPr/>
          <p:nvPr userDrawn="1"/>
        </p:nvSpPr>
        <p:spPr>
          <a:xfrm>
            <a:off x="1" y="1"/>
            <a:ext cx="12191999" cy="6371771"/>
          </a:xfrm>
          <a:prstGeom prst="rect"/>
          <a:gradFill flip="none" rotWithShape="1">
            <a:gsLst>
              <a:gs pos="0">
                <a:srgbClr val="FFFFFF"/>
              </a:gs>
              <a:gs pos="100000">
                <a:srgbClr val="D5D5D2"/>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800" noProof="0"/>
          </a:p>
        </p:txBody>
      </p:sp>
      <p:sp>
        <p:nvSpPr>
          <p:cNvPr id="3" name="Date Placeholder 2"/>
          <p:cNvSpPr>
            <a:spLocks noGrp="1"/>
          </p:cNvSpPr>
          <p:nvPr>
            <p:ph type="dt" sz="half" idx="10"/>
          </p:nvPr>
        </p:nvSpPr>
        <p:spPr>
          <a:xfrm>
            <a:off x="488951" y="6539162"/>
            <a:ext cx="2880000" cy="144000"/>
          </a:xfrm>
          <a:prstGeom prst="rect"/>
        </p:spPr>
        <p:txBody>
          <a:bodyPr/>
          <a:lstStyle/>
          <a:p>
            <a:fld id="{9BE3D8BB-961C-4B06-8F8C-A844102086EA}" type="datetime1">
              <a:rPr lang="en-GB" noProof="0" smtClean="0"/>
              <a:t>24/01/2019</a:t>
            </a:fld>
            <a:endParaRPr lang="en-GB" noProof="0"/>
          </a:p>
        </p:txBody>
      </p:sp>
      <p:sp>
        <p:nvSpPr>
          <p:cNvPr id="5" name="Slide Number Placeholder 4"/>
          <p:cNvSpPr>
            <a:spLocks noGrp="1"/>
          </p:cNvSpPr>
          <p:nvPr>
            <p:ph type="sldNum" sz="quarter" idx="12"/>
          </p:nvPr>
        </p:nvSpPr>
        <p:spPr/>
        <p:txBody>
          <a:bodyPr/>
          <a:lstStyle/>
          <a:p>
            <a:fld id="{D34DACC3-9742-4940-92E6-4CAB853A3218}" type="slidenum">
              <a:rPr lang="en-GB" noProof="0" smtClean="0"/>
              <a:t>‹#›</a:t>
            </a:fld>
            <a:endParaRPr lang="en-GB" noProof="0"/>
          </a:p>
        </p:txBody>
      </p:sp>
      <p:sp>
        <p:nvSpPr>
          <p:cNvPr id="4" name="Title 3"/>
          <p:cNvSpPr>
            <a:spLocks noGrp="1"/>
          </p:cNvSpPr>
          <p:nvPr>
            <p:ph type="title"/>
          </p:nvPr>
        </p:nvSpPr>
        <p:spPr/>
        <p:txBody>
          <a:bodyPr/>
          <a:lstStyle>
            <a:lvl1pPr>
              <a:defRPr>
                <a:latin typeface="+mj-lt"/>
              </a:defRPr>
            </a:lvl1pPr>
          </a:lstStyle>
          <a:p>
            <a:r>
              <a:rPr lang="en-US" noProof="0" dirty="1" smtClean="0"/>
              <a:t>Click to edit Master title style</a:t>
            </a:r>
            <a:endParaRPr lang="en-GB" noProof="0"/>
          </a:p>
        </p:txBody>
      </p:sp>
      <p:sp>
        <p:nvSpPr>
          <p:cNvPr id="2" name="Footer Placeholder 1"/>
          <p:cNvSpPr>
            <a:spLocks noGrp="1"/>
          </p:cNvSpPr>
          <p:nvPr>
            <p:ph type="ftr" sz="quarter" idx="15"/>
          </p:nvPr>
        </p:nvSpPr>
        <p:spPr/>
        <p:txBody>
          <a:bodyPr/>
          <a:lstStyle/>
          <a:p>
            <a:r>
              <a:rPr lang="en-GB" noProof="0" dirty="1" smtClean="0"/>
              <a:t>Footer or alternate date</a:t>
            </a:r>
            <a:endParaRPr lang="en-GB" noProof="0"/>
          </a:p>
        </p:txBody>
      </p:sp>
      <p:sp>
        <p:nvSpPr>
          <p:cNvPr id="9" name="Subtitle Placeholder 6"/>
          <p:cNvSpPr>
            <a:spLocks noGrp="1"/>
          </p:cNvSpPr>
          <p:nvPr>
            <p:ph type="body" sz="quarter" idx="24" hasCustomPrompt="1"/>
          </p:nvPr>
        </p:nvSpPr>
        <p:spPr>
          <a:xfrm>
            <a:off x="488951" y="790575"/>
            <a:ext cx="11211983" cy="396000"/>
          </a:xfrm>
        </p:spPr>
        <p:txBody>
          <a:bodyPr/>
          <a:lstStyle>
            <a:lvl1pPr marL="0" indent="0">
              <a:lnSpc>
                <a:spcPct val="95000"/>
              </a:lnSpc>
              <a:buNone/>
              <a:defRPr sz="2600">
                <a:solidFill>
                  <a:schemeClr val="accent2"/>
                </a:solidFill>
              </a:defRPr>
            </a:lvl1pPr>
          </a:lstStyle>
          <a:p>
            <a:pPr lvl="0"/>
            <a:r>
              <a:rPr lang="en-GB" noProof="0" dirty="1" smtClean="0"/>
              <a:t>Click to add subtitle</a:t>
            </a:r>
          </a:p>
        </p:txBody>
      </p:sp>
    </p:spTree>
    <p:extLst>
      <p:ext uri="{BB962C8B-B14F-4D97-AF65-F5344CB8AC3E}">
        <p14:creationId xmlns:p14="http://schemas.microsoft.com/office/powerpoint/2010/main" val="310792779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32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91"/>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48">
                  <p:embed/>
                </p:oleObj>
              </mc:Choice>
              <mc:Fallback>
                <p:oleObj name="think-cell Slide" progId="TCLayout.ActiveDocument.1" r:id="rId6" spid="_x0000_s1048">
                  <p:embed/>
                  <p:pic>
                    <p:nvPicPr>
                      <p:cNvPr id="0" name="OLE substitute image"/>
                      <p:cNvPicPr/>
                      <p:nvPr/>
                    </p:nvPicPr>
                    <p:blipFill>
                      <a:blip r:embed="rId5"/>
                      <a:srcRect/>
                      <a:stretch>
                        <a:fillRect/>
                      </a:stretch>
                    </p:blipFill>
                    <p:spPr>
                      <a:xfrm>
                        <a:off x="1588" y="1591"/>
                        <a:ext cx="1587" cy="1587"/>
                      </a:xfrm>
                      <a:prstGeom prst="rect"/>
                    </p:spPr>
                  </p:pic>
                </p:oleObj>
              </mc:Fallback>
            </mc:AlternateContent>
          </a:graphicData>
        </a:graphic>
      </p:graphicFrame>
      <p:sp>
        <p:nvSpPr>
          <p:cNvPr id="2" name="Title 1"/>
          <p:cNvSpPr>
            <a:spLocks noGrp="1"/>
          </p:cNvSpPr>
          <p:nvPr>
            <p:ph type="title"/>
          </p:nvPr>
        </p:nvSpPr>
        <p:spPr>
          <a:xfrm>
            <a:off x="120254" y="5656"/>
            <a:ext cx="3017921" cy="861888"/>
          </a:xfrm>
          <a:noFill/>
          <a:ln w="9525">
            <a:noFill/>
            <a:miter lim="800000"/>
          </a:ln>
          <a:effectLst/>
        </p:spPr>
        <p:txBody>
          <a:bodyPr vert="horz" wrap="square" lIns="72000" tIns="72000" rIns="72000" bIns="0" numCol="1" rtlCol="0" anchor="t" anchorCtr="0" compatLnSpc="1">
            <a:prstTxWarp prst="textNoShape"/>
            <a:noAutofit/>
          </a:bodyPr>
          <a:lstStyle>
            <a:lvl1pPr marL="264178" indent="-264178">
              <a:lnSpc>
                <a:spcPct val="100000"/>
              </a:lnSpc>
              <a:spcBef>
                <a:spcPct val="0"/>
              </a:spcBef>
              <a:spcAft>
                <a:spcPct val="0"/>
              </a:spcAft>
              <a:tabLst>
                <a:tab pos="264178" algn="l"/>
              </a:tabLst>
              <a:defRPr lang="en-GB" sz="1499" b="1">
                <a:latin typeface="+mn-lt"/>
              </a:defRPr>
            </a:lvl1pPr>
          </a:lstStyle>
          <a:p>
            <a:pPr lvl="0" fontAlgn="base">
              <a:spcAft>
                <a:spcPct val="0"/>
              </a:spcAft>
            </a:pPr>
            <a:r>
              <a:rPr lang="en-US" dirty="1" smtClean="0"/>
              <a:t>Click to edit Master title style</a:t>
            </a:r>
            <a:endParaRPr lang="en-GB"/>
          </a:p>
        </p:txBody>
      </p:sp>
      <p:sp>
        <p:nvSpPr>
          <p:cNvPr id="10" name="Text Placeholder 10"/>
          <p:cNvSpPr>
            <a:spLocks noGrp="1"/>
          </p:cNvSpPr>
          <p:nvPr>
            <p:ph type="body" sz="quarter" idx="11"/>
          </p:nvPr>
        </p:nvSpPr>
        <p:spPr>
          <a:xfrm>
            <a:off x="3319814" y="5656"/>
            <a:ext cx="8865327" cy="861888"/>
          </a:xfrm>
        </p:spPr>
        <p:txBody>
          <a:bodyPr lIns="72000" tIns="72000" rIns="72000" bIns="0" anchor="t"/>
          <a:lstStyle>
            <a:lvl1pPr marL="0" indent="0">
              <a:lnSpc>
                <a:spcPct val="100000"/>
              </a:lnSpc>
              <a:spcBef>
                <a:spcPct val="0"/>
              </a:spcBef>
              <a:spcAft>
                <a:spcPct val="0"/>
              </a:spcAft>
              <a:buNone/>
              <a:defRPr sz="1499" b="1">
                <a:latin typeface="+mn-lt"/>
              </a:defRPr>
            </a:lvl1pPr>
          </a:lstStyle>
          <a:p>
            <a:pPr lvl="0"/>
            <a:r>
              <a:rPr lang="en-US" dirty="1" smtClean="0"/>
              <a:t>Click to edit Master text styles</a:t>
            </a:r>
          </a:p>
        </p:txBody>
      </p:sp>
      <p:sp>
        <p:nvSpPr>
          <p:cNvPr id="6" name="Slide Number Placeholder 5"/>
          <p:cNvSpPr>
            <a:spLocks noGrp="1"/>
          </p:cNvSpPr>
          <p:nvPr>
            <p:ph type="sldNum" sz="quarter" idx="4"/>
          </p:nvPr>
        </p:nvSpPr>
        <p:spPr>
          <a:xfrm>
            <a:off x="10612402" y="6470593"/>
            <a:ext cx="356244" cy="297237"/>
          </a:xfrm>
          <a:prstGeom prst="rect"/>
        </p:spPr>
        <p:txBody>
          <a:bodyPr vert="horz" lIns="0" tIns="0" rIns="0" bIns="0" rtlCol="0" anchor="ctr"/>
          <a:lstStyle>
            <a:lvl1pPr algn="ctr">
              <a:defRPr sz="1199" b="1">
                <a:solidFill>
                  <a:schemeClr val="tx1">
                    <a:tint val="75000"/>
                  </a:schemeClr>
                </a:solidFill>
              </a:defRPr>
            </a:lvl1pPr>
          </a:lstStyle>
          <a:p>
            <a:fld id="{8D2E14B0-3767-4F4A-8DF4-E8B4D169B034}" type="slidenum">
              <a:rPr lang="en-AU" smtClean="0">
                <a:solidFill>
                  <a:srgbClr val="000000">
                    <a:tint val="75000"/>
                  </a:srgbClr>
                </a:solidFill>
              </a:rPr>
              <a:t>‹#›</a:t>
            </a:fld>
            <a:endParaRPr lang="en-AU">
              <a:solidFill>
                <a:srgbClr val="000000">
                  <a:tint val="75000"/>
                </a:srgbClr>
              </a:solidFill>
            </a:endParaRPr>
          </a:p>
        </p:txBody>
      </p:sp>
    </p:spTree>
    <p:extLst>
      <p:ext uri="{BB962C8B-B14F-4D97-AF65-F5344CB8AC3E}">
        <p14:creationId xmlns:p14="http://schemas.microsoft.com/office/powerpoint/2010/main" val="57023127"/>
      </p:ext>
    </p:extLst>
  </p:cSld>
  <p:clrMapOvr>
    <a:masterClrMapping/>
  </p:clrMapOvr>
  <p:transition spd="med">
    <p:fade/>
  </p:transition>
  <p:timing>
    <p:tnLst>
      <p:par>
        <p:cTn id="1" dur="indefinite" restart="never" nodeType="tmRoot"/>
      </p:par>
    </p:tnLst>
  </p:timing>
  <p:hf hdr="0" dt="0" ftr="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609609" y="201600"/>
            <a:ext cx="10977033" cy="860400"/>
          </a:xfrm>
          <a:prstGeom prst="rect"/>
        </p:spPr>
        <p:txBody>
          <a:bodyPr/>
          <a:lstStyle>
            <a:lvl1pPr>
              <a:defRPr>
                <a:solidFill>
                  <a:schemeClr val="bg1"/>
                </a:solidFill>
                <a:latin typeface="+mn-lt"/>
                <a:cs typeface="Arial" pitchFamily="34" charset="0"/>
              </a:defRPr>
            </a:lvl1pPr>
          </a:lstStyle>
          <a:p>
            <a:r>
              <a:rPr lang="en-US" dirty="1" smtClean="0"/>
              <a:t>Click to edit Master title style</a:t>
            </a:r>
            <a:endParaRPr lang="en-GB"/>
          </a:p>
        </p:txBody>
      </p:sp>
      <p:sp>
        <p:nvSpPr>
          <p:cNvPr id="3" name="Content Placeholder 2"/>
          <p:cNvSpPr>
            <a:spLocks noGrp="1"/>
          </p:cNvSpPr>
          <p:nvPr>
            <p:ph idx="1"/>
          </p:nvPr>
        </p:nvSpPr>
        <p:spPr>
          <a:xfrm>
            <a:off x="609600" y="1425606"/>
            <a:ext cx="10972800" cy="4698977"/>
          </a:xfrm>
          <a:prstGeom prst="rect"/>
        </p:spPr>
        <p:txBody>
          <a:bodyPr/>
          <a:lstStyle>
            <a:lvl1pPr>
              <a:defRPr>
                <a:solidFill>
                  <a:schemeClr val="bg1"/>
                </a:solidFill>
                <a:latin typeface="+mn-lt"/>
                <a:cs typeface="Arial" pitchFamily="34" charset="0"/>
              </a:defRPr>
            </a:lvl1pPr>
            <a:lvl2pPr>
              <a:defRPr>
                <a:solidFill>
                  <a:schemeClr val="bg1"/>
                </a:solidFill>
                <a:latin typeface="+mn-lt"/>
                <a:cs typeface="Arial" pitchFamily="34" charset="0"/>
              </a:defRPr>
            </a:lvl2pPr>
            <a:lvl3pPr>
              <a:defRPr>
                <a:solidFill>
                  <a:schemeClr val="bg1"/>
                </a:solidFill>
                <a:latin typeface="+mn-lt"/>
                <a:cs typeface="Arial" pitchFamily="34" charset="0"/>
              </a:defRPr>
            </a:lvl3pPr>
            <a:lvl4pPr>
              <a:defRPr>
                <a:solidFill>
                  <a:schemeClr val="bg1"/>
                </a:solidFill>
                <a:latin typeface="+mn-lt"/>
                <a:cs typeface="Arial" pitchFamily="34" charset="0"/>
              </a:defRPr>
            </a:lvl4pPr>
            <a:lvl5pPr>
              <a:defRPr>
                <a:solidFill>
                  <a:schemeClr val="bg1"/>
                </a:solidFill>
                <a:latin typeface="+mn-lt"/>
                <a:cs typeface="Arial" pitchFamily="34" charset="0"/>
              </a:defRPr>
            </a:lvl5pPr>
          </a:lstStyle>
          <a:p>
            <a:pPr lvl="0"/>
            <a:r>
              <a:rPr lang="en-US" dirty="1" smtClean="0"/>
              <a:t>Click to 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GB"/>
          </a:p>
        </p:txBody>
      </p:sp>
      <p:sp>
        <p:nvSpPr>
          <p:cNvPr id="7" name="Line 10"/>
          <p:cNvSpPr>
            <a:spLocks noChangeShapeType="1"/>
          </p:cNvSpPr>
          <p:nvPr userDrawn="1"/>
        </p:nvSpPr>
        <p:spPr>
          <a:xfrm>
            <a:off x="609600" y="1044000"/>
            <a:ext cx="10972800" cy="0"/>
          </a:xfrm>
          <a:prstGeom prst="line"/>
          <a:noFill/>
          <a:ln w="19050">
            <a:solidFill>
              <a:schemeClr val="accent2"/>
            </a:solidFill>
            <a:round/>
          </a:ln>
          <a:effectLst/>
        </p:spPr>
        <p:txBody>
          <a:bodyPr wrap="none" lIns="91344" tIns="45672" rIns="91344" bIns="45672"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Tree>
    <p:extLst>
      <p:ext uri="{BB962C8B-B14F-4D97-AF65-F5344CB8AC3E}">
        <p14:creationId xmlns:p14="http://schemas.microsoft.com/office/powerpoint/2010/main" val="324581842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91"/>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49">
                  <p:embed/>
                </p:oleObj>
              </mc:Choice>
              <mc:Fallback>
                <p:oleObj name="think-cell Slide" progId="TCLayout.ActiveDocument.1" r:id="rId6" spid="_x0000_s1049">
                  <p:embed/>
                  <p:pic>
                    <p:nvPicPr>
                      <p:cNvPr id="0" name="OLE substitute image"/>
                      <p:cNvPicPr/>
                      <p:nvPr/>
                    </p:nvPicPr>
                    <p:blipFill>
                      <a:blip r:embed="rId5"/>
                      <a:srcRect/>
                      <a:stretch>
                        <a:fillRect/>
                      </a:stretch>
                    </p:blipFill>
                    <p:spPr>
                      <a:xfrm>
                        <a:off x="1588" y="1591"/>
                        <a:ext cx="1587" cy="1587"/>
                      </a:xfrm>
                      <a:prstGeom prst="rect"/>
                    </p:spPr>
                  </p:pic>
                </p:oleObj>
              </mc:Fallback>
            </mc:AlternateContent>
          </a:graphicData>
        </a:graphic>
      </p:graphicFrame>
    </p:spTree>
    <p:extLst>
      <p:ext uri="{BB962C8B-B14F-4D97-AF65-F5344CB8AC3E}">
        <p14:creationId xmlns:p14="http://schemas.microsoft.com/office/powerpoint/2010/main" val="1313601516"/>
      </p:ext>
    </p:extLst>
  </p:cSld>
  <p:clrMapOvr>
    <a:masterClrMapping/>
  </p:clrMapOvr>
  <p:transition spd="med">
    <p:fade/>
  </p:transition>
  <p:timing>
    <p:tnLst>
      <p:par>
        <p:cTn id="1" dur="indefinite" restart="never" nodeType="tmRoot"/>
      </p:par>
    </p:tnLst>
  </p:timing>
  <p:hf hdr="0" dt="0" ftr="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Standard slide_no bulle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61751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no line">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0">
                  <p:embed/>
                </p:oleObj>
              </mc:Choice>
              <mc:Fallback>
                <p:oleObj name="think-cell Slide" progId="TCLayout.ActiveDocument.1" r:id="rId6" spid="_x0000_s1050">
                  <p:embed/>
                  <p:pic>
                    <p:nvPicPr>
                      <p:cNvPr id="0" name="OLE substitute image"/>
                      <p:cNvPicPr/>
                      <p:nvPr/>
                    </p:nvPicPr>
                    <p:blipFill>
                      <a:blip r:embed="rId5"/>
                      <a:srcRect/>
                      <a:stretch>
                        <a:fillRect/>
                      </a:stretch>
                    </p:blipFill>
                    <p:spPr>
                      <a:xfrm>
                        <a:off x="2118" y="1589"/>
                        <a:ext cx="2116" cy="1587"/>
                      </a:xfrm>
                      <a:prstGeom prst="rect"/>
                    </p:spPr>
                  </p:pic>
                </p:oleObj>
              </mc:Fallback>
            </mc:AlternateContent>
          </a:graphicData>
        </a:graphic>
      </p:graphicFrame>
    </p:spTree>
    <p:extLst>
      <p:ext uri="{BB962C8B-B14F-4D97-AF65-F5344CB8AC3E}">
        <p14:creationId xmlns:p14="http://schemas.microsoft.com/office/powerpoint/2010/main" val="263380600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Cover with beam (legac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130155"/>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le Slide">
    <p:bg>
      <p:bgPr>
        <a:gradFill flip="none" rotWithShape="1">
          <a:gsLst>
            <a:gs pos="0">
              <a:schemeClr val="accent1"/>
            </a:gs>
            <a:gs pos="100000">
              <a:schemeClr val="tx2"/>
            </a:gs>
          </a:gsLst>
          <a:lin ang="5400000" scaled="1"/>
          <a:tileRect/>
        </a:gradFill>
        <a:effectLst/>
      </p:bgPr>
    </p:bg>
    <p:spTree>
      <p:nvGrpSpPr>
        <p:cNvPr id="1" name=""/>
        <p:cNvGrpSpPr/>
        <p:nvPr/>
      </p:nvGrpSpPr>
      <p:grpSpPr>
        <a:xfrm>
          <a:off x="0" y="0"/>
          <a:ext cx="0" cy="0"/>
          <a:chOff x="0" y="0"/>
          <a:chExt cx="0" cy="0"/>
        </a:xfrm>
      </p:grpSpPr>
      <p:sp>
        <p:nvSpPr>
          <p:cNvPr id="12" name="Freeform 5"/>
          <p:cNvSpPr/>
          <p:nvPr userDrawn="1"/>
        </p:nvSpPr>
        <p:spPr>
          <a:xfrm>
            <a:off x="0" y="0"/>
            <a:ext cx="11725045" cy="6858000"/>
          </a:xfrm>
          <a:custGeom>
            <a:gdLst>
              <a:gd name="T0" fmla="*/ 0 w 2770"/>
              <a:gd name="T1" fmla="*/ 2160 h 2160"/>
              <a:gd name="T2" fmla="*/ 1683 w 2770"/>
              <a:gd name="T3" fmla="*/ 2160 h 2160"/>
              <a:gd name="T4" fmla="*/ 2757 w 2770"/>
              <a:gd name="T5" fmla="*/ 1115 h 2160"/>
              <a:gd name="T6" fmla="*/ 2757 w 2770"/>
              <a:gd name="T7" fmla="*/ 1070 h 2160"/>
              <a:gd name="T8" fmla="*/ 1637 w 2770"/>
              <a:gd name="T9" fmla="*/ 0 h 2160"/>
              <a:gd name="T10" fmla="*/ 0 w 2770"/>
              <a:gd name="T11" fmla="*/ 0 h 2160"/>
              <a:gd name="T12" fmla="*/ 0 w 2770"/>
              <a:gd name="T13" fmla="*/ 2160 h 2160"/>
            </a:gdLst>
            <a:cxnLst>
              <a:cxn ang="0">
                <a:pos x="T0" y="T1"/>
              </a:cxn>
              <a:cxn ang="0">
                <a:pos x="T2" y="T3"/>
              </a:cxn>
              <a:cxn ang="0">
                <a:pos x="T4" y="T5"/>
              </a:cxn>
              <a:cxn ang="0">
                <a:pos x="T6" y="T7"/>
              </a:cxn>
              <a:cxn ang="0">
                <a:pos x="T8" y="T9"/>
              </a:cxn>
              <a:cxn ang="0">
                <a:pos x="T10" y="T11"/>
              </a:cxn>
              <a:cxn ang="0">
                <a:pos x="T12" y="T13"/>
              </a:cxn>
            </a:cxnLst>
            <a:rect l="0" t="0" r="r" b="b"/>
            <a:pathLst>
              <a:path w="2770" h="2160">
                <a:moveTo>
                  <a:pt x="0" y="2160"/>
                </a:moveTo>
                <a:cubicBezTo>
                  <a:pt x="1683" y="2160"/>
                  <a:pt x="1683" y="2160"/>
                  <a:pt x="1683" y="2160"/>
                </a:cubicBezTo>
                <a:cubicBezTo>
                  <a:pt x="2757" y="1115"/>
                  <a:pt x="2757" y="1115"/>
                  <a:pt x="2757" y="1115"/>
                </a:cubicBezTo>
                <a:cubicBezTo>
                  <a:pt x="2770" y="1103"/>
                  <a:pt x="2770" y="1082"/>
                  <a:pt x="2757" y="1070"/>
                </a:cubicBezTo>
                <a:cubicBezTo>
                  <a:pt x="1637" y="0"/>
                  <a:pt x="1637" y="0"/>
                  <a:pt x="1637" y="0"/>
                </a:cubicBezTo>
                <a:cubicBezTo>
                  <a:pt x="0" y="0"/>
                  <a:pt x="0" y="0"/>
                  <a:pt x="0" y="0"/>
                </a:cubicBezTo>
                <a:lnTo>
                  <a:pt x="0" y="2160"/>
                </a:lnTo>
                <a:close/>
              </a:path>
            </a:pathLst>
          </a:custGeom>
          <a:gradFill flip="none" rotWithShape="1">
            <a:gsLst>
              <a:gs pos="40000">
                <a:schemeClr val="tx2"/>
              </a:gs>
              <a:gs pos="0">
                <a:schemeClr val="tx2"/>
              </a:gs>
              <a:gs pos="100000">
                <a:srgbClr val="9C5FB5">
                  <a:alpha val="80000"/>
                </a:srgbClr>
              </a:gs>
            </a:gsLst>
            <a:lin ang="18600000" scaled="0"/>
            <a:tileRect/>
          </a:gradFill>
          <a:ln>
            <a:noFill/>
          </a:ln>
        </p:spPr>
        <p:txBody>
          <a:bodyPr vert="horz" wrap="square" lIns="91440" tIns="45720" rIns="91440" bIns="45720" numCol="1" anchor="t" anchorCtr="0" compatLnSpc="1">
            <a:prstTxWarp prst="textNoShape"/>
          </a:bodyPr>
          <a:lstStyle/>
          <a:p>
            <a:pPr lvl="0"/>
            <a:endParaRPr lang="en-GB" sz="1800" noProof="0"/>
          </a:p>
        </p:txBody>
      </p:sp>
      <p:sp>
        <p:nvSpPr>
          <p:cNvPr id="2" name="Title 1"/>
          <p:cNvSpPr>
            <a:spLocks noGrp="1"/>
          </p:cNvSpPr>
          <p:nvPr>
            <p:ph type="ctrTitle"/>
          </p:nvPr>
        </p:nvSpPr>
        <p:spPr>
          <a:xfrm>
            <a:off x="488951" y="2178030"/>
            <a:ext cx="9168267" cy="553998"/>
          </a:xfrm>
        </p:spPr>
        <p:txBody>
          <a:bodyPr wrap="square" lIns="0" tIns="0" rIns="0" bIns="0" anchor="b" anchorCtr="0">
            <a:spAutoFit/>
          </a:bodyPr>
          <a:lstStyle>
            <a:lvl1pPr algn="l">
              <a:lnSpc>
                <a:spcPct val="100000"/>
              </a:lnSpc>
              <a:defRPr sz="3600" b="1">
                <a:solidFill>
                  <a:schemeClr val="bg1"/>
                </a:solidFill>
                <a:latin typeface="+mj-lt"/>
                <a:cs typeface="Arial" pitchFamily="34" charset="0"/>
              </a:defRPr>
            </a:lvl1pPr>
          </a:lstStyle>
          <a:p>
            <a:r>
              <a:rPr lang="en-US" noProof="0" dirty="1" smtClean="0"/>
              <a:t>Click to edit Master title style</a:t>
            </a:r>
            <a:endParaRPr lang="en-GB" noProof="0"/>
          </a:p>
        </p:txBody>
      </p:sp>
      <p:sp>
        <p:nvSpPr>
          <p:cNvPr id="3" name="Subtitle 2"/>
          <p:cNvSpPr>
            <a:spLocks noGrp="1"/>
          </p:cNvSpPr>
          <p:nvPr>
            <p:ph type="subTitle" idx="1"/>
          </p:nvPr>
        </p:nvSpPr>
        <p:spPr>
          <a:xfrm>
            <a:off x="488951" y="2788920"/>
            <a:ext cx="9168267" cy="1280160"/>
          </a:xfrm>
        </p:spPr>
        <p:txBody>
          <a:bodyPr wrap="square" lIns="0" tIns="0" rIns="0" bIns="0">
            <a:noAutofit/>
          </a:bodyPr>
          <a:lstStyle>
            <a:lvl1pPr marL="0" indent="0" algn="l">
              <a:lnSpc>
                <a:spcPct val="90000"/>
              </a:lnSpc>
              <a:spcBef>
                <a:spcPct val="0"/>
              </a:spcBef>
              <a:buNone/>
              <a:defRPr sz="3600" b="0">
                <a:solidFill>
                  <a:schemeClr val="bg1"/>
                </a:solidFill>
                <a:latin typeface="+mj-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1" smtClean="0"/>
              <a:t>Click to edit Master subtitle style</a:t>
            </a:r>
            <a:endParaRPr lang="en-GB" noProof="0"/>
          </a:p>
        </p:txBody>
      </p:sp>
      <p:sp>
        <p:nvSpPr>
          <p:cNvPr id="6" name="Date Placeholder 5"/>
          <p:cNvSpPr>
            <a:spLocks noGrp="1"/>
          </p:cNvSpPr>
          <p:nvPr>
            <p:ph type="dt" sz="half" idx="10"/>
          </p:nvPr>
        </p:nvSpPr>
        <p:spPr>
          <a:xfrm>
            <a:off x="488951" y="4466952"/>
            <a:ext cx="2160000" cy="161583"/>
          </a:xfrm>
        </p:spPr>
        <p:txBody>
          <a:bodyPr/>
          <a:lstStyle>
            <a:lvl1pPr>
              <a:defRPr sz="1050" b="1">
                <a:solidFill>
                  <a:schemeClr val="bg1"/>
                </a:solidFill>
              </a:defRPr>
            </a:lvl1pPr>
          </a:lstStyle>
          <a:p>
            <a:fld id="{32526B3C-C849-4264-8D42-4C7C2FC22E9B}" type="datetime3">
              <a:rPr lang="en-CA" noProof="0" smtClean="0"/>
              <a:t>24 January 2019</a:t>
            </a:fld>
            <a:endParaRPr lang="en-GB" noProof="0"/>
          </a:p>
        </p:txBody>
      </p:sp>
      <p:pic>
        <p:nvPicPr>
          <p:cNvPr id="4" name="Picture 3"/>
          <p:cNvPicPr>
            <a:picLocks noChangeAspect="1"/>
          </p:cNvPicPr>
          <p:nvPr userDrawn="1"/>
        </p:nvPicPr>
        <p:blipFill>
          <a:blip r:embed="rId2"/>
          <a:srcRect/>
          <a:stretch>
            <a:fillRect/>
          </a:stretch>
        </p:blipFill>
        <p:spPr>
          <a:xfrm>
            <a:off x="9375934" y="559118"/>
            <a:ext cx="2324999" cy="334799"/>
          </a:xfrm>
          <a:prstGeom prst="rect"/>
        </p:spPr>
      </p:pic>
      <p:sp>
        <p:nvSpPr>
          <p:cNvPr id="5" name="Footer Placeholder 4"/>
          <p:cNvSpPr>
            <a:spLocks noGrp="1"/>
          </p:cNvSpPr>
          <p:nvPr>
            <p:ph type="ftr" sz="quarter" idx="12"/>
          </p:nvPr>
        </p:nvSpPr>
        <p:spPr>
          <a:xfrm>
            <a:off x="488951" y="6858692"/>
            <a:ext cx="2880000" cy="144000"/>
          </a:xfrm>
        </p:spPr>
        <p:txBody>
          <a:bodyPr/>
          <a:lstStyle>
            <a:lvl1pPr>
              <a:defRPr>
                <a:solidFill>
                  <a:schemeClr val="bg1"/>
                </a:solidFill>
              </a:defRPr>
            </a:lvl1pPr>
          </a:lstStyle>
          <a:p>
            <a:r>
              <a:rPr lang="en-GB" noProof="0" dirty="1" smtClean="0"/>
              <a:t>Footer or alternate date</a:t>
            </a:r>
            <a:endParaRPr lang="en-GB" noProof="0"/>
          </a:p>
        </p:txBody>
      </p:sp>
      <p:sp>
        <p:nvSpPr>
          <p:cNvPr id="7" name="Slide Number Placeholder 6"/>
          <p:cNvSpPr>
            <a:spLocks noGrp="1"/>
          </p:cNvSpPr>
          <p:nvPr>
            <p:ph type="sldNum" sz="quarter" idx="13"/>
          </p:nvPr>
        </p:nvSpPr>
        <p:spPr>
          <a:xfrm>
            <a:off x="11508933" y="6858000"/>
            <a:ext cx="192000" cy="144000"/>
          </a:xfrm>
        </p:spPr>
        <p:txBody>
          <a:bodyPr/>
          <a:lstStyle>
            <a:lvl1pPr>
              <a:defRPr>
                <a:solidFill>
                  <a:schemeClr val="bg1"/>
                </a:solidFill>
              </a:defRPr>
            </a:lvl1pPr>
          </a:lstStyle>
          <a:p>
            <a:fld id="{D34DACC3-9742-4940-92E6-4CAB853A3218}" type="slidenum">
              <a:rPr lang="en-GB" smtClean="0"/>
              <a:t>‹#›</a:t>
            </a:fld>
            <a:endParaRPr lang="en-GB"/>
          </a:p>
        </p:txBody>
      </p:sp>
    </p:spTree>
    <p:extLst>
      <p:ext uri="{BB962C8B-B14F-4D97-AF65-F5344CB8AC3E}">
        <p14:creationId xmlns:p14="http://schemas.microsoft.com/office/powerpoint/2010/main" val="2879926806"/>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dirty="1"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1" smtClean="0"/>
              <a:t>Kattintson ide az alcím mintájának szerkesztéséhez</a:t>
            </a:r>
            <a:endParaRPr lang="hu-HU"/>
          </a:p>
        </p:txBody>
      </p:sp>
      <p:sp>
        <p:nvSpPr>
          <p:cNvPr id="4" name="Dátum helye 3"/>
          <p:cNvSpPr>
            <a:spLocks noGrp="1"/>
          </p:cNvSpPr>
          <p:nvPr>
            <p:ph type="dt" sz="half" idx="10"/>
          </p:nvPr>
        </p:nvSpPr>
        <p:spPr/>
        <p:txBody>
          <a:bodyPr/>
          <a:lstStyle/>
          <a:p>
            <a:fld id="{6EC232F8-6782-4FC5-AAF3-675A024F767D}" type="datetimeFigureOut">
              <a:rPr lang="hu-HU" smtClean="0"/>
              <a:t>2019. 01. 24.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5E16A9E-EAA3-4BDA-96BD-F395740AAF15}" type="slidenum">
              <a:rPr lang="hu-HU" smtClean="0"/>
              <a:t>‹#›</a:t>
            </a:fld>
            <a:endParaRPr lang="hu-HU"/>
          </a:p>
        </p:txBody>
      </p:sp>
    </p:spTree>
    <p:extLst>
      <p:ext uri="{BB962C8B-B14F-4D97-AF65-F5344CB8AC3E}">
        <p14:creationId xmlns:p14="http://schemas.microsoft.com/office/powerpoint/2010/main" val="344108341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1" smtClean="0"/>
              <a:t>Mintacím szerkesztése</a:t>
            </a:r>
            <a:endParaRPr lang="hu-HU"/>
          </a:p>
        </p:txBody>
      </p:sp>
      <p:sp>
        <p:nvSpPr>
          <p:cNvPr id="3" name="Tartalom helye 2"/>
          <p:cNvSpPr>
            <a:spLocks noGrp="1"/>
          </p:cNvSpPr>
          <p:nvPr>
            <p:ph idx="1"/>
          </p:nvPr>
        </p:nvSpPr>
        <p:spPr/>
        <p:txBody>
          <a:bodyPr/>
          <a:lstStyle/>
          <a:p>
            <a:pPr lvl="0"/>
            <a:r>
              <a:rPr lang="hu-HU" dirty="1" smtClean="0"/>
              <a:t>Mintaszöveg szerkesztése</a:t>
            </a:r>
          </a:p>
          <a:p>
            <a:pPr lvl="1"/>
            <a:r>
              <a:rPr lang="hu-HU" dirty="1" smtClean="0"/>
              <a:t>Második szint</a:t>
            </a:r>
          </a:p>
          <a:p>
            <a:pPr lvl="2"/>
            <a:r>
              <a:rPr lang="hu-HU" dirty="1" smtClean="0"/>
              <a:t>Harmadik szint</a:t>
            </a:r>
          </a:p>
          <a:p>
            <a:pPr lvl="3"/>
            <a:r>
              <a:rPr lang="hu-HU" dirty="1" smtClean="0"/>
              <a:t>Negyedik szint</a:t>
            </a:r>
          </a:p>
          <a:p>
            <a:pPr lvl="4"/>
            <a:r>
              <a:rPr lang="hu-HU" dirty="1" smtClean="0"/>
              <a:t>Ötödik szint</a:t>
            </a:r>
            <a:endParaRPr lang="hu-HU"/>
          </a:p>
        </p:txBody>
      </p:sp>
      <p:sp>
        <p:nvSpPr>
          <p:cNvPr id="4" name="Dátum helye 3"/>
          <p:cNvSpPr>
            <a:spLocks noGrp="1"/>
          </p:cNvSpPr>
          <p:nvPr>
            <p:ph type="dt" sz="half" idx="10"/>
          </p:nvPr>
        </p:nvSpPr>
        <p:spPr/>
        <p:txBody>
          <a:bodyPr/>
          <a:lstStyle/>
          <a:p>
            <a:fld id="{6EC232F8-6782-4FC5-AAF3-675A024F767D}" type="datetimeFigureOut">
              <a:rPr lang="hu-HU" smtClean="0"/>
              <a:t>2019. 01. 24.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75E16A9E-EAA3-4BDA-96BD-F395740AAF15}" type="slidenum">
              <a:rPr lang="hu-HU" smtClean="0"/>
              <a:t>‹#›</a:t>
            </a:fld>
            <a:endParaRPr lang="hu-HU"/>
          </a:p>
        </p:txBody>
      </p:sp>
    </p:spTree>
    <p:extLst>
      <p:ext uri="{BB962C8B-B14F-4D97-AF65-F5344CB8AC3E}">
        <p14:creationId xmlns:p14="http://schemas.microsoft.com/office/powerpoint/2010/main" val="58632988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Subhead">
    <p:spTree>
      <p:nvGrpSpPr>
        <p:cNvPr id="1" name=""/>
        <p:cNvGrpSpPr/>
        <p:nvPr/>
      </p:nvGrpSpPr>
      <p:grpSpPr>
        <a:xfrm>
          <a:off x="0" y="0"/>
          <a:ext cx="0" cy="0"/>
          <a:chOff x="0" y="0"/>
          <a:chExt cx="0" cy="0"/>
        </a:xfrm>
      </p:grpSpPr>
      <p:sp>
        <p:nvSpPr>
          <p:cNvPr id="8" name="Content Placeholder 7"/>
          <p:cNvSpPr>
            <a:spLocks noGrp="1"/>
          </p:cNvSpPr>
          <p:nvPr>
            <p:ph sz="quarter" idx="13"/>
          </p:nvPr>
        </p:nvSpPr>
        <p:spPr>
          <a:xfrm>
            <a:off x="488951" y="1604434"/>
            <a:ext cx="11211983" cy="4567765"/>
          </a:xfrm>
        </p:spPr>
        <p:txBody>
          <a:bodyPr/>
          <a:lstStyle>
            <a:lvl1pPr>
              <a:defRPr>
                <a:solidFill>
                  <a:srgbClr val="565A5C"/>
                </a:solidFill>
              </a:defRPr>
            </a:lvl1pPr>
            <a:lvl2pPr>
              <a:buClr>
                <a:srgbClr val="565A5C"/>
              </a:buClr>
              <a:defRPr>
                <a:solidFill>
                  <a:srgbClr val="565A5C"/>
                </a:solidFill>
              </a:defRPr>
            </a:lvl2pPr>
            <a:lvl3pPr>
              <a:defRPr>
                <a:solidFill>
                  <a:srgbClr val="565A5C"/>
                </a:solidFill>
              </a:defRPr>
            </a:lvl3pPr>
            <a:lvl4pPr>
              <a:defRPr>
                <a:solidFill>
                  <a:srgbClr val="565A5C"/>
                </a:solidFill>
              </a:defRPr>
            </a:lvl4pPr>
            <a:lvl5pPr>
              <a:defRPr>
                <a:solidFill>
                  <a:srgbClr val="565A5C"/>
                </a:solidFill>
              </a:defRPr>
            </a:lvl5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12" name="Date Placeholder 11"/>
          <p:cNvSpPr>
            <a:spLocks noGrp="1"/>
          </p:cNvSpPr>
          <p:nvPr>
            <p:ph type="dt" sz="half" idx="14"/>
          </p:nvPr>
        </p:nvSpPr>
        <p:spPr/>
        <p:txBody>
          <a:bodyPr/>
          <a:lstStyle/>
          <a:p>
            <a:pPr defTabSz="609585"/>
            <a:fld id="{7B4960D1-9C1A-44F1-B796-F2DF0F4E96CB}" type="datetime1">
              <a:rPr lang="en-GB" smtClean="0">
                <a:solidFill>
                  <a:srgbClr val="565A5C"/>
                </a:solidFill>
              </a:rPr>
              <a:t>24/01/2019</a:t>
            </a:fld>
            <a:endParaRPr lang="en-GB">
              <a:solidFill>
                <a:srgbClr val="565A5C"/>
              </a:solidFill>
            </a:endParaRPr>
          </a:p>
        </p:txBody>
      </p:sp>
      <p:sp>
        <p:nvSpPr>
          <p:cNvPr id="14" name="Slide Number Placeholder 13"/>
          <p:cNvSpPr>
            <a:spLocks noGrp="1"/>
          </p:cNvSpPr>
          <p:nvPr>
            <p:ph type="sldNum" sz="quarter" idx="16"/>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3" name="Title 2"/>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18"/>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9" name="Subtitle Placeholder 6"/>
          <p:cNvSpPr>
            <a:spLocks noGrp="1"/>
          </p:cNvSpPr>
          <p:nvPr>
            <p:ph type="body" sz="quarter" idx="24" hasCustomPrompt="1"/>
          </p:nvPr>
        </p:nvSpPr>
        <p:spPr>
          <a:xfrm>
            <a:off x="488951" y="864000"/>
            <a:ext cx="11211983" cy="396000"/>
          </a:xfrm>
        </p:spPr>
        <p:txBody>
          <a:bodyPr/>
          <a:lstStyle>
            <a:lvl1pPr marL="0" indent="0">
              <a:lnSpc>
                <a:spcPct val="95000"/>
              </a:lnSpc>
              <a:buNone/>
              <a:defRPr sz="2667">
                <a:solidFill>
                  <a:schemeClr val="accent2"/>
                </a:solidFill>
              </a:defRPr>
            </a:lvl1pPr>
          </a:lstStyle>
          <a:p>
            <a:pPr lvl="0"/>
            <a:r>
              <a:rPr lang="en-GB" noProof="0" dirty="1" smtClean="0"/>
              <a:t>Click to add subtitle</a:t>
            </a:r>
          </a:p>
        </p:txBody>
      </p:sp>
      <p:sp>
        <p:nvSpPr>
          <p:cNvPr id="10" name="Rectangle 9"/>
          <p:cNvSpPr/>
          <p:nvPr userDrawn="1"/>
        </p:nvSpPr>
        <p:spPr>
          <a:xfrm>
            <a:off x="0" y="-1"/>
            <a:ext cx="488951" cy="489600"/>
          </a:xfrm>
          <a:prstGeom prst="rect"/>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smtClean="0">
              <a:ln>
                <a:noFill/>
              </a:ln>
              <a:solidFill>
                <a:srgbClr val="A2A4A3"/>
              </a:solidFill>
              <a:effectLst/>
              <a:uLnTx/>
              <a:uFillTx/>
              <a:latin typeface="Arial"/>
              <a:ea typeface="SimSun"/>
              <a:cs typeface="Arial"/>
            </a:endParaRPr>
          </a:p>
        </p:txBody>
      </p:sp>
    </p:spTree>
    <p:extLst>
      <p:ext uri="{BB962C8B-B14F-4D97-AF65-F5344CB8AC3E}">
        <p14:creationId xmlns:p14="http://schemas.microsoft.com/office/powerpoint/2010/main" val="16983785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7" name="Line 10"/>
          <p:cNvSpPr>
            <a:spLocks noChangeShapeType="1"/>
          </p:cNvSpPr>
          <p:nvPr userDrawn="1"/>
        </p:nvSpPr>
        <p:spPr>
          <a:xfrm>
            <a:off x="609600" y="1044000"/>
            <a:ext cx="10972800" cy="0"/>
          </a:xfrm>
          <a:prstGeom prst="line"/>
          <a:noFill/>
          <a:ln w="19050">
            <a:solidFill>
              <a:schemeClr val="accent2"/>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8"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6" name="Title 5"/>
          <p:cNvSpPr>
            <a:spLocks noGrp="1"/>
          </p:cNvSpPr>
          <p:nvPr>
            <p:ph type="title"/>
          </p:nvPr>
        </p:nvSpPr>
        <p:spPr>
          <a:xfrm>
            <a:off x="609609" y="201600"/>
            <a:ext cx="10977033" cy="860400"/>
          </a:xfrm>
          <a:prstGeom prst="rect"/>
        </p:spPr>
        <p:txBody>
          <a:bodyPr/>
          <a:lstStyle/>
          <a:p>
            <a:r>
              <a:rPr lang="en-US" dirty="1" smtClean="0"/>
              <a:t>Click to edit Master title style</a:t>
            </a:r>
            <a:endParaRPr lang="en-US"/>
          </a:p>
        </p:txBody>
      </p:sp>
      <p:sp>
        <p:nvSpPr>
          <p:cNvPr id="2" name="Date Placeholder 1"/>
          <p:cNvSpPr>
            <a:spLocks noGrp="1"/>
          </p:cNvSpPr>
          <p:nvPr>
            <p:ph type="dt" sz="half" idx="10"/>
          </p:nvPr>
        </p:nvSpPr>
        <p:spPr>
          <a:xfrm>
            <a:off x="1623723" y="6496184"/>
            <a:ext cx="1584960" cy="201168"/>
          </a:xfrm>
          <a:prstGeom prst="rect"/>
        </p:spPr>
        <p:txBody>
          <a:bodyPr/>
          <a:lstStyle/>
          <a:p>
            <a:r>
              <a:rPr lang="en-US" dirty="1" smtClean="0">
                <a:solidFill>
                  <a:srgbClr val="000000"/>
                </a:solidFill>
              </a:rPr>
              <a:t>1 January 2014</a:t>
            </a:r>
            <a:endParaRPr lang="en-US">
              <a:solidFill>
                <a:srgbClr val="000000"/>
              </a:solidFill>
            </a:endParaRPr>
          </a:p>
        </p:txBody>
      </p:sp>
      <p:sp>
        <p:nvSpPr>
          <p:cNvPr id="3" name="Footer Placeholder 2"/>
          <p:cNvSpPr>
            <a:spLocks noGrp="1"/>
          </p:cNvSpPr>
          <p:nvPr>
            <p:ph type="ftr" sz="quarter" idx="11"/>
          </p:nvPr>
        </p:nvSpPr>
        <p:spPr>
          <a:xfrm>
            <a:off x="3451200" y="6496184"/>
            <a:ext cx="4579200" cy="201168"/>
          </a:xfrm>
          <a:prstGeom prst="rect"/>
        </p:spPr>
        <p:txBody>
          <a:bodyPr/>
          <a:lstStyle/>
          <a:p>
            <a:r>
              <a:rPr lang="en-GB" dirty="1" smtClean="0">
                <a:solidFill>
                  <a:srgbClr val="000000"/>
                </a:solidFill>
              </a:rPr>
              <a:t>Presentation title</a:t>
            </a:r>
            <a:endParaRPr lang="en-GB">
              <a:solidFill>
                <a:srgbClr val="000000"/>
              </a:solidFill>
            </a:endParaRPr>
          </a:p>
        </p:txBody>
      </p:sp>
    </p:spTree>
    <p:extLst>
      <p:ext uri="{BB962C8B-B14F-4D97-AF65-F5344CB8AC3E}">
        <p14:creationId xmlns:p14="http://schemas.microsoft.com/office/powerpoint/2010/main" val="321727690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36696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lank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160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2">
                  <p:embed/>
                </p:oleObj>
              </mc:Choice>
              <mc:Fallback>
                <p:oleObj name="think-cell Slide" progId="TCLayout.ActiveDocument.1" r:id="rId6" spid="_x0000_s1052">
                  <p:embed/>
                  <p:pic>
                    <p:nvPicPr>
                      <p:cNvPr id="0" name="OLE substitute image"/>
                      <p:cNvPicPr/>
                      <p:nvPr/>
                    </p:nvPicPr>
                    <p:blipFill>
                      <a:blip r:embed="rId5"/>
                      <a:srcRect/>
                      <a:stretch>
                        <a:fillRect/>
                      </a:stretch>
                    </p:blipFill>
                    <p:spPr>
                      <a:xfrm>
                        <a:off x="2119" y="1601"/>
                        <a:ext cx="2116" cy="1587"/>
                      </a:xfrm>
                      <a:prstGeom prst="rect"/>
                    </p:spPr>
                  </p:pic>
                </p:oleObj>
              </mc:Fallback>
            </mc:AlternateContent>
          </a:graphicData>
        </a:graphic>
      </p:graphicFrame>
    </p:spTree>
    <p:extLst>
      <p:ext uri="{BB962C8B-B14F-4D97-AF65-F5344CB8AC3E}">
        <p14:creationId xmlns:p14="http://schemas.microsoft.com/office/powerpoint/2010/main" val="2814889257"/>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oiler 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117869"/>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2_Blank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160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3">
                  <p:embed/>
                </p:oleObj>
              </mc:Choice>
              <mc:Fallback>
                <p:oleObj name="think-cell Slide" progId="TCLayout.ActiveDocument.1" r:id="rId6" spid="_x0000_s1053">
                  <p:embed/>
                  <p:pic>
                    <p:nvPicPr>
                      <p:cNvPr id="0" name="OLE substitute image"/>
                      <p:cNvPicPr/>
                      <p:nvPr/>
                    </p:nvPicPr>
                    <p:blipFill>
                      <a:blip r:embed="rId5"/>
                      <a:srcRect/>
                      <a:stretch>
                        <a:fillRect/>
                      </a:stretch>
                    </p:blipFill>
                    <p:spPr>
                      <a:xfrm>
                        <a:off x="2119" y="1601"/>
                        <a:ext cx="2116" cy="1587"/>
                      </a:xfrm>
                      <a:prstGeom prst="rect"/>
                    </p:spPr>
                  </p:pic>
                </p:oleObj>
              </mc:Fallback>
            </mc:AlternateContent>
          </a:graphicData>
        </a:graphic>
      </p:graphicFrame>
    </p:spTree>
    <p:extLst>
      <p:ext uri="{BB962C8B-B14F-4D97-AF65-F5344CB8AC3E}">
        <p14:creationId xmlns:p14="http://schemas.microsoft.com/office/powerpoint/2010/main" val="7812960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GSA_Pursuits_leere_Se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160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4">
                  <p:embed/>
                </p:oleObj>
              </mc:Choice>
              <mc:Fallback>
                <p:oleObj name="think-cell Slide" progId="TCLayout.ActiveDocument.1" r:id="rId6" spid="_x0000_s1054">
                  <p:embed/>
                  <p:pic>
                    <p:nvPicPr>
                      <p:cNvPr id="0" name="OLE substitute image"/>
                      <p:cNvPicPr/>
                      <p:nvPr/>
                    </p:nvPicPr>
                    <p:blipFill>
                      <a:blip r:embed="rId5"/>
                      <a:srcRect/>
                      <a:stretch>
                        <a:fillRect/>
                      </a:stretch>
                    </p:blipFill>
                    <p:spPr>
                      <a:xfrm>
                        <a:off x="2119" y="1601"/>
                        <a:ext cx="2116" cy="1587"/>
                      </a:xfrm>
                      <a:prstGeom prst="rect"/>
                    </p:spPr>
                  </p:pic>
                </p:oleObj>
              </mc:Fallback>
            </mc:AlternateContent>
          </a:graphicData>
        </a:graphic>
      </p:graphicFrame>
    </p:spTree>
    <p:extLst>
      <p:ext uri="{BB962C8B-B14F-4D97-AF65-F5344CB8AC3E}">
        <p14:creationId xmlns:p14="http://schemas.microsoft.com/office/powerpoint/2010/main" val="2274705942"/>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4" name="Slide Number Placeholder 13"/>
          <p:cNvSpPr>
            <a:spLocks noGrp="1"/>
          </p:cNvSpPr>
          <p:nvPr>
            <p:ph type="sldNum" sz="quarter" idx="16"/>
          </p:nvPr>
        </p:nvSpPr>
        <p:spPr>
          <a:xfrm>
            <a:off x="11778684" y="6569968"/>
            <a:ext cx="192000" cy="144000"/>
          </a:xfrm>
        </p:spPr>
        <p:txBody>
          <a:bodyPr/>
          <a:lstStyle>
            <a:lvl1pPr>
              <a:defRPr>
                <a:solidFill>
                  <a:srgbClr val="A678B7"/>
                </a:solidFill>
              </a:defRPr>
            </a:lvl1pPr>
          </a:lstStyle>
          <a:p>
            <a:fld id="{D34DACC3-9742-4940-92E6-4CAB853A3218}" type="slidenum">
              <a:rPr lang="en-GB" smtClean="0"/>
              <a:t>‹#›</a:t>
            </a:fld>
            <a:endParaRPr lang="en-GB"/>
          </a:p>
        </p:txBody>
      </p:sp>
    </p:spTree>
    <p:extLst>
      <p:ext uri="{BB962C8B-B14F-4D97-AF65-F5344CB8AC3E}">
        <p14:creationId xmlns:p14="http://schemas.microsoft.com/office/powerpoint/2010/main" val="340416066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srcRect/>
          <a:stretch>
            <a:fillRect/>
          </a:stretch>
        </p:blipFill>
        <p:spPr>
          <a:xfrm>
            <a:off x="10277856" y="5340096"/>
            <a:ext cx="1316736" cy="1156968"/>
          </a:xfrm>
          <a:prstGeom prst="rect"/>
        </p:spPr>
      </p:pic>
      <p:sp>
        <p:nvSpPr>
          <p:cNvPr id="10" name="Rectangle 1"/>
          <p:cNvSpPr>
            <a:spLocks noChangeAspect="1"/>
          </p:cNvSpPr>
          <p:nvPr userDrawn="1"/>
        </p:nvSpPr>
        <p:spPr>
          <a:xfrm>
            <a:off x="2577042" y="777241"/>
            <a:ext cx="9007476" cy="3400425"/>
          </a:xfrm>
          <a:custGeom>
            <a:gdLst>
              <a:gd name="connsiteX0" fmla="*/ 0 w 6753225"/>
              <a:gd name="connsiteY0" fmla="*/ 0 h 3400425"/>
              <a:gd name="connsiteX1" fmla="*/ 6753225 w 6753225"/>
              <a:gd name="connsiteY1" fmla="*/ 0 h 3400425"/>
              <a:gd name="connsiteX2" fmla="*/ 6753225 w 6753225"/>
              <a:gd name="connsiteY2" fmla="*/ 3400425 h 3400425"/>
              <a:gd name="connsiteX3" fmla="*/ 0 w 6753225"/>
              <a:gd name="connsiteY3" fmla="*/ 3400425 h 3400425"/>
              <a:gd name="connsiteX4" fmla="*/ 0 w 6753225"/>
              <a:gd name="connsiteY4" fmla="*/ 0 h 3400425"/>
              <a:gd name="connsiteX0dup0" fmla="*/ 0 w 6755607"/>
              <a:gd name="connsiteY0dup0" fmla="*/ 1197768 h 3400425"/>
              <a:gd name="connsiteX1dup0" fmla="*/ 6755607 w 6755607"/>
              <a:gd name="connsiteY1dup0" fmla="*/ 0 h 3400425"/>
              <a:gd name="connsiteX2dup0" fmla="*/ 6755607 w 6755607"/>
              <a:gd name="connsiteY2dup0" fmla="*/ 3400425 h 3400425"/>
              <a:gd name="connsiteX3dup0" fmla="*/ 2382 w 6755607"/>
              <a:gd name="connsiteY3dup0" fmla="*/ 3400425 h 3400425"/>
              <a:gd name="connsiteX4dup0" fmla="*/ 0 w 6755607"/>
              <a:gd name="connsiteY4dup0" fmla="*/ 1197768 h 3400425"/>
            </a:gdLst>
            <a:cxnLst>
              <a:cxn ang="0">
                <a:pos x="connsiteX0dup0" y="connsiteY0dup0"/>
              </a:cxn>
              <a:cxn ang="0">
                <a:pos x="connsiteX1dup0" y="connsiteY1dup0"/>
              </a:cxn>
              <a:cxn ang="0">
                <a:pos x="connsiteX2dup0" y="connsiteY2dup0"/>
              </a:cxn>
              <a:cxn ang="0">
                <a:pos x="connsiteX3dup0" y="connsiteY3dup0"/>
              </a:cxn>
              <a:cxn ang="0">
                <a:pos x="connsiteX4dup0" y="connsiteY4dup0"/>
              </a:cxn>
            </a:cxnLst>
            <a:rect l="l" t="t" r="r" b="b"/>
            <a:pathLst>
              <a:path w="6755607" h="3400425">
                <a:moveTo>
                  <a:pt x="0" y="1197768"/>
                </a:moveTo>
                <a:lnTo>
                  <a:pt x="6755607" y="0"/>
                </a:lnTo>
                <a:lnTo>
                  <a:pt x="6755607" y="3400425"/>
                </a:lnTo>
                <a:lnTo>
                  <a:pt x="2382" y="3400425"/>
                </a:lnTo>
                <a:lnTo>
                  <a:pt x="0" y="1197768"/>
                </a:lnTo>
                <a:close/>
              </a:path>
            </a:pathLst>
          </a:cu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200">
              <a:solidFill>
                <a:srgbClr val="000000"/>
              </a:solidFill>
            </a:endParaRPr>
          </a:p>
        </p:txBody>
      </p:sp>
      <p:sp>
        <p:nvSpPr>
          <p:cNvPr id="12" name="Title 1"/>
          <p:cNvSpPr>
            <a:spLocks noGrp="1"/>
          </p:cNvSpPr>
          <p:nvPr>
            <p:ph type="ctrTitle"/>
          </p:nvPr>
        </p:nvSpPr>
        <p:spPr>
          <a:xfrm>
            <a:off x="2950463" y="2240280"/>
            <a:ext cx="8290560" cy="860400"/>
          </a:xfrm>
          <a:prstGeom prst="rect"/>
        </p:spPr>
        <p:txBody>
          <a:bodyPr/>
          <a:lstStyle>
            <a:lvl1pPr>
              <a:defRPr>
                <a:solidFill>
                  <a:srgbClr val="404040"/>
                </a:solidFill>
                <a:latin typeface="+mn-lt"/>
                <a:cs typeface="Arial" pitchFamily="34" charset="0"/>
              </a:defRPr>
            </a:lvl1pPr>
          </a:lstStyle>
          <a:p>
            <a:r>
              <a:rPr lang="en-US" dirty="1" smtClean="0"/>
              <a:t>Click to edit Master title style</a:t>
            </a:r>
            <a:endParaRPr lang="en-GB"/>
          </a:p>
        </p:txBody>
      </p:sp>
      <p:sp>
        <p:nvSpPr>
          <p:cNvPr id="15" name="Subtitle 2"/>
          <p:cNvSpPr>
            <a:spLocks noGrp="1"/>
          </p:cNvSpPr>
          <p:nvPr>
            <p:ph type="subTitle" idx="1"/>
          </p:nvPr>
        </p:nvSpPr>
        <p:spPr>
          <a:xfrm>
            <a:off x="2950464" y="3220754"/>
            <a:ext cx="8290560" cy="645742"/>
          </a:xfrm>
          <a:prstGeom prst="rect"/>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1" smtClean="0"/>
              <a:t>Click to edit Master subtitle style</a:t>
            </a:r>
            <a:endParaRPr lang="en-GB"/>
          </a:p>
        </p:txBody>
      </p:sp>
    </p:spTree>
    <p:extLst>
      <p:ext uri="{BB962C8B-B14F-4D97-AF65-F5344CB8AC3E}">
        <p14:creationId xmlns:p14="http://schemas.microsoft.com/office/powerpoint/2010/main" val="126502108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Cover with beam (legacy)">
    <p:spTree>
      <p:nvGrpSpPr>
        <p:cNvPr id="1" name=""/>
        <p:cNvGrpSpPr/>
        <p:nvPr/>
      </p:nvGrpSpPr>
      <p:grpSpPr>
        <a:xfrm>
          <a:off x="0" y="0"/>
          <a:ext cx="0" cy="0"/>
          <a:chOff x="0" y="0"/>
          <a:chExt cx="0" cy="0"/>
        </a:xfrm>
      </p:grpSpPr>
      <p:grpSp>
        <p:nvGrpSpPr>
          <p:cNvPr id="12" name="Group 11"/>
          <p:cNvGrpSpPr/>
          <p:nvPr userDrawn="1"/>
        </p:nvGrpSpPr>
        <p:grpSpPr>
          <a:xfrm>
            <a:off x="-8709" y="2405084"/>
            <a:ext cx="12200709" cy="3349170"/>
            <a:chOff x="-6532" y="2405084"/>
            <a:chExt cx="9150532" cy="3349170"/>
          </a:xfrm>
        </p:grpSpPr>
        <p:sp>
          <p:nvSpPr>
            <p:cNvPr id="1032" name="Freeform 8"/>
            <p:cNvSpPr/>
            <p:nvPr userDrawn="1"/>
          </p:nvSpPr>
          <p:spPr>
            <a:xfrm>
              <a:off x="2273222" y="2405084"/>
              <a:ext cx="6870778" cy="2495225"/>
            </a:xfrm>
            <a:custGeom>
              <a:cxnLst>
                <a:cxn ang="0">
                  <a:pos x="0" y="1852"/>
                </a:cxn>
                <a:cxn ang="0">
                  <a:pos x="5081" y="0"/>
                </a:cxn>
                <a:cxn ang="0">
                  <a:pos x="5081" y="968"/>
                </a:cxn>
                <a:cxn ang="0">
                  <a:pos x="0" y="1852"/>
                </a:cxn>
              </a:cxnLst>
              <a:rect l="0" t="0" r="r" b="b"/>
              <a:pathLst>
                <a:path w="5081" h="1852">
                  <a:moveTo>
                    <a:pt x="0" y="1852"/>
                  </a:moveTo>
                  <a:lnTo>
                    <a:pt x="5081" y="0"/>
                  </a:lnTo>
                  <a:lnTo>
                    <a:pt x="5081" y="968"/>
                  </a:lnTo>
                  <a:lnTo>
                    <a:pt x="0" y="1852"/>
                  </a:lnTo>
                  <a:close/>
                </a:path>
              </a:pathLst>
            </a:custGeom>
            <a:solidFill>
              <a:schemeClr val="accent2"/>
            </a:solidFill>
            <a:ln w="9525">
              <a:noFill/>
              <a:round/>
            </a:ln>
          </p:spPr>
          <p:txBody>
            <a:bodyPr vert="horz" wrap="square" lIns="91440" tIns="45720" rIns="91440" bIns="45720" numCol="1" anchor="t" anchorCtr="0" compatLnSpc="1">
              <a:prstTxWarp prst="textNoShape"/>
            </a:bodyPr>
            <a:lstStyle/>
            <a:p>
              <a:endParaRPr lang="en-GB" sz="1800">
                <a:solidFill>
                  <a:srgbClr val="646464"/>
                </a:solidFill>
                <a:cs typeface="Arial" pitchFamily="34" charset="0"/>
              </a:endParaRPr>
            </a:p>
          </p:txBody>
        </p:sp>
        <p:pic>
          <p:nvPicPr>
            <p:cNvPr id="8" name="Picture 3"/>
            <p:cNvPicPr>
              <a:picLocks noChangeAspect="1" noChangeArrowheads="1"/>
            </p:cNvPicPr>
            <p:nvPr userDrawn="1"/>
          </p:nvPicPr>
          <p:blipFill>
            <a:blip r:embed="rId2"/>
            <a:srcRect/>
            <a:stretch>
              <a:fillRect/>
            </a:stretch>
          </p:blipFill>
          <p:spPr>
            <a:xfrm>
              <a:off x="-6532" y="4411503"/>
              <a:ext cx="2289891" cy="1342751"/>
            </a:xfrm>
            <a:prstGeom prst="rect"/>
            <a:noFill/>
            <a:ln w="9525">
              <a:noFill/>
              <a:miter lim="800000"/>
            </a:ln>
            <a:effectLst/>
          </p:spPr>
        </p:pic>
      </p:grpSp>
      <p:sp>
        <p:nvSpPr>
          <p:cNvPr id="2" name="Title 1"/>
          <p:cNvSpPr>
            <a:spLocks noGrp="1"/>
          </p:cNvSpPr>
          <p:nvPr>
            <p:ph type="ctrTitle"/>
          </p:nvPr>
        </p:nvSpPr>
        <p:spPr>
          <a:xfrm>
            <a:off x="3023616" y="777600"/>
            <a:ext cx="7365771" cy="860400"/>
          </a:xfrm>
          <a:prstGeom prst="rect"/>
        </p:spPr>
        <p:txBody>
          <a:bodyPr/>
          <a:lstStyle>
            <a:lvl1pPr>
              <a:defRPr>
                <a:solidFill>
                  <a:schemeClr val="bg1"/>
                </a:solidFill>
                <a:latin typeface="+mn-lt"/>
                <a:cs typeface="Arial" pitchFamily="34" charset="0"/>
              </a:defRPr>
            </a:lvl1pPr>
          </a:lstStyle>
          <a:p>
            <a:r>
              <a:rPr lang="en-US" dirty="1" smtClean="0"/>
              <a:t>Click to edit Master title style</a:t>
            </a:r>
            <a:endParaRPr lang="en-GB"/>
          </a:p>
        </p:txBody>
      </p:sp>
      <p:sp>
        <p:nvSpPr>
          <p:cNvPr id="3" name="Subtitle 2"/>
          <p:cNvSpPr>
            <a:spLocks noGrp="1"/>
          </p:cNvSpPr>
          <p:nvPr>
            <p:ph type="subTitle" idx="1"/>
          </p:nvPr>
        </p:nvSpPr>
        <p:spPr>
          <a:xfrm>
            <a:off x="3023616" y="1753200"/>
            <a:ext cx="7365771" cy="968400"/>
          </a:xfrm>
          <a:prstGeom prst="rect"/>
        </p:spPr>
        <p:txBody>
          <a:bodyPr/>
          <a:lstStyle>
            <a:lvl1pPr marL="0" indent="0" algn="l">
              <a:buNone/>
              <a:defRPr sz="2000">
                <a:solidFill>
                  <a:schemeClr val="bg1"/>
                </a:solidFill>
                <a:latin typeface="+mn-lt"/>
                <a:cs typeface="Arial" pitchFamily="34" charset="0"/>
              </a:defRPr>
            </a:lvl1pPr>
            <a:lvl2pPr marL="0" indent="0" algn="l">
              <a:buNone/>
              <a:defRPr sz="1600">
                <a:solidFill>
                  <a:schemeClr val="bg1"/>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1" smtClean="0"/>
              <a:t>Click to edit Master subtitle style</a:t>
            </a:r>
            <a:endParaRPr lang="en-GB"/>
          </a:p>
        </p:txBody>
      </p:sp>
      <p:pic>
        <p:nvPicPr>
          <p:cNvPr id="10" name="Picture 9" descr="EY_Logo2.emf"/>
          <p:cNvPicPr>
            <a:picLocks noChangeAspect="1"/>
          </p:cNvPicPr>
          <p:nvPr userDrawn="1"/>
        </p:nvPicPr>
        <p:blipFill>
          <a:blip r:embed="rId3"/>
          <a:srcRect/>
          <a:stretch>
            <a:fillRect/>
          </a:stretch>
        </p:blipFill>
        <p:spPr>
          <a:xfrm>
            <a:off x="3023617" y="5754254"/>
            <a:ext cx="1318871" cy="749808"/>
          </a:xfrm>
          <a:prstGeom prst="rect"/>
        </p:spPr>
      </p:pic>
    </p:spTree>
    <p:extLst>
      <p:ext uri="{BB962C8B-B14F-4D97-AF65-F5344CB8AC3E}">
        <p14:creationId xmlns:p14="http://schemas.microsoft.com/office/powerpoint/2010/main" val="100787125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userDrawn="1">
            <p:custDataLst>
              <p:tags r:id="rId2"/>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6">
                  <p:embed/>
                </p:oleObj>
              </mc:Choice>
              <mc:Fallback>
                <p:oleObj name="think-cell Slide" progId="TCLayout.ActiveDocument.1" r:id="rId6" spid="_x0000_s1056">
                  <p:embed/>
                  <p:pic>
                    <p:nvPicPr>
                      <p:cNvPr id="0" name="OLE substitute image"/>
                      <p:cNvPicPr/>
                      <p:nvPr/>
                    </p:nvPicPr>
                    <p:blipFill>
                      <a:blip r:embed="rId5"/>
                      <a:srcRect/>
                      <a:stretch>
                        <a:fillRect/>
                      </a:stretch>
                    </p:blipFill>
                    <p:spPr>
                      <a:xfrm>
                        <a:off x="2118" y="1589"/>
                        <a:ext cx="2116" cy="1587"/>
                      </a:xfrm>
                      <a:prstGeom prst="rect"/>
                    </p:spPr>
                  </p:pic>
                </p:oleObj>
              </mc:Fallback>
            </mc:AlternateContent>
          </a:graphicData>
        </a:graphic>
      </p:graphicFrame>
    </p:spTree>
    <p:extLst>
      <p:ext uri="{BB962C8B-B14F-4D97-AF65-F5344CB8AC3E}">
        <p14:creationId xmlns:p14="http://schemas.microsoft.com/office/powerpoint/2010/main" val="379413201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8954" y="1603375"/>
            <a:ext cx="5386916" cy="4572000"/>
          </a:xfrm>
        </p:spPr>
        <p:txBody>
          <a:bodyPr/>
          <a:lstStyle>
            <a:lvl1pPr>
              <a:defRPr sz="2000">
                <a:solidFill>
                  <a:srgbClr val="565A5C"/>
                </a:solidFill>
              </a:defRPr>
            </a:lvl1pPr>
            <a:lvl2pPr>
              <a:buClr>
                <a:srgbClr val="565A5C"/>
              </a:buClr>
              <a:defRPr sz="1733">
                <a:solidFill>
                  <a:srgbClr val="565A5C"/>
                </a:solidFill>
              </a:defRPr>
            </a:lvl2pPr>
            <a:lvl3pPr>
              <a:defRPr sz="1467">
                <a:solidFill>
                  <a:srgbClr val="565A5C"/>
                </a:solidFill>
              </a:defRPr>
            </a:lvl3pPr>
            <a:lvl4pPr>
              <a:defRPr sz="1400">
                <a:solidFill>
                  <a:srgbClr val="565A5C"/>
                </a:solidFill>
              </a:defRPr>
            </a:lvl4pPr>
            <a:lvl5pPr>
              <a:defRPr sz="1333">
                <a:solidFill>
                  <a:srgbClr val="565A5C"/>
                </a:solidFill>
              </a:defRPr>
            </a:lvl5pPr>
            <a:lvl6pPr>
              <a:defRPr sz="2400"/>
            </a:lvl6pPr>
            <a:lvl7pPr>
              <a:defRPr sz="2400"/>
            </a:lvl7pPr>
            <a:lvl8pPr>
              <a:defRPr sz="2400"/>
            </a:lvl8pPr>
            <a:lvl9pPr>
              <a:defRPr sz="2400"/>
            </a:lvl9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4" name="Content Placeholder 3"/>
          <p:cNvSpPr>
            <a:spLocks noGrp="1"/>
          </p:cNvSpPr>
          <p:nvPr>
            <p:ph sz="half" idx="2"/>
          </p:nvPr>
        </p:nvSpPr>
        <p:spPr>
          <a:xfrm>
            <a:off x="6316138" y="1603375"/>
            <a:ext cx="5384799" cy="4572000"/>
          </a:xfrm>
        </p:spPr>
        <p:txBody>
          <a:bodyPr/>
          <a:lstStyle>
            <a:lvl1pPr>
              <a:defRPr sz="2000">
                <a:solidFill>
                  <a:srgbClr val="565A5C"/>
                </a:solidFill>
              </a:defRPr>
            </a:lvl1pPr>
            <a:lvl2pPr>
              <a:buClr>
                <a:srgbClr val="565A5C"/>
              </a:buClr>
              <a:defRPr sz="1733">
                <a:solidFill>
                  <a:srgbClr val="565A5C"/>
                </a:solidFill>
              </a:defRPr>
            </a:lvl2pPr>
            <a:lvl3pPr>
              <a:defRPr sz="1467">
                <a:solidFill>
                  <a:srgbClr val="565A5C"/>
                </a:solidFill>
              </a:defRPr>
            </a:lvl3pPr>
            <a:lvl4pPr>
              <a:defRPr sz="1400">
                <a:solidFill>
                  <a:srgbClr val="565A5C"/>
                </a:solidFill>
              </a:defRPr>
            </a:lvl4pPr>
            <a:lvl5pPr>
              <a:defRPr sz="1333">
                <a:solidFill>
                  <a:srgbClr val="565A5C"/>
                </a:solidFill>
              </a:defRPr>
            </a:lvl5pPr>
            <a:lvl6pPr>
              <a:defRPr sz="2400"/>
            </a:lvl6pPr>
            <a:lvl7pPr>
              <a:defRPr sz="2400"/>
            </a:lvl7pPr>
            <a:lvl8pPr>
              <a:defRPr sz="2400"/>
            </a:lvl8pPr>
            <a:lvl9pPr>
              <a:defRPr sz="2400"/>
            </a:lvl9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5" name="Date Placeholder 4"/>
          <p:cNvSpPr>
            <a:spLocks noGrp="1"/>
          </p:cNvSpPr>
          <p:nvPr>
            <p:ph type="dt" sz="half" idx="10"/>
          </p:nvPr>
        </p:nvSpPr>
        <p:spPr/>
        <p:txBody>
          <a:bodyPr/>
          <a:lstStyle/>
          <a:p>
            <a:pPr defTabSz="609585"/>
            <a:fld id="{8B242DDB-D390-4D9C-B118-DF5DDFBD02B2}" type="datetime1">
              <a:rPr lang="en-GB" smtClean="0">
                <a:solidFill>
                  <a:srgbClr val="565A5C"/>
                </a:solidFill>
              </a:rPr>
              <a:t>24/01/2019</a:t>
            </a:fld>
            <a:endParaRPr lang="en-GB">
              <a:solidFill>
                <a:srgbClr val="565A5C"/>
              </a:solidFill>
            </a:endParaRPr>
          </a:p>
        </p:txBody>
      </p:sp>
      <p:sp>
        <p:nvSpPr>
          <p:cNvPr id="7" name="Slide Number Placeholder 6"/>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6" name="Title 5"/>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15"/>
          </p:nvPr>
        </p:nvSpPr>
        <p:spPr/>
        <p:txBody>
          <a:bodyPr/>
          <a:lstStyle/>
          <a:p>
            <a:pPr defTabSz="609585"/>
            <a:r>
              <a:rPr lang="en-GB" dirty="1" smtClean="0">
                <a:solidFill>
                  <a:srgbClr val="565A5C"/>
                </a:solidFill>
              </a:rPr>
              <a:t>Footer or alternate date</a:t>
            </a:r>
            <a:endParaRPr lang="en-GB">
              <a:solidFill>
                <a:srgbClr val="565A5C"/>
              </a:solidFill>
            </a:endParaRPr>
          </a:p>
        </p:txBody>
      </p:sp>
    </p:spTree>
    <p:extLst>
      <p:ext uri="{BB962C8B-B14F-4D97-AF65-F5344CB8AC3E}">
        <p14:creationId xmlns:p14="http://schemas.microsoft.com/office/powerpoint/2010/main" val="230097129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p:spPr>
        <p:txBody>
          <a:bodyPr/>
          <a:lstStyle>
            <a:lvl1pPr>
              <a:defRPr>
                <a:solidFill>
                  <a:schemeClr val="bg1"/>
                </a:solidFill>
                <a:latin typeface="+mn-lt"/>
                <a:cs typeface="Arial" pitchFamily="34" charset="0"/>
              </a:defRPr>
            </a:lvl1pPr>
          </a:lstStyle>
          <a:p>
            <a:r>
              <a:rPr lang="en-US" dirty="1" smtClean="0"/>
              <a:t>Click to edit Master title style</a:t>
            </a:r>
            <a:endParaRPr lang="en-GB"/>
          </a:p>
        </p:txBody>
      </p:sp>
      <p:sp>
        <p:nvSpPr>
          <p:cNvPr id="3" name="Content Placeholder 2"/>
          <p:cNvSpPr>
            <a:spLocks noGrp="1"/>
          </p:cNvSpPr>
          <p:nvPr>
            <p:ph idx="1"/>
          </p:nvPr>
        </p:nvSpPr>
        <p:spPr>
          <a:xfrm>
            <a:off x="609600" y="1425599"/>
            <a:ext cx="10972800" cy="4698977"/>
          </a:xfrm>
          <a:prstGeom prst="rect"/>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dirty="1" smtClean="0"/>
              <a:t>Click to 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GB"/>
          </a:p>
        </p:txBody>
      </p:sp>
      <p:sp>
        <p:nvSpPr>
          <p:cNvPr id="7" name="Line 10"/>
          <p:cNvSpPr>
            <a:spLocks noChangeShapeType="1"/>
          </p:cNvSpPr>
          <p:nvPr userDrawn="1"/>
        </p:nvSpPr>
        <p:spPr>
          <a:xfrm>
            <a:off x="609600" y="1044000"/>
            <a:ext cx="10972800" cy="0"/>
          </a:xfrm>
          <a:prstGeom prst="line"/>
          <a:noFill/>
          <a:ln w="19050">
            <a:solidFill>
              <a:schemeClr val="accent2"/>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8"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4" name="Date Placeholder 3"/>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5" name="Footer Placeholder 4"/>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4271567758"/>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p:spPr>
        <p:txBody>
          <a:bodyPr/>
          <a:lstStyle>
            <a:lvl1pPr>
              <a:defRPr>
                <a:solidFill>
                  <a:schemeClr val="bg1"/>
                </a:solidFill>
                <a:latin typeface="+mn-lt"/>
                <a:cs typeface="Arial" pitchFamily="34" charset="0"/>
              </a:defRPr>
            </a:lvl1pPr>
          </a:lstStyle>
          <a:p>
            <a:r>
              <a:rPr lang="en-US" dirty="1" smtClean="0"/>
              <a:t>Click to edit Master title style</a:t>
            </a:r>
            <a:endParaRPr lang="en-GB"/>
          </a:p>
        </p:txBody>
      </p:sp>
      <p:sp>
        <p:nvSpPr>
          <p:cNvPr id="3" name="Content Placeholder 2"/>
          <p:cNvSpPr>
            <a:spLocks noGrp="1"/>
          </p:cNvSpPr>
          <p:nvPr>
            <p:ph idx="1"/>
          </p:nvPr>
        </p:nvSpPr>
        <p:spPr>
          <a:xfrm>
            <a:off x="609600" y="1425599"/>
            <a:ext cx="10972800" cy="4698977"/>
          </a:xfrm>
          <a:prstGeom prst="rect"/>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dirty="1" smtClean="0"/>
              <a:t>Click to 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GB"/>
          </a:p>
        </p:txBody>
      </p:sp>
      <p:sp>
        <p:nvSpPr>
          <p:cNvPr id="7" name="Line 10"/>
          <p:cNvSpPr>
            <a:spLocks noChangeShapeType="1"/>
          </p:cNvSpPr>
          <p:nvPr userDrawn="1"/>
        </p:nvSpPr>
        <p:spPr>
          <a:xfrm>
            <a:off x="609600" y="1044000"/>
            <a:ext cx="10972800" cy="0"/>
          </a:xfrm>
          <a:prstGeom prst="line"/>
          <a:noFill/>
          <a:ln w="19050">
            <a:solidFill>
              <a:schemeClr val="accent2"/>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8"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4" name="Date Placeholder 3"/>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5" name="Footer Placeholder 4"/>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367007344"/>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Line 10"/>
          <p:cNvSpPr>
            <a:spLocks noChangeShapeType="1"/>
          </p:cNvSpPr>
          <p:nvPr userDrawn="1"/>
        </p:nvSpPr>
        <p:spPr>
          <a:xfrm>
            <a:off x="609600" y="1044000"/>
            <a:ext cx="10972800" cy="0"/>
          </a:xfrm>
          <a:prstGeom prst="line"/>
          <a:noFill/>
          <a:ln w="19050">
            <a:solidFill>
              <a:schemeClr val="accent2"/>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8"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6" name="Title 5"/>
          <p:cNvSpPr>
            <a:spLocks noGrp="1"/>
          </p:cNvSpPr>
          <p:nvPr>
            <p:ph type="title"/>
          </p:nvPr>
        </p:nvSpPr>
        <p:spPr>
          <a:xfrm>
            <a:off x="609601" y="201600"/>
            <a:ext cx="10977033" cy="860400"/>
          </a:xfrm>
          <a:prstGeom prst="rect"/>
        </p:spPr>
        <p:txBody>
          <a:bodyPr/>
          <a:lstStyle/>
          <a:p>
            <a:r>
              <a:rPr lang="en-US" dirty="1" smtClean="0"/>
              <a:t>Click to edit Master title style</a:t>
            </a:r>
            <a:endParaRPr lang="en-US"/>
          </a:p>
        </p:txBody>
      </p:sp>
      <p:sp>
        <p:nvSpPr>
          <p:cNvPr id="2" name="Date Placeholder 1"/>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3" name="Footer Placeholder 2"/>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2694177742"/>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8"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6" name="Title 5"/>
          <p:cNvSpPr>
            <a:spLocks noGrp="1"/>
          </p:cNvSpPr>
          <p:nvPr>
            <p:ph type="title"/>
          </p:nvPr>
        </p:nvSpPr>
        <p:spPr>
          <a:xfrm>
            <a:off x="609601" y="201600"/>
            <a:ext cx="10977033" cy="860400"/>
          </a:xfrm>
          <a:prstGeom prst="rect"/>
        </p:spPr>
        <p:txBody>
          <a:bodyPr/>
          <a:lstStyle/>
          <a:p>
            <a:r>
              <a:rPr lang="en-US" dirty="1" smtClean="0"/>
              <a:t>Click to edit Master title style</a:t>
            </a:r>
            <a:endParaRPr lang="en-US"/>
          </a:p>
        </p:txBody>
      </p:sp>
      <p:sp>
        <p:nvSpPr>
          <p:cNvPr id="2" name="Date Placeholder 1"/>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3" name="Footer Placeholder 2"/>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399890603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p:spPr>
        <p:txBody>
          <a:bodyPr/>
          <a:lstStyle>
            <a:lvl1pPr>
              <a:defRPr>
                <a:solidFill>
                  <a:schemeClr val="bg1"/>
                </a:solidFill>
                <a:latin typeface="+mn-lt"/>
                <a:cs typeface="Arial" pitchFamily="34" charset="0"/>
              </a:defRPr>
            </a:lvl1pPr>
          </a:lstStyle>
          <a:p>
            <a:r>
              <a:rPr lang="en-US" dirty="1" smtClean="0"/>
              <a:t>Click to edit Master title style</a:t>
            </a:r>
            <a:endParaRPr lang="en-GB"/>
          </a:p>
        </p:txBody>
      </p:sp>
      <p:sp>
        <p:nvSpPr>
          <p:cNvPr id="3" name="Content Placeholder 2"/>
          <p:cNvSpPr>
            <a:spLocks noGrp="1"/>
          </p:cNvSpPr>
          <p:nvPr>
            <p:ph sz="half" idx="1"/>
          </p:nvPr>
        </p:nvSpPr>
        <p:spPr>
          <a:xfrm>
            <a:off x="609600" y="1426465"/>
            <a:ext cx="5384800" cy="4698111"/>
          </a:xfrm>
          <a:prstGeom prst="rect"/>
        </p:spPr>
        <p:txBody>
          <a:bodyPr/>
          <a:lstStyle>
            <a:lvl1pPr>
              <a:defRPr sz="2400">
                <a:solidFill>
                  <a:schemeClr val="bg1"/>
                </a:solidFill>
                <a:latin typeface="+mn-lt"/>
                <a:cs typeface="Arial" pitchFamily="34" charset="0"/>
              </a:defRPr>
            </a:lvl1pPr>
            <a:lvl2pPr>
              <a:defRPr sz="2400">
                <a:solidFill>
                  <a:schemeClr val="bg1"/>
                </a:solidFill>
                <a:latin typeface="+mn-lt"/>
                <a:cs typeface="Arial" pitchFamily="34" charset="0"/>
              </a:defRPr>
            </a:lvl2pPr>
            <a:lvl3pPr>
              <a:defRPr sz="2000">
                <a:solidFill>
                  <a:schemeClr val="bg1"/>
                </a:solidFill>
                <a:latin typeface="+mn-lt"/>
                <a:cs typeface="Arial" pitchFamily="34" charset="0"/>
              </a:defRPr>
            </a:lvl3pPr>
            <a:lvl4pPr>
              <a:defRPr sz="1800">
                <a:solidFill>
                  <a:schemeClr val="bg1"/>
                </a:solidFill>
                <a:latin typeface="+mn-lt"/>
                <a:cs typeface="Arial" pitchFamily="34" charset="0"/>
              </a:defRPr>
            </a:lvl4pPr>
            <a:lvl5pPr>
              <a:defRPr sz="1800">
                <a:solidFill>
                  <a:schemeClr val="bg1"/>
                </a:solidFill>
                <a:latin typeface="+mn-lt"/>
                <a:cs typeface="Arial" pitchFamily="34" charset="0"/>
              </a:defRPr>
            </a:lvl5pPr>
            <a:lvl6pPr>
              <a:defRPr sz="1800"/>
            </a:lvl6pPr>
            <a:lvl7pPr>
              <a:defRPr sz="1800"/>
            </a:lvl7pPr>
            <a:lvl8pPr>
              <a:defRPr sz="1800"/>
            </a:lvl8pPr>
            <a:lvl9pPr>
              <a:defRPr sz="1800"/>
            </a:lvl9pPr>
          </a:lstStyle>
          <a:p>
            <a:pPr lvl="0"/>
            <a:r>
              <a:rPr lang="en-US" dirty="1" smtClean="0"/>
              <a:t>Click to 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GB"/>
          </a:p>
        </p:txBody>
      </p:sp>
      <p:sp>
        <p:nvSpPr>
          <p:cNvPr id="4" name="Content Placeholder 3"/>
          <p:cNvSpPr>
            <a:spLocks noGrp="1"/>
          </p:cNvSpPr>
          <p:nvPr>
            <p:ph sz="half" idx="2"/>
          </p:nvPr>
        </p:nvSpPr>
        <p:spPr>
          <a:xfrm>
            <a:off x="6197600" y="1426465"/>
            <a:ext cx="5384800" cy="4698111"/>
          </a:xfrm>
          <a:prstGeom prst="rect"/>
        </p:spPr>
        <p:txBody>
          <a:bodyPr/>
          <a:lstStyle>
            <a:lvl1pPr>
              <a:defRPr sz="2400">
                <a:solidFill>
                  <a:schemeClr val="bg1"/>
                </a:solidFill>
                <a:latin typeface="+mn-lt"/>
                <a:cs typeface="Arial" pitchFamily="34" charset="0"/>
              </a:defRPr>
            </a:lvl1pPr>
            <a:lvl2pPr>
              <a:defRPr sz="2400">
                <a:solidFill>
                  <a:schemeClr val="bg1"/>
                </a:solidFill>
                <a:latin typeface="+mn-lt"/>
                <a:cs typeface="Arial" pitchFamily="34" charset="0"/>
              </a:defRPr>
            </a:lvl2pPr>
            <a:lvl3pPr>
              <a:defRPr sz="2000">
                <a:solidFill>
                  <a:schemeClr val="bg1"/>
                </a:solidFill>
                <a:latin typeface="+mn-lt"/>
                <a:cs typeface="Arial" pitchFamily="34" charset="0"/>
              </a:defRPr>
            </a:lvl3pPr>
            <a:lvl4pPr>
              <a:defRPr sz="1800">
                <a:solidFill>
                  <a:schemeClr val="bg1"/>
                </a:solidFill>
                <a:latin typeface="+mn-lt"/>
                <a:cs typeface="Arial" pitchFamily="34" charset="0"/>
              </a:defRPr>
            </a:lvl4pPr>
            <a:lvl5pPr>
              <a:defRPr sz="1800">
                <a:solidFill>
                  <a:schemeClr val="bg1"/>
                </a:solidFill>
                <a:latin typeface="+mn-lt"/>
                <a:cs typeface="Arial" pitchFamily="34" charset="0"/>
              </a:defRPr>
            </a:lvl5pPr>
            <a:lvl6pPr>
              <a:defRPr sz="1800"/>
            </a:lvl6pPr>
            <a:lvl7pPr>
              <a:defRPr sz="1800"/>
            </a:lvl7pPr>
            <a:lvl8pPr>
              <a:defRPr sz="1800"/>
            </a:lvl8pPr>
            <a:lvl9pPr>
              <a:defRPr sz="1800"/>
            </a:lvl9pPr>
          </a:lstStyle>
          <a:p>
            <a:pPr lvl="0"/>
            <a:r>
              <a:rPr lang="en-US" dirty="1" smtClean="0"/>
              <a:t>Click to 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GB"/>
          </a:p>
        </p:txBody>
      </p:sp>
      <p:sp>
        <p:nvSpPr>
          <p:cNvPr id="8" name="Line 10"/>
          <p:cNvSpPr>
            <a:spLocks noChangeShapeType="1"/>
          </p:cNvSpPr>
          <p:nvPr userDrawn="1"/>
        </p:nvSpPr>
        <p:spPr>
          <a:xfrm>
            <a:off x="609600" y="1044000"/>
            <a:ext cx="10972800" cy="0"/>
          </a:xfrm>
          <a:prstGeom prst="line"/>
          <a:noFill/>
          <a:ln w="19050">
            <a:solidFill>
              <a:schemeClr val="accent2"/>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12"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7" name="Date Placeholder 6"/>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9" name="Footer Placeholder 8"/>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427719811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609601" y="201600"/>
            <a:ext cx="10977033" cy="860400"/>
          </a:xfrm>
          <a:prstGeom prst="rect"/>
        </p:spPr>
        <p:txBody>
          <a:bodyPr/>
          <a:lstStyle>
            <a:lvl1pPr>
              <a:defRPr>
                <a:solidFill>
                  <a:schemeClr val="bg1"/>
                </a:solidFill>
                <a:latin typeface="+mn-lt"/>
                <a:cs typeface="Arial" pitchFamily="34" charset="0"/>
              </a:defRPr>
            </a:lvl1pPr>
          </a:lstStyle>
          <a:p>
            <a:r>
              <a:rPr lang="en-US" dirty="1" smtClean="0"/>
              <a:t>Click to edit Master title style</a:t>
            </a:r>
            <a:endParaRPr lang="en-GB"/>
          </a:p>
        </p:txBody>
      </p:sp>
      <p:sp>
        <p:nvSpPr>
          <p:cNvPr id="8" name="Line 10"/>
          <p:cNvSpPr>
            <a:spLocks noChangeShapeType="1"/>
          </p:cNvSpPr>
          <p:nvPr userDrawn="1"/>
        </p:nvSpPr>
        <p:spPr>
          <a:xfrm>
            <a:off x="609600" y="1044000"/>
            <a:ext cx="10972800" cy="0"/>
          </a:xfrm>
          <a:prstGeom prst="line"/>
          <a:noFill/>
          <a:ln w="19050">
            <a:solidFill>
              <a:schemeClr val="accent2"/>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9"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7" name="Date Placeholder 6"/>
          <p:cNvSpPr>
            <a:spLocks noGrp="1"/>
          </p:cNvSpPr>
          <p:nvPr>
            <p:ph type="dt" sz="half" idx="14"/>
          </p:nvPr>
        </p:nvSpPr>
        <p:spPr>
          <a:xfrm>
            <a:off x="1623723" y="6496184"/>
            <a:ext cx="1584960" cy="201168"/>
          </a:xfrm>
          <a:prstGeom prst="rect"/>
        </p:spPr>
        <p:txBody>
          <a:bodyPr/>
          <a:lstStyle/>
          <a:p>
            <a:r>
              <a:rPr lang="en-US" dirty="1">
                <a:solidFill>
                  <a:srgbClr val="000000"/>
                </a:solidFill>
              </a:rPr>
              <a:t>1 January 2014</a:t>
            </a:r>
          </a:p>
        </p:txBody>
      </p:sp>
      <p:sp>
        <p:nvSpPr>
          <p:cNvPr id="12" name="Footer Placeholder 11"/>
          <p:cNvSpPr>
            <a:spLocks noGrp="1"/>
          </p:cNvSpPr>
          <p:nvPr>
            <p:ph type="ftr" sz="quarter" idx="15"/>
          </p:nvPr>
        </p:nvSpPr>
        <p:spPr>
          <a:xfrm>
            <a:off x="3451200" y="6496184"/>
            <a:ext cx="4579200" cy="201168"/>
          </a:xfrm>
          <a:prstGeom prst="rect"/>
        </p:spPr>
        <p:txBody>
          <a:bodyPr/>
          <a:lstStyle/>
          <a:p>
            <a:r>
              <a:rPr lang="en-GB" dirty="1">
                <a:solidFill>
                  <a:srgbClr val="000000"/>
                </a:solidFill>
              </a:rPr>
              <a:t>Presentation title</a:t>
            </a:r>
          </a:p>
        </p:txBody>
      </p:sp>
      <p:sp>
        <p:nvSpPr>
          <p:cNvPr id="13" name="Content Placeholder 2"/>
          <p:cNvSpPr>
            <a:spLocks noGrp="1"/>
          </p:cNvSpPr>
          <p:nvPr>
            <p:ph sz="half" idx="1"/>
          </p:nvPr>
        </p:nvSpPr>
        <p:spPr>
          <a:xfrm>
            <a:off x="609600" y="2121114"/>
            <a:ext cx="5390400" cy="3994963"/>
          </a:xfrm>
          <a:prstGeom prst="rect"/>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1" smtClean="0"/>
              <a:t>Click to 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GB"/>
          </a:p>
        </p:txBody>
      </p:sp>
      <p:sp>
        <p:nvSpPr>
          <p:cNvPr id="14" name="Content Placeholder 3"/>
          <p:cNvSpPr>
            <a:spLocks noGrp="1"/>
          </p:cNvSpPr>
          <p:nvPr>
            <p:ph sz="half" idx="2"/>
          </p:nvPr>
        </p:nvSpPr>
        <p:spPr>
          <a:xfrm>
            <a:off x="6201600" y="2121114"/>
            <a:ext cx="5390400" cy="3994963"/>
          </a:xfrm>
          <a:prstGeom prst="rect"/>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1" smtClean="0"/>
              <a:t>Click to edit Master text styles</a:t>
            </a:r>
          </a:p>
          <a:p>
            <a:pPr lvl="1"/>
            <a:r>
              <a:rPr lang="en-US" dirty="1" smtClean="0"/>
              <a:t>Second level</a:t>
            </a:r>
          </a:p>
          <a:p>
            <a:pPr lvl="2"/>
            <a:r>
              <a:rPr lang="en-US" dirty="1" smtClean="0"/>
              <a:t>Third level</a:t>
            </a:r>
          </a:p>
          <a:p>
            <a:pPr lvl="3"/>
            <a:r>
              <a:rPr lang="en-US" dirty="1" smtClean="0"/>
              <a:t>Fourth level</a:t>
            </a:r>
          </a:p>
          <a:p>
            <a:pPr lvl="4"/>
            <a:r>
              <a:rPr lang="en-US" dirty="1" smtClean="0"/>
              <a:t>Fifth level</a:t>
            </a:r>
            <a:endParaRPr lang="en-GB"/>
          </a:p>
        </p:txBody>
      </p:sp>
      <p:sp>
        <p:nvSpPr>
          <p:cNvPr id="15" name="Text Placeholder 9"/>
          <p:cNvSpPr>
            <a:spLocks noGrp="1"/>
          </p:cNvSpPr>
          <p:nvPr>
            <p:ph type="body" sz="quarter" idx="12"/>
          </p:nvPr>
        </p:nvSpPr>
        <p:spPr>
          <a:xfrm>
            <a:off x="609600" y="1426464"/>
            <a:ext cx="5390400" cy="640800"/>
          </a:xfrm>
          <a:prstGeom prst="rect"/>
        </p:spPr>
        <p:txBody>
          <a:bodyPr anchor="t" anchorCtr="0"/>
          <a:lstStyle>
            <a:lvl1pPr>
              <a:buNone/>
              <a:defRPr b="1">
                <a:solidFill>
                  <a:schemeClr val="bg1"/>
                </a:solidFill>
              </a:defRPr>
            </a:lvl1pPr>
          </a:lstStyle>
          <a:p>
            <a:pPr lvl="0"/>
            <a:endParaRPr lang="en-GB"/>
          </a:p>
        </p:txBody>
      </p:sp>
      <p:sp>
        <p:nvSpPr>
          <p:cNvPr id="16" name="Text Placeholder 9"/>
          <p:cNvSpPr>
            <a:spLocks noGrp="1"/>
          </p:cNvSpPr>
          <p:nvPr>
            <p:ph type="body" sz="quarter" idx="13"/>
          </p:nvPr>
        </p:nvSpPr>
        <p:spPr>
          <a:xfrm>
            <a:off x="6201600" y="1426464"/>
            <a:ext cx="5390400" cy="640800"/>
          </a:xfrm>
          <a:prstGeom prst="rect"/>
        </p:spPr>
        <p:txBody>
          <a:bodyPr anchor="t" anchorCtr="0"/>
          <a:lstStyle>
            <a:lvl1pPr>
              <a:buNone/>
              <a:defRPr b="1">
                <a:solidFill>
                  <a:schemeClr val="bg1"/>
                </a:solidFill>
              </a:defRPr>
            </a:lvl1pPr>
          </a:lstStyle>
          <a:p>
            <a:pPr lvl="0"/>
            <a:endParaRPr lang="en-GB"/>
          </a:p>
        </p:txBody>
      </p:sp>
    </p:spTree>
    <p:extLst>
      <p:ext uri="{BB962C8B-B14F-4D97-AF65-F5344CB8AC3E}">
        <p14:creationId xmlns:p14="http://schemas.microsoft.com/office/powerpoint/2010/main" val="1145694838"/>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607485" y="1024129"/>
            <a:ext cx="10972800" cy="1643063"/>
          </a:xfrm>
          <a:prstGeom prst="rect"/>
        </p:spPr>
        <p:txBody>
          <a:bodyPr/>
          <a:lstStyle>
            <a:lvl1pPr marL="0" indent="0" algn="l">
              <a:lnSpc>
                <a:spcPct val="85000"/>
              </a:lnSpc>
              <a:spcBef>
                <a:spcPct val="0"/>
              </a:spcBef>
              <a:buNone/>
              <a:defRPr sz="5000" b="1">
                <a:solidFill>
                  <a:schemeClr val="bg2"/>
                </a:solidFill>
                <a:latin typeface="+mn-lt"/>
                <a:cs typeface="Arial" pitchFamily="34" charset="0"/>
              </a:defRPr>
            </a:lvl1pPr>
            <a:lvl2pPr marL="0" indent="0">
              <a:buNone/>
              <a:defRPr/>
            </a:lvl2pPr>
            <a:lvl3pPr marL="0" indent="0">
              <a:buNone/>
              <a:defRPr/>
            </a:lvl3pPr>
            <a:lvl4pPr marL="0" indent="0">
              <a:buNone/>
              <a:defRPr/>
            </a:lvl4pPr>
            <a:lvl5pPr marL="0" indent="0">
              <a:buNone/>
              <a:defRPr/>
            </a:lvl5pPr>
          </a:lstStyle>
          <a:p>
            <a:pPr lvl="0"/>
            <a:r>
              <a:rPr lang="en-US" dirty="1" smtClean="0"/>
              <a:t>Click to edit Master text styles</a:t>
            </a:r>
          </a:p>
        </p:txBody>
      </p:sp>
      <p:sp>
        <p:nvSpPr>
          <p:cNvPr id="5"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a:solidFill>
                <a:srgbClr val="646464"/>
              </a:solidFill>
              <a:cs typeface="Arial" pitchFamily="34" charset="0"/>
            </a:endParaRPr>
          </a:p>
        </p:txBody>
      </p:sp>
      <p:sp>
        <p:nvSpPr>
          <p:cNvPr id="6" name="Date Placeholder 5"/>
          <p:cNvSpPr>
            <a:spLocks noGrp="1"/>
          </p:cNvSpPr>
          <p:nvPr>
            <p:ph type="dt" sz="half" idx="12"/>
          </p:nvPr>
        </p:nvSpPr>
        <p:spPr>
          <a:xfrm>
            <a:off x="1623723" y="6496184"/>
            <a:ext cx="1584960" cy="201168"/>
          </a:xfrm>
          <a:prstGeom prst="rect"/>
        </p:spPr>
        <p:txBody>
          <a:bodyPr/>
          <a:lstStyle/>
          <a:p>
            <a:r>
              <a:rPr lang="en-US" dirty="1">
                <a:solidFill>
                  <a:srgbClr val="000000"/>
                </a:solidFill>
              </a:rPr>
              <a:t>1 January 2014</a:t>
            </a:r>
          </a:p>
        </p:txBody>
      </p:sp>
      <p:sp>
        <p:nvSpPr>
          <p:cNvPr id="7" name="Footer Placeholder 6"/>
          <p:cNvSpPr>
            <a:spLocks noGrp="1"/>
          </p:cNvSpPr>
          <p:nvPr>
            <p:ph type="ftr" sz="quarter" idx="13"/>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3192346670"/>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noFill/>
          <a:ln w="9525">
            <a:noFill/>
            <a:miter lim="800000"/>
          </a:ln>
          <a:effectLst/>
        </p:spPr>
        <p:txBody>
          <a:bodyPr vert="horz" wrap="square" lIns="0" tIns="0" rIns="0" bIns="0" numCol="1" anchor="t" anchorCtr="0" compatLnSpc="1">
            <a:prstTxWarp prst="textNoShape"/>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dirty="1" smtClean="0"/>
              <a:t>Click to edit Master title style</a:t>
            </a:r>
            <a:endParaRPr lang="en-US"/>
          </a:p>
        </p:txBody>
      </p:sp>
      <p:sp>
        <p:nvSpPr>
          <p:cNvPr id="3077" name="Freeform 5"/>
          <p:cNvSpPr/>
          <p:nvPr userDrawn="1"/>
        </p:nvSpPr>
        <p:spPr>
          <a:xfrm>
            <a:off x="609600" y="1042417"/>
            <a:ext cx="10972800" cy="5184775"/>
          </a:xfrm>
          <a:custGeom>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ln>
        </p:spPr>
        <p:txBody>
          <a:bodyPr vert="horz" wrap="square" lIns="91440" tIns="45720" rIns="91440" bIns="45720" numCol="1" anchor="t" anchorCtr="0" compatLnSpc="1">
            <a:prstTxWarp prst="textNoShape"/>
          </a:bodyPr>
          <a:lstStyle/>
          <a:p>
            <a:endParaRPr lang="en-GB" sz="1800">
              <a:solidFill>
                <a:srgbClr val="646464"/>
              </a:solidFill>
              <a:cs typeface="Arial" pitchFamily="34" charset="0"/>
            </a:endParaRPr>
          </a:p>
        </p:txBody>
      </p:sp>
      <p:sp>
        <p:nvSpPr>
          <p:cNvPr id="5" name="Date Placeholder 4"/>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6" name="Footer Placeholder 5"/>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2914087524"/>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noFill/>
          <a:ln w="9525">
            <a:noFill/>
            <a:miter lim="800000"/>
          </a:ln>
          <a:effectLst/>
        </p:spPr>
        <p:txBody>
          <a:bodyPr vert="horz" wrap="square" lIns="0" tIns="0" rIns="0" bIns="0" numCol="1" anchor="t" anchorCtr="0" compatLnSpc="1">
            <a:prstTxWarp prst="textNoShape"/>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dirty="1" smtClean="0"/>
              <a:t>Click to edit Master title style</a:t>
            </a:r>
            <a:endParaRPr lang="en-US"/>
          </a:p>
        </p:txBody>
      </p:sp>
      <p:sp>
        <p:nvSpPr>
          <p:cNvPr id="4101" name="Freeform 5"/>
          <p:cNvSpPr/>
          <p:nvPr userDrawn="1"/>
        </p:nvSpPr>
        <p:spPr>
          <a:xfrm>
            <a:off x="609600" y="1042417"/>
            <a:ext cx="10972800" cy="5184775"/>
          </a:xfrm>
          <a:custGeom>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ln>
        </p:spPr>
        <p:txBody>
          <a:bodyPr vert="horz" wrap="square" lIns="91440" tIns="45720" rIns="91440" bIns="45720" numCol="1" anchor="t" anchorCtr="0" compatLnSpc="1">
            <a:prstTxWarp prst="textNoShape"/>
          </a:bodyPr>
          <a:lstStyle/>
          <a:p>
            <a:endParaRPr lang="en-GB" sz="1800">
              <a:solidFill>
                <a:srgbClr val="646464"/>
              </a:solidFill>
              <a:cs typeface="Arial" pitchFamily="34" charset="0"/>
            </a:endParaRPr>
          </a:p>
        </p:txBody>
      </p:sp>
      <p:sp>
        <p:nvSpPr>
          <p:cNvPr id="5" name="Date Placeholder 4"/>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6" name="Footer Placeholder 5"/>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282208333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01168"/>
            <a:ext cx="10972800" cy="804672"/>
          </a:xfrm>
          <a:prstGeom prst="rect"/>
          <a:noFill/>
          <a:ln w="9525">
            <a:noFill/>
            <a:miter lim="800000"/>
          </a:ln>
          <a:effectLst/>
        </p:spPr>
        <p:txBody>
          <a:bodyPr vert="horz" wrap="square" lIns="0" tIns="0" rIns="0" bIns="0" numCol="1" anchor="t" anchorCtr="0" compatLnSpc="1">
            <a:prstTxWarp prst="textNoShape"/>
          </a:bodyPr>
          <a:lstStyle>
            <a:lvl1pPr algn="l">
              <a:defRPr>
                <a:solidFill>
                  <a:schemeClr val="bg1"/>
                </a:solidFill>
                <a:latin typeface="+mn-lt"/>
                <a:cs typeface="Arial" pitchFamily="34" charset="0"/>
              </a:defRPr>
            </a:lvl1pPr>
          </a:lstStyle>
          <a:p>
            <a:pPr lvl="0" algn="l" fontAlgn="base">
              <a:lnSpc>
                <a:spcPct val="85000"/>
              </a:lnSpc>
              <a:spcAft>
                <a:spcPct val="0"/>
              </a:spcAft>
            </a:pPr>
            <a:r>
              <a:rPr lang="en-US" dirty="1" smtClean="0"/>
              <a:t>Click to edit Master title style</a:t>
            </a:r>
            <a:endParaRPr lang="en-US"/>
          </a:p>
        </p:txBody>
      </p:sp>
      <p:sp>
        <p:nvSpPr>
          <p:cNvPr id="4101" name="Freeform 5"/>
          <p:cNvSpPr/>
          <p:nvPr userDrawn="1"/>
        </p:nvSpPr>
        <p:spPr>
          <a:xfrm>
            <a:off x="609600" y="1040400"/>
            <a:ext cx="10972800" cy="5184775"/>
          </a:xfrm>
          <a:custGeom>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a:srcRect/>
            <a:stretch>
              <a:fillRect/>
            </a:stretch>
          </a:blipFill>
          <a:ln w="9525">
            <a:noFill/>
            <a:round/>
          </a:ln>
        </p:spPr>
        <p:txBody>
          <a:bodyPr vert="horz" wrap="square" lIns="91440" tIns="45720" rIns="91440" bIns="45720" numCol="1" anchor="t" anchorCtr="0" compatLnSpc="1">
            <a:prstTxWarp prst="textNoShape"/>
          </a:bodyPr>
          <a:lstStyle/>
          <a:p>
            <a:endParaRPr lang="en-GB" sz="1800">
              <a:solidFill>
                <a:srgbClr val="646464"/>
              </a:solidFill>
              <a:cs typeface="Arial" pitchFamily="34" charset="0"/>
            </a:endParaRPr>
          </a:p>
        </p:txBody>
      </p:sp>
      <p:sp>
        <p:nvSpPr>
          <p:cNvPr id="5" name="Date Placeholder 4"/>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6" name="Footer Placeholder 5"/>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266635308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 Subhea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8954" y="1603375"/>
            <a:ext cx="5386916" cy="4572000"/>
          </a:xfrm>
        </p:spPr>
        <p:txBody>
          <a:bodyPr/>
          <a:lstStyle>
            <a:lvl1pPr>
              <a:defRPr sz="2000">
                <a:solidFill>
                  <a:srgbClr val="565A5C"/>
                </a:solidFill>
              </a:defRPr>
            </a:lvl1pPr>
            <a:lvl2pPr>
              <a:buClr>
                <a:srgbClr val="565A5C"/>
              </a:buClr>
              <a:defRPr sz="1733">
                <a:solidFill>
                  <a:srgbClr val="565A5C"/>
                </a:solidFill>
              </a:defRPr>
            </a:lvl2pPr>
            <a:lvl3pPr>
              <a:defRPr sz="1467">
                <a:solidFill>
                  <a:srgbClr val="565A5C"/>
                </a:solidFill>
              </a:defRPr>
            </a:lvl3pPr>
            <a:lvl4pPr>
              <a:defRPr sz="1400">
                <a:solidFill>
                  <a:srgbClr val="565A5C"/>
                </a:solidFill>
              </a:defRPr>
            </a:lvl4pPr>
            <a:lvl5pPr>
              <a:defRPr sz="1333">
                <a:solidFill>
                  <a:srgbClr val="565A5C"/>
                </a:solidFill>
              </a:defRPr>
            </a:lvl5pPr>
            <a:lvl6pPr>
              <a:defRPr sz="2400"/>
            </a:lvl6pPr>
            <a:lvl7pPr>
              <a:defRPr sz="2400"/>
            </a:lvl7pPr>
            <a:lvl8pPr>
              <a:defRPr sz="2400"/>
            </a:lvl8pPr>
            <a:lvl9pPr>
              <a:defRPr sz="2400"/>
            </a:lvl9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4" name="Content Placeholder 3"/>
          <p:cNvSpPr>
            <a:spLocks noGrp="1"/>
          </p:cNvSpPr>
          <p:nvPr>
            <p:ph sz="half" idx="2"/>
          </p:nvPr>
        </p:nvSpPr>
        <p:spPr>
          <a:xfrm>
            <a:off x="6316138" y="1603375"/>
            <a:ext cx="5384799" cy="4572000"/>
          </a:xfrm>
        </p:spPr>
        <p:txBody>
          <a:bodyPr/>
          <a:lstStyle>
            <a:lvl1pPr>
              <a:defRPr sz="2000">
                <a:solidFill>
                  <a:srgbClr val="565A5C"/>
                </a:solidFill>
              </a:defRPr>
            </a:lvl1pPr>
            <a:lvl2pPr>
              <a:buClr>
                <a:srgbClr val="565A5C"/>
              </a:buClr>
              <a:defRPr sz="1733">
                <a:solidFill>
                  <a:srgbClr val="565A5C"/>
                </a:solidFill>
              </a:defRPr>
            </a:lvl2pPr>
            <a:lvl3pPr>
              <a:defRPr sz="1467">
                <a:solidFill>
                  <a:srgbClr val="565A5C"/>
                </a:solidFill>
              </a:defRPr>
            </a:lvl3pPr>
            <a:lvl4pPr>
              <a:defRPr sz="1400">
                <a:solidFill>
                  <a:srgbClr val="565A5C"/>
                </a:solidFill>
              </a:defRPr>
            </a:lvl4pPr>
            <a:lvl5pPr>
              <a:defRPr sz="1333">
                <a:solidFill>
                  <a:srgbClr val="565A5C"/>
                </a:solidFill>
              </a:defRPr>
            </a:lvl5pPr>
            <a:lvl6pPr>
              <a:defRPr sz="2400"/>
            </a:lvl6pPr>
            <a:lvl7pPr>
              <a:defRPr sz="2400"/>
            </a:lvl7pPr>
            <a:lvl8pPr>
              <a:defRPr sz="2400"/>
            </a:lvl8pPr>
            <a:lvl9pPr>
              <a:defRPr sz="2400"/>
            </a:lvl9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5" name="Date Placeholder 4"/>
          <p:cNvSpPr>
            <a:spLocks noGrp="1"/>
          </p:cNvSpPr>
          <p:nvPr>
            <p:ph type="dt" sz="half" idx="10"/>
          </p:nvPr>
        </p:nvSpPr>
        <p:spPr/>
        <p:txBody>
          <a:bodyPr/>
          <a:lstStyle/>
          <a:p>
            <a:pPr defTabSz="609585"/>
            <a:fld id="{3B83866E-B58B-4BF6-A78E-962928F7A452}" type="datetime1">
              <a:rPr lang="en-GB" smtClean="0">
                <a:solidFill>
                  <a:srgbClr val="565A5C"/>
                </a:solidFill>
              </a:rPr>
              <a:t>24/01/2019</a:t>
            </a:fld>
            <a:endParaRPr lang="en-GB">
              <a:solidFill>
                <a:srgbClr val="565A5C"/>
              </a:solidFill>
            </a:endParaRPr>
          </a:p>
        </p:txBody>
      </p:sp>
      <p:sp>
        <p:nvSpPr>
          <p:cNvPr id="7" name="Slide Number Placeholder 6"/>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6" name="Title 5"/>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15"/>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9" name="Subtitle Placeholder 6"/>
          <p:cNvSpPr>
            <a:spLocks noGrp="1"/>
          </p:cNvSpPr>
          <p:nvPr>
            <p:ph type="body" sz="quarter" idx="24" hasCustomPrompt="1"/>
          </p:nvPr>
        </p:nvSpPr>
        <p:spPr>
          <a:xfrm>
            <a:off x="488951" y="864000"/>
            <a:ext cx="11211983" cy="396000"/>
          </a:xfrm>
        </p:spPr>
        <p:txBody>
          <a:bodyPr/>
          <a:lstStyle>
            <a:lvl1pPr marL="0" indent="0">
              <a:lnSpc>
                <a:spcPct val="95000"/>
              </a:lnSpc>
              <a:buNone/>
              <a:defRPr sz="2667">
                <a:solidFill>
                  <a:schemeClr val="accent2"/>
                </a:solidFill>
              </a:defRPr>
            </a:lvl1pPr>
          </a:lstStyle>
          <a:p>
            <a:pPr lvl="0"/>
            <a:r>
              <a:rPr lang="en-GB" noProof="0" dirty="1" smtClean="0"/>
              <a:t>Click to add subtitle</a:t>
            </a:r>
          </a:p>
        </p:txBody>
      </p:sp>
    </p:spTree>
    <p:extLst>
      <p:ext uri="{BB962C8B-B14F-4D97-AF65-F5344CB8AC3E}">
        <p14:creationId xmlns:p14="http://schemas.microsoft.com/office/powerpoint/2010/main" val="49210475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a:xfrm>
            <a:off x="607484" y="6243638"/>
            <a:ext cx="10972800" cy="0"/>
          </a:xfrm>
          <a:prstGeom prst="line"/>
          <a:noFill/>
          <a:ln w="3175">
            <a:solidFill>
              <a:schemeClr val="bg1"/>
            </a:solidFill>
            <a:round/>
          </a:ln>
          <a:effectLst/>
        </p:spPr>
        <p:txBody>
          <a:bodyPr wrap="none" anchor="ctr"/>
          <a:lstStyle/>
          <a:p>
            <a:endParaRPr lang="en-US" sz="1800">
              <a:solidFill>
                <a:srgbClr val="646464"/>
              </a:solidFill>
              <a:cs typeface="Arial" pitchFamily="34" charset="0"/>
            </a:endParaRPr>
          </a:p>
        </p:txBody>
      </p:sp>
      <p:sp>
        <p:nvSpPr>
          <p:cNvPr id="4" name="Date Placeholder 3"/>
          <p:cNvSpPr>
            <a:spLocks noGrp="1"/>
          </p:cNvSpPr>
          <p:nvPr>
            <p:ph type="dt" sz="half" idx="10"/>
          </p:nvPr>
        </p:nvSpPr>
        <p:spPr>
          <a:xfrm>
            <a:off x="1623723" y="6496184"/>
            <a:ext cx="1584960" cy="201168"/>
          </a:xfrm>
          <a:prstGeom prst="rect"/>
        </p:spPr>
        <p:txBody>
          <a:bodyPr/>
          <a:lstStyle/>
          <a:p>
            <a:r>
              <a:rPr lang="en-US" dirty="1">
                <a:solidFill>
                  <a:srgbClr val="000000"/>
                </a:solidFill>
              </a:rPr>
              <a:t>1 January 2014</a:t>
            </a:r>
          </a:p>
        </p:txBody>
      </p:sp>
      <p:sp>
        <p:nvSpPr>
          <p:cNvPr id="5" name="Footer Placeholder 4"/>
          <p:cNvSpPr>
            <a:spLocks noGrp="1"/>
          </p:cNvSpPr>
          <p:nvPr>
            <p:ph type="ftr" sz="quarter" idx="11"/>
          </p:nvPr>
        </p:nvSpPr>
        <p:spPr>
          <a:xfrm>
            <a:off x="3451200" y="6496184"/>
            <a:ext cx="4579200" cy="201168"/>
          </a:xfrm>
          <a:prstGeom prst="rect"/>
        </p:spPr>
        <p:txBody>
          <a:bodyPr/>
          <a:lstStyle/>
          <a:p>
            <a:r>
              <a:rPr lang="en-GB" dirty="1">
                <a:solidFill>
                  <a:srgbClr val="000000"/>
                </a:solidFill>
              </a:rPr>
              <a:t>Presentation title</a:t>
            </a:r>
          </a:p>
        </p:txBody>
      </p:sp>
    </p:spTree>
    <p:extLst>
      <p:ext uri="{BB962C8B-B14F-4D97-AF65-F5344CB8AC3E}">
        <p14:creationId xmlns:p14="http://schemas.microsoft.com/office/powerpoint/2010/main" val="3872879764"/>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607483" y="719139"/>
            <a:ext cx="4675200" cy="5210062"/>
          </a:xfrm>
          <a:prstGeom prst="rect"/>
        </p:spPr>
        <p:txBody>
          <a:bodyPr/>
          <a:lstStyle>
            <a:lvl1pPr marL="0" indent="0" algn="l" defTabSz="995363" fontAlgn="base" rtl="0">
              <a:lnSpc>
                <a:spcPct val="100000"/>
              </a:lnSpc>
              <a:spcBef>
                <a:spcPct val="70000"/>
              </a:spcBef>
              <a:spcAft>
                <a:spcPct val="0"/>
              </a:spcAft>
              <a:buSzTx/>
              <a:buNone/>
              <a:defRPr lang="en-US" sz="1200" kern="1200" noProof="0" smtClean="0">
                <a:solidFill>
                  <a:schemeClr val="bg1"/>
                </a:solidFill>
                <a:latin typeface="+mn-lt"/>
                <a:ea typeface="+mn-ea"/>
                <a:cs typeface="Arial" pitchFamily="34" charset="0"/>
              </a:defRPr>
            </a:lvl1pPr>
            <a:lvl2pPr marL="0" indent="0" algn="l" defTabSz="995363" fontAlgn="base" rtl="0">
              <a:lnSpc>
                <a:spcPct val="100000"/>
              </a:lnSpc>
              <a:spcBef>
                <a:spcPct val="0"/>
              </a:spcBef>
              <a:spcAft>
                <a:spcPct val="0"/>
              </a:spcAft>
              <a:buSzTx/>
              <a:buNone/>
              <a:defRPr lang="en-US" sz="900" b="1" kern="1200" noProof="0" smtClean="0">
                <a:solidFill>
                  <a:schemeClr val="bg1"/>
                </a:solidFill>
                <a:latin typeface="+mn-lt"/>
                <a:ea typeface="+mn-ea"/>
                <a:cs typeface="Arial" pitchFamily="34" charset="0"/>
              </a:defRPr>
            </a:lvl2pPr>
            <a:lvl3pPr marL="176213" indent="-176213" algn="l" defTabSz="995363" fontAlgn="base" rtl="0">
              <a:lnSpc>
                <a:spcPct val="100000"/>
              </a:lnSpc>
              <a:spcBef>
                <a:spcPct val="0"/>
              </a:spcBef>
              <a:spcAft>
                <a:spcPct val="0"/>
              </a:spcAft>
              <a:buClr>
                <a:schemeClr val="accent2"/>
              </a:buClr>
              <a:buSzPct val="70000"/>
              <a:buFont typeface="Arial" pitchFamily="34" charset="0"/>
              <a:buChar char="►"/>
              <a:defRPr lang="en-US" sz="900" b="1" kern="1200" noProof="0" smtClean="0">
                <a:solidFill>
                  <a:schemeClr val="bg1"/>
                </a:solidFill>
                <a:latin typeface="+mn-lt"/>
                <a:ea typeface="+mn-ea"/>
                <a:cs typeface="Arial" pitchFamily="34" charset="0"/>
              </a:defRPr>
            </a:lvl3pPr>
            <a:lvl4pPr marL="0" indent="0" algn="l" defTabSz="995363" fontAlgn="base" rtl="0">
              <a:lnSpc>
                <a:spcPct val="100000"/>
              </a:lnSpc>
              <a:spcBef>
                <a:spcPct val="0"/>
              </a:spcBef>
              <a:spcAft>
                <a:spcPct val="0"/>
              </a:spcAft>
              <a:buSzTx/>
              <a:buNone/>
              <a:defRPr lang="en-US" sz="800" kern="1200" noProof="0" smtClean="0">
                <a:solidFill>
                  <a:schemeClr val="bg1"/>
                </a:solidFill>
                <a:latin typeface="+mn-lt"/>
                <a:ea typeface="+mn-ea"/>
                <a:cs typeface="Arial" pitchFamily="34" charset="0"/>
              </a:defRPr>
            </a:lvl4pPr>
            <a:lvl5pPr marL="188913" indent="-188913" algn="l" defTabSz="995363" fontAlgn="base" rtl="0">
              <a:lnSpc>
                <a:spcPct val="100000"/>
              </a:lnSpc>
              <a:spcBef>
                <a:spcPct val="0"/>
              </a:spcBef>
              <a:spcAft>
                <a:spcPct val="0"/>
              </a:spcAft>
              <a:buClr>
                <a:schemeClr val="accent2"/>
              </a:buClr>
              <a:buSzPct val="70000"/>
              <a:buFont typeface="Arial" pitchFamily="34" charset="0"/>
              <a:buChar char="►"/>
              <a:defRPr lang="en-US" sz="800" kern="1200" noProof="0">
                <a:solidFill>
                  <a:schemeClr val="bg1"/>
                </a:solidFill>
                <a:latin typeface="+mn-lt"/>
                <a:ea typeface="+mn-ea"/>
                <a:cs typeface="Arial" pitchFamily="34" charset="0"/>
              </a:defRPr>
            </a:lvl5p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US" noProof="0"/>
          </a:p>
        </p:txBody>
      </p:sp>
    </p:spTree>
    <p:extLst>
      <p:ext uri="{BB962C8B-B14F-4D97-AF65-F5344CB8AC3E}">
        <p14:creationId xmlns:p14="http://schemas.microsoft.com/office/powerpoint/2010/main" val="376557806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995715"/>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dirty="1"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dirty="1" smtClean="0"/>
              <a:t>Kattintson ide az alcím mintájának szerkesztéséhez</a:t>
            </a:r>
            <a:endParaRPr lang="hu-HU"/>
          </a:p>
        </p:txBody>
      </p:sp>
      <p:sp>
        <p:nvSpPr>
          <p:cNvPr id="4" name="Dátum helye 3"/>
          <p:cNvSpPr>
            <a:spLocks noGrp="1"/>
          </p:cNvSpPr>
          <p:nvPr>
            <p:ph type="dt" sz="half" idx="10"/>
          </p:nvPr>
        </p:nvSpPr>
        <p:spPr/>
        <p:txBody>
          <a:bodyPr/>
          <a:lstStyle/>
          <a:p>
            <a:pPr marL="0" marR="0" lvl="0" indent="0" algn="l" defTabSz="914400" fontAlgn="auto" rtl="0" eaLnBrk="1" latinLnBrk="0" hangingPunct="1">
              <a:lnSpc>
                <a:spcPct val="100000"/>
              </a:lnSpc>
              <a:spcBef>
                <a:spcPct val="0"/>
              </a:spcBef>
              <a:spcAft>
                <a:spcPct val="0"/>
              </a:spcAft>
              <a:buClrTx/>
              <a:buSzTx/>
              <a:buFontTx/>
              <a:buNone/>
              <a:defRPr/>
            </a:pPr>
            <a:fld id="{6EC232F8-6782-4FC5-AAF3-675A024F767D}" type="datetimeFigureOut">
              <a:rPr kumimoji="0" lang="hu-HU" sz="1200" b="0" i="0" u="none" strike="noStrike" kern="1200" cap="none" spc="0" normalizeH="0" baseline="0" noProof="0" smtClean="0">
                <a:ln>
                  <a:noFill/>
                </a:ln>
                <a:solidFill>
                  <a:prstClr val="black">
                    <a:tint val="75000"/>
                  </a:prstClr>
                </a:solidFill>
                <a:effectLst/>
                <a:uLnTx/>
                <a:uFillTx/>
                <a:latin typeface="Calibri"/>
                <a:ea typeface="+mn-ea"/>
                <a:cs typeface="+mn-cs"/>
              </a:rPr>
              <a:t>2019. 01. 24.</a:t>
            </a:fld>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11"/>
          </p:nvPr>
        </p:nvSpPr>
        <p:spPr/>
        <p:txBody>
          <a:bodyP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75E16A9E-EAA3-4BDA-96BD-F395740AAF15}" type="slidenum">
              <a:rPr kumimoji="0" lang="hu-HU" sz="1200" b="0" i="0" u="none" strike="noStrike" kern="1200" cap="none" spc="0" normalizeH="0" baseline="0" noProof="0" smtClean="0">
                <a:ln>
                  <a:noFill/>
                </a:ln>
                <a:solidFill>
                  <a:prstClr val="black">
                    <a:tint val="75000"/>
                  </a:prstClr>
                </a:solidFill>
                <a:effectLst/>
                <a:uLnTx/>
                <a:uFillTx/>
                <a:latin typeface="Calibri"/>
                <a:ea typeface="+mn-ea"/>
                <a:cs typeface="+mn-cs"/>
              </a:rPr>
              <a:t>‹#›</a:t>
            </a:fld>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837920"/>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1" smtClean="0"/>
              <a:t>Mintacím szerkesztése</a:t>
            </a:r>
            <a:endParaRPr lang="hu-HU"/>
          </a:p>
        </p:txBody>
      </p:sp>
      <p:sp>
        <p:nvSpPr>
          <p:cNvPr id="3" name="Tartalom helye 2"/>
          <p:cNvSpPr>
            <a:spLocks noGrp="1"/>
          </p:cNvSpPr>
          <p:nvPr>
            <p:ph idx="1"/>
          </p:nvPr>
        </p:nvSpPr>
        <p:spPr/>
        <p:txBody>
          <a:bodyPr/>
          <a:lstStyle/>
          <a:p>
            <a:pPr lvl="0"/>
            <a:r>
              <a:rPr lang="hu-HU" dirty="1" smtClean="0"/>
              <a:t>Mintaszöveg szerkesztése</a:t>
            </a:r>
          </a:p>
          <a:p>
            <a:pPr lvl="1"/>
            <a:r>
              <a:rPr lang="hu-HU" dirty="1" smtClean="0"/>
              <a:t>Második szint</a:t>
            </a:r>
          </a:p>
          <a:p>
            <a:pPr lvl="2"/>
            <a:r>
              <a:rPr lang="hu-HU" dirty="1" smtClean="0"/>
              <a:t>Harmadik szint</a:t>
            </a:r>
          </a:p>
          <a:p>
            <a:pPr lvl="3"/>
            <a:r>
              <a:rPr lang="hu-HU" dirty="1" smtClean="0"/>
              <a:t>Negyedik szint</a:t>
            </a:r>
          </a:p>
          <a:p>
            <a:pPr lvl="4"/>
            <a:r>
              <a:rPr lang="hu-HU" dirty="1" smtClean="0"/>
              <a:t>Ötödik szint</a:t>
            </a:r>
            <a:endParaRPr lang="hu-HU"/>
          </a:p>
        </p:txBody>
      </p:sp>
      <p:sp>
        <p:nvSpPr>
          <p:cNvPr id="4" name="Dátum helye 3"/>
          <p:cNvSpPr>
            <a:spLocks noGrp="1"/>
          </p:cNvSpPr>
          <p:nvPr>
            <p:ph type="dt" sz="half" idx="10"/>
          </p:nvPr>
        </p:nvSpPr>
        <p:spPr/>
        <p:txBody>
          <a:bodyPr/>
          <a:lstStyle/>
          <a:p>
            <a:pPr marL="0" marR="0" lvl="0" indent="0" algn="l" defTabSz="914400" fontAlgn="auto" rtl="0" eaLnBrk="1" latinLnBrk="0" hangingPunct="1">
              <a:lnSpc>
                <a:spcPct val="100000"/>
              </a:lnSpc>
              <a:spcBef>
                <a:spcPct val="0"/>
              </a:spcBef>
              <a:spcAft>
                <a:spcPct val="0"/>
              </a:spcAft>
              <a:buClrTx/>
              <a:buSzTx/>
              <a:buFontTx/>
              <a:buNone/>
              <a:defRPr/>
            </a:pPr>
            <a:fld id="{6EC232F8-6782-4FC5-AAF3-675A024F767D}" type="datetimeFigureOut">
              <a:rPr kumimoji="0" lang="hu-HU" sz="1200" b="0" i="0" u="none" strike="noStrike" kern="1200" cap="none" spc="0" normalizeH="0" baseline="0" noProof="0" smtClean="0">
                <a:ln>
                  <a:noFill/>
                </a:ln>
                <a:solidFill>
                  <a:prstClr val="black">
                    <a:tint val="75000"/>
                  </a:prstClr>
                </a:solidFill>
                <a:effectLst/>
                <a:uLnTx/>
                <a:uFillTx/>
                <a:latin typeface="Calibri"/>
                <a:ea typeface="+mn-ea"/>
                <a:cs typeface="+mn-cs"/>
              </a:rPr>
              <a:t>2019. 01. 24.</a:t>
            </a:fld>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11"/>
          </p:nvPr>
        </p:nvSpPr>
        <p:spPr/>
        <p:txBody>
          <a:bodyP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12"/>
          </p:nvPr>
        </p:nvSpPr>
        <p:spPr/>
        <p:txBody>
          <a:bodyPr/>
          <a:lstStyle/>
          <a:p>
            <a:pPr marL="0" marR="0" lvl="0" indent="0" algn="r" defTabSz="914400" fontAlgn="auto" rtl="0" eaLnBrk="1" latinLnBrk="0" hangingPunct="1">
              <a:lnSpc>
                <a:spcPct val="100000"/>
              </a:lnSpc>
              <a:spcBef>
                <a:spcPct val="0"/>
              </a:spcBef>
              <a:spcAft>
                <a:spcPct val="0"/>
              </a:spcAft>
              <a:buClrTx/>
              <a:buSzTx/>
              <a:buFontTx/>
              <a:buNone/>
              <a:defRPr/>
            </a:pPr>
            <a:fld id="{75E16A9E-EAA3-4BDA-96BD-F395740AAF15}" type="slidenum">
              <a:rPr kumimoji="0" lang="hu-HU" sz="1200" b="0" i="0" u="none" strike="noStrike" kern="1200" cap="none" spc="0" normalizeH="0" baseline="0" noProof="0" smtClean="0">
                <a:ln>
                  <a:noFill/>
                </a:ln>
                <a:solidFill>
                  <a:prstClr val="black">
                    <a:tint val="75000"/>
                  </a:prstClr>
                </a:solidFill>
                <a:effectLst/>
                <a:uLnTx/>
                <a:uFillTx/>
                <a:latin typeface="Calibri"/>
                <a:ea typeface="+mn-ea"/>
                <a:cs typeface="+mn-cs"/>
              </a:rPr>
              <a:t>‹#›</a:t>
            </a:fld>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566765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Blank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160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8">
                  <p:embed/>
                </p:oleObj>
              </mc:Choice>
              <mc:Fallback>
                <p:oleObj name="think-cell Slide" progId="TCLayout.ActiveDocument.1" r:id="rId6" spid="_x0000_s1058">
                  <p:embed/>
                  <p:pic>
                    <p:nvPicPr>
                      <p:cNvPr id="0" name="OLE substitute image"/>
                      <p:cNvPicPr/>
                      <p:nvPr/>
                    </p:nvPicPr>
                    <p:blipFill>
                      <a:blip r:embed="rId5"/>
                      <a:srcRect/>
                      <a:stretch>
                        <a:fillRect/>
                      </a:stretch>
                    </p:blipFill>
                    <p:spPr>
                      <a:xfrm>
                        <a:off x="2119" y="1601"/>
                        <a:ext cx="2116" cy="1587"/>
                      </a:xfrm>
                      <a:prstGeom prst="rect"/>
                    </p:spPr>
                  </p:pic>
                </p:oleObj>
              </mc:Fallback>
            </mc:AlternateContent>
          </a:graphicData>
        </a:graphic>
      </p:graphicFrame>
    </p:spTree>
    <p:extLst>
      <p:ext uri="{BB962C8B-B14F-4D97-AF65-F5344CB8AC3E}">
        <p14:creationId xmlns:p14="http://schemas.microsoft.com/office/powerpoint/2010/main" val="1853319910"/>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8" name="Line 11"/>
          <p:cNvSpPr>
            <a:spLocks noChangeShapeType="1"/>
          </p:cNvSpPr>
          <p:nvPr userDrawn="1"/>
        </p:nvSpPr>
        <p:spPr>
          <a:xfrm>
            <a:off x="609600" y="6242400"/>
            <a:ext cx="10972800" cy="0"/>
          </a:xfrm>
          <a:prstGeom prst="line"/>
          <a:noFill/>
          <a:ln w="3175">
            <a:solidFill>
              <a:schemeClr val="bg1"/>
            </a:solidFill>
            <a:rou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fontAlgn="auto" rtl="0" eaLnBrk="1"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646464"/>
              </a:solidFill>
              <a:effectLst/>
              <a:uLnTx/>
              <a:uFillTx/>
              <a:latin typeface="Calibri"/>
              <a:ea typeface="+mn-ea"/>
              <a:cs typeface="Arial" pitchFamily="34" charset="0"/>
            </a:endParaRPr>
          </a:p>
        </p:txBody>
      </p:sp>
      <p:sp>
        <p:nvSpPr>
          <p:cNvPr id="6" name="Title 5"/>
          <p:cNvSpPr>
            <a:spLocks noGrp="1"/>
          </p:cNvSpPr>
          <p:nvPr>
            <p:ph type="title"/>
          </p:nvPr>
        </p:nvSpPr>
        <p:spPr>
          <a:xfrm>
            <a:off x="609609" y="201600"/>
            <a:ext cx="10977033" cy="860400"/>
          </a:xfrm>
          <a:prstGeom prst="rect"/>
        </p:spPr>
        <p:txBody>
          <a:bodyPr/>
          <a:lstStyle/>
          <a:p>
            <a:r>
              <a:rPr lang="en-US" dirty="1" smtClean="0"/>
              <a:t>Click to edit Master title style</a:t>
            </a:r>
            <a:endParaRPr lang="en-US"/>
          </a:p>
        </p:txBody>
      </p:sp>
      <p:sp>
        <p:nvSpPr>
          <p:cNvPr id="2" name="Date Placeholder 1"/>
          <p:cNvSpPr>
            <a:spLocks noGrp="1"/>
          </p:cNvSpPr>
          <p:nvPr>
            <p:ph type="dt" sz="half" idx="10"/>
          </p:nvPr>
        </p:nvSpPr>
        <p:spPr>
          <a:xfrm>
            <a:off x="1623723" y="6496184"/>
            <a:ext cx="1584960" cy="201168"/>
          </a:xfrm>
          <a:prstGeom prst="rect"/>
        </p:spPr>
        <p:txBody>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200" b="0" i="0" u="none" strike="noStrike" kern="1200" cap="none" spc="0" normalizeH="0" baseline="0" noProof="0" dirty="1" smtClean="0">
                <a:ln>
                  <a:noFill/>
                </a:ln>
                <a:solidFill>
                  <a:srgbClr val="000000"/>
                </a:solidFill>
                <a:effectLst/>
                <a:uLnTx/>
                <a:uFillTx/>
                <a:latin typeface="Calibri"/>
                <a:ea typeface="+mn-ea"/>
                <a:cs typeface="+mn-cs"/>
              </a:rPr>
              <a:t>1 January 2014</a:t>
            </a: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 name="Footer Placeholder 2"/>
          <p:cNvSpPr>
            <a:spLocks noGrp="1"/>
          </p:cNvSpPr>
          <p:nvPr>
            <p:ph type="ftr" sz="quarter" idx="11"/>
          </p:nvPr>
        </p:nvSpPr>
        <p:spPr>
          <a:xfrm>
            <a:off x="3451200" y="6496184"/>
            <a:ext cx="4579200" cy="201168"/>
          </a:xfrm>
          <a:prstGeom prst="rect"/>
        </p:spPr>
        <p:txBody>
          <a:bodyP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GB" sz="1200" b="0" i="0" u="none" strike="noStrike" kern="1200" cap="none" spc="0" normalizeH="0" baseline="0" noProof="0" dirty="1" smtClean="0">
                <a:ln>
                  <a:noFill/>
                </a:ln>
                <a:solidFill>
                  <a:srgbClr val="000000"/>
                </a:solidFill>
                <a:effectLst/>
                <a:uLnTx/>
                <a:uFillTx/>
                <a:latin typeface="Calibri"/>
                <a:ea typeface="+mn-ea"/>
                <a:cs typeface="+mn-cs"/>
              </a:rPr>
              <a:t>Presentation title</a:t>
            </a:r>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856309945"/>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406134"/>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Blank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160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59">
                  <p:embed/>
                </p:oleObj>
              </mc:Choice>
              <mc:Fallback>
                <p:oleObj name="think-cell Slide" progId="TCLayout.ActiveDocument.1" r:id="rId6" spid="_x0000_s1059">
                  <p:embed/>
                  <p:pic>
                    <p:nvPicPr>
                      <p:cNvPr id="0" name="OLE substitute image"/>
                      <p:cNvPicPr/>
                      <p:nvPr/>
                    </p:nvPicPr>
                    <p:blipFill>
                      <a:blip r:embed="rId5"/>
                      <a:srcRect/>
                      <a:stretch>
                        <a:fillRect/>
                      </a:stretch>
                    </p:blipFill>
                    <p:spPr>
                      <a:xfrm>
                        <a:off x="2119" y="1601"/>
                        <a:ext cx="2116" cy="1587"/>
                      </a:xfrm>
                      <a:prstGeom prst="rect"/>
                    </p:spPr>
                  </p:pic>
                </p:oleObj>
              </mc:Fallback>
            </mc:AlternateContent>
          </a:graphicData>
        </a:graphic>
      </p:graphicFrame>
    </p:spTree>
    <p:extLst>
      <p:ext uri="{BB962C8B-B14F-4D97-AF65-F5344CB8AC3E}">
        <p14:creationId xmlns:p14="http://schemas.microsoft.com/office/powerpoint/2010/main" val="2032341427"/>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oiler pla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53439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09585"/>
            <a:fld id="{78ACCFB9-0E0D-40C6-83AB-7D4B0EE39230}" type="datetime1">
              <a:rPr lang="en-GB" smtClean="0">
                <a:solidFill>
                  <a:srgbClr val="565A5C"/>
                </a:solidFill>
              </a:rPr>
              <a:t>24/01/2019</a:t>
            </a:fld>
            <a:endParaRPr lang="en-GB">
              <a:solidFill>
                <a:srgbClr val="565A5C"/>
              </a:solidFill>
            </a:endParaRPr>
          </a:p>
        </p:txBody>
      </p:sp>
      <p:sp>
        <p:nvSpPr>
          <p:cNvPr id="5" name="Slide Number Placeholder 4"/>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4" name="Title 3"/>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15"/>
          </p:nvPr>
        </p:nvSpPr>
        <p:spPr/>
        <p:txBody>
          <a:bodyPr/>
          <a:lstStyle/>
          <a:p>
            <a:pPr defTabSz="609585"/>
            <a:r>
              <a:rPr lang="en-GB" dirty="1" smtClean="0">
                <a:solidFill>
                  <a:srgbClr val="565A5C"/>
                </a:solidFill>
              </a:rPr>
              <a:t>Footer or alternate date</a:t>
            </a:r>
            <a:endParaRPr lang="en-GB">
              <a:solidFill>
                <a:srgbClr val="565A5C"/>
              </a:solidFill>
            </a:endParaRPr>
          </a:p>
        </p:txBody>
      </p:sp>
    </p:spTree>
    <p:extLst>
      <p:ext uri="{BB962C8B-B14F-4D97-AF65-F5344CB8AC3E}">
        <p14:creationId xmlns:p14="http://schemas.microsoft.com/office/powerpoint/2010/main" val="364551508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Blank pag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160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60">
                  <p:embed/>
                </p:oleObj>
              </mc:Choice>
              <mc:Fallback>
                <p:oleObj name="think-cell Slide" progId="TCLayout.ActiveDocument.1" r:id="rId6" spid="_x0000_s1060">
                  <p:embed/>
                  <p:pic>
                    <p:nvPicPr>
                      <p:cNvPr id="0" name="OLE substitute image"/>
                      <p:cNvPicPr/>
                      <p:nvPr/>
                    </p:nvPicPr>
                    <p:blipFill>
                      <a:blip r:embed="rId5"/>
                      <a:srcRect/>
                      <a:stretch>
                        <a:fillRect/>
                      </a:stretch>
                    </p:blipFill>
                    <p:spPr>
                      <a:xfrm>
                        <a:off x="2119" y="1601"/>
                        <a:ext cx="2116" cy="1587"/>
                      </a:xfrm>
                      <a:prstGeom prst="rect"/>
                    </p:spPr>
                  </p:pic>
                </p:oleObj>
              </mc:Fallback>
            </mc:AlternateContent>
          </a:graphicData>
        </a:graphic>
      </p:graphicFrame>
    </p:spTree>
    <p:extLst>
      <p:ext uri="{BB962C8B-B14F-4D97-AF65-F5344CB8AC3E}">
        <p14:creationId xmlns:p14="http://schemas.microsoft.com/office/powerpoint/2010/main" val="2428099642"/>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GSA_Pursuits_leere_Seite">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nvPr>
        </p:nvGraphicFramePr>
        <p:xfrm>
          <a:off x="2119" y="160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6" spid="_x0000_s1061">
                  <p:embed/>
                </p:oleObj>
              </mc:Choice>
              <mc:Fallback>
                <p:oleObj name="think-cell Slide" progId="TCLayout.ActiveDocument.1" r:id="rId6" spid="_x0000_s1061">
                  <p:embed/>
                  <p:pic>
                    <p:nvPicPr>
                      <p:cNvPr id="0" name="OLE substitute image"/>
                      <p:cNvPicPr/>
                      <p:nvPr/>
                    </p:nvPicPr>
                    <p:blipFill>
                      <a:blip r:embed="rId5"/>
                      <a:srcRect/>
                      <a:stretch>
                        <a:fillRect/>
                      </a:stretch>
                    </p:blipFill>
                    <p:spPr>
                      <a:xfrm>
                        <a:off x="2119" y="1601"/>
                        <a:ext cx="2116" cy="1587"/>
                      </a:xfrm>
                      <a:prstGeom prst="rect"/>
                    </p:spPr>
                  </p:pic>
                </p:oleObj>
              </mc:Fallback>
            </mc:AlternateContent>
          </a:graphicData>
        </a:graphic>
      </p:graphicFrame>
    </p:spTree>
    <p:extLst>
      <p:ext uri="{BB962C8B-B14F-4D97-AF65-F5344CB8AC3E}">
        <p14:creationId xmlns:p14="http://schemas.microsoft.com/office/powerpoint/2010/main" val="16760674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609585"/>
            <a:fld id="{055D01D7-CC62-469E-8678-F2E9550C0486}" type="datetime1">
              <a:rPr lang="en-GB" smtClean="0">
                <a:solidFill>
                  <a:srgbClr val="565A5C"/>
                </a:solidFill>
              </a:rPr>
              <a:t>24/01/2019</a:t>
            </a:fld>
            <a:endParaRPr lang="en-GB">
              <a:solidFill>
                <a:srgbClr val="565A5C"/>
              </a:solidFill>
            </a:endParaRPr>
          </a:p>
        </p:txBody>
      </p:sp>
      <p:sp>
        <p:nvSpPr>
          <p:cNvPr id="5" name="Slide Number Placeholder 4"/>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4" name="Title 3"/>
          <p:cNvSpPr>
            <a:spLocks noGrp="1"/>
          </p:cNvSpPr>
          <p:nvPr>
            <p:ph type="title"/>
          </p:nvPr>
        </p:nvSpPr>
        <p:spPr/>
        <p:txBody>
          <a:bodyPr/>
          <a:lstStyle/>
          <a:p>
            <a:r>
              <a:rPr lang="en-US" noProof="0" dirty="1" smtClean="0"/>
              <a:t>Click to edit Master title style</a:t>
            </a:r>
            <a:endParaRPr lang="en-GB" noProof="0"/>
          </a:p>
        </p:txBody>
      </p:sp>
      <p:sp>
        <p:nvSpPr>
          <p:cNvPr id="2" name="Footer Placeholder 1"/>
          <p:cNvSpPr>
            <a:spLocks noGrp="1"/>
          </p:cNvSpPr>
          <p:nvPr>
            <p:ph type="ftr" sz="quarter" idx="15"/>
          </p:nvPr>
        </p:nvSpPr>
        <p:spPr/>
        <p:txBody>
          <a:bodyPr/>
          <a:lstStyle/>
          <a:p>
            <a:pPr defTabSz="609585"/>
            <a:r>
              <a:rPr lang="en-GB" dirty="1" smtClean="0">
                <a:solidFill>
                  <a:srgbClr val="565A5C"/>
                </a:solidFill>
              </a:rPr>
              <a:t>Footer or alternate date</a:t>
            </a:r>
            <a:endParaRPr lang="en-GB">
              <a:solidFill>
                <a:srgbClr val="565A5C"/>
              </a:solidFill>
            </a:endParaRPr>
          </a:p>
        </p:txBody>
      </p:sp>
      <p:sp>
        <p:nvSpPr>
          <p:cNvPr id="7" name="Subtitle Placeholder 6"/>
          <p:cNvSpPr>
            <a:spLocks noGrp="1"/>
          </p:cNvSpPr>
          <p:nvPr>
            <p:ph type="body" sz="quarter" idx="24" hasCustomPrompt="1"/>
          </p:nvPr>
        </p:nvSpPr>
        <p:spPr>
          <a:xfrm>
            <a:off x="488951" y="864000"/>
            <a:ext cx="11211983" cy="396000"/>
          </a:xfrm>
        </p:spPr>
        <p:txBody>
          <a:bodyPr/>
          <a:lstStyle>
            <a:lvl1pPr marL="0" indent="0">
              <a:lnSpc>
                <a:spcPct val="95000"/>
              </a:lnSpc>
              <a:buNone/>
              <a:defRPr sz="2667">
                <a:solidFill>
                  <a:schemeClr val="accent2"/>
                </a:solidFill>
              </a:defRPr>
            </a:lvl1pPr>
          </a:lstStyle>
          <a:p>
            <a:pPr lvl="0"/>
            <a:r>
              <a:rPr lang="en-GB" noProof="0" dirty="1" smtClean="0"/>
              <a:t>Click to add subtitle</a:t>
            </a:r>
          </a:p>
        </p:txBody>
      </p:sp>
    </p:spTree>
    <p:extLst>
      <p:ext uri="{BB962C8B-B14F-4D97-AF65-F5344CB8AC3E}">
        <p14:creationId xmlns:p14="http://schemas.microsoft.com/office/powerpoint/2010/main" val="368309477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585"/>
            <a:fld id="{2FF58734-575B-4AF7-84DE-D3E3AF31B716}" type="datetime1">
              <a:rPr lang="en-GB" smtClean="0">
                <a:solidFill>
                  <a:srgbClr val="565A5C"/>
                </a:solidFill>
              </a:rPr>
              <a:t>24/01/2019</a:t>
            </a:fld>
            <a:endParaRPr lang="en-GB">
              <a:solidFill>
                <a:srgbClr val="565A5C"/>
              </a:solidFill>
            </a:endParaRPr>
          </a:p>
        </p:txBody>
      </p:sp>
      <p:sp>
        <p:nvSpPr>
          <p:cNvPr id="4" name="Slide Number Placeholder 3"/>
          <p:cNvSpPr>
            <a:spLocks noGrp="1"/>
          </p:cNvSpPr>
          <p:nvPr>
            <p:ph type="sldNum" sz="quarter" idx="12"/>
          </p:nvPr>
        </p:nvSpPr>
        <p:spPr/>
        <p:txBody>
          <a:bodyPr/>
          <a:lstStyle/>
          <a:p>
            <a:pPr defTabSz="609585"/>
            <a:fld id="{D34DACC3-9742-4940-92E6-4CAB853A3218}" type="slidenum">
              <a:rPr lang="en-GB" smtClean="0">
                <a:solidFill>
                  <a:srgbClr val="565A5C"/>
                </a:solidFill>
              </a:rPr>
              <a:t>‹#›</a:t>
            </a:fld>
            <a:endParaRPr lang="en-GB">
              <a:solidFill>
                <a:srgbClr val="565A5C"/>
              </a:solidFill>
            </a:endParaRPr>
          </a:p>
        </p:txBody>
      </p:sp>
      <p:sp>
        <p:nvSpPr>
          <p:cNvPr id="3" name="Footer Placeholder 2"/>
          <p:cNvSpPr>
            <a:spLocks noGrp="1"/>
          </p:cNvSpPr>
          <p:nvPr>
            <p:ph type="ftr" sz="quarter" idx="13"/>
          </p:nvPr>
        </p:nvSpPr>
        <p:spPr/>
        <p:txBody>
          <a:bodyPr/>
          <a:lstStyle/>
          <a:p>
            <a:pPr defTabSz="609585"/>
            <a:r>
              <a:rPr lang="en-GB" dirty="1" smtClean="0">
                <a:solidFill>
                  <a:srgbClr val="565A5C"/>
                </a:solidFill>
              </a:rPr>
              <a:t>Footer or alternate date</a:t>
            </a:r>
            <a:endParaRPr lang="en-GB">
              <a:solidFill>
                <a:srgbClr val="565A5C"/>
              </a:solidFill>
            </a:endParaRPr>
          </a:p>
        </p:txBody>
      </p:sp>
    </p:spTree>
    <p:extLst>
      <p:ext uri="{BB962C8B-B14F-4D97-AF65-F5344CB8AC3E}">
        <p14:creationId xmlns:p14="http://schemas.microsoft.com/office/powerpoint/2010/main" val="1310762956"/>
      </p:ext>
    </p:extLst>
  </p:cSld>
  <p:clrMapOvr>
    <a:masterClrMapping/>
  </p:clrMapOvr>
  <p:timing>
    <p:tnLst>
      <p:par>
        <p:cTn id="1" dur="indefinite" restart="never" nodeType="tmRoot"/>
      </p:par>
    </p:tnLs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slideLayout" Target="../slideLayouts/slideLayout15.xml" /><Relationship Id="rId16" Type="http://schemas.openxmlformats.org/officeDocument/2006/relationships/slideLayout" Target="../slideLayouts/slideLayout16.xml" /><Relationship Id="rId17" Type="http://schemas.openxmlformats.org/officeDocument/2006/relationships/slideLayout" Target="../slideLayouts/slideLayout17.xml" /><Relationship Id="rId18" Type="http://schemas.openxmlformats.org/officeDocument/2006/relationships/slideLayout" Target="../slideLayouts/slideLayout18.xml" /><Relationship Id="rId19" Type="http://schemas.openxmlformats.org/officeDocument/2006/relationships/slideLayout" Target="../slideLayouts/slideLayout19.xml" /><Relationship Id="rId2" Type="http://schemas.openxmlformats.org/officeDocument/2006/relationships/slideLayout" Target="../slideLayouts/slideLayout2.xml" /><Relationship Id="rId20" Type="http://schemas.openxmlformats.org/officeDocument/2006/relationships/slideLayout" Target="../slideLayouts/slideLayout20.xml" /><Relationship Id="rId21" Type="http://schemas.openxmlformats.org/officeDocument/2006/relationships/slideLayout" Target="../slideLayouts/slideLayout21.xml" /><Relationship Id="rId22" Type="http://schemas.openxmlformats.org/officeDocument/2006/relationships/slideLayout" Target="../slideLayouts/slideLayout22.xml" /><Relationship Id="rId23" Type="http://schemas.openxmlformats.org/officeDocument/2006/relationships/slideLayout" Target="../slideLayouts/slideLayout23.xml" /><Relationship Id="rId24" Type="http://schemas.openxmlformats.org/officeDocument/2006/relationships/theme" Target="../theme/theme5.xml" /><Relationship Id="rId25" Type="http://schemas.openxmlformats.org/officeDocument/2006/relationships/image" Target="../media/image6.png"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_rels/slideMaster2.xml.rels>&#65279;<?xml version="1.0" encoding="utf-8" standalone="yes"?><Relationships xmlns="http://schemas.openxmlformats.org/package/2006/relationships"><Relationship Id="rId1" Type="http://schemas.openxmlformats.org/officeDocument/2006/relationships/slideLayout" Target="../slideLayouts/slideLayout24.xml" /><Relationship Id="rId10" Type="http://schemas.openxmlformats.org/officeDocument/2006/relationships/slideLayout" Target="../slideLayouts/slideLayout33.xml" /><Relationship Id="rId11" Type="http://schemas.openxmlformats.org/officeDocument/2006/relationships/slideLayout" Target="../slideLayouts/slideLayout34.xml" /><Relationship Id="rId12" Type="http://schemas.openxmlformats.org/officeDocument/2006/relationships/slideLayout" Target="../slideLayouts/slideLayout35.xml" /><Relationship Id="rId13" Type="http://schemas.openxmlformats.org/officeDocument/2006/relationships/slideLayout" Target="../slideLayouts/slideLayout36.xml" /><Relationship Id="rId14" Type="http://schemas.openxmlformats.org/officeDocument/2006/relationships/slideLayout" Target="../slideLayouts/slideLayout37.xml" /><Relationship Id="rId15" Type="http://schemas.openxmlformats.org/officeDocument/2006/relationships/theme" Target="../theme/theme1.xml" /><Relationship Id="rId2" Type="http://schemas.openxmlformats.org/officeDocument/2006/relationships/slideLayout" Target="../slideLayouts/slideLayout25.xml" /><Relationship Id="rId3" Type="http://schemas.openxmlformats.org/officeDocument/2006/relationships/slideLayout" Target="../slideLayouts/slideLayout26.xml" /><Relationship Id="rId4" Type="http://schemas.openxmlformats.org/officeDocument/2006/relationships/slideLayout" Target="../slideLayouts/slideLayout27.xml" /><Relationship Id="rId5" Type="http://schemas.openxmlformats.org/officeDocument/2006/relationships/slideLayout" Target="../slideLayouts/slideLayout28.xml" /><Relationship Id="rId6" Type="http://schemas.openxmlformats.org/officeDocument/2006/relationships/slideLayout" Target="../slideLayouts/slideLayout29.xml" /><Relationship Id="rId7" Type="http://schemas.openxmlformats.org/officeDocument/2006/relationships/slideLayout" Target="../slideLayouts/slideLayout30.xml" /><Relationship Id="rId8" Type="http://schemas.openxmlformats.org/officeDocument/2006/relationships/slideLayout" Target="../slideLayouts/slideLayout31.xml" /><Relationship Id="rId9" Type="http://schemas.openxmlformats.org/officeDocument/2006/relationships/slideLayout" Target="../slideLayouts/slideLayout32.xml" /></Relationships>
</file>

<file path=ppt/slideMasters/_rels/slideMaster3.xml.rels>&#65279;<?xml version="1.0" encoding="utf-8" standalone="yes"?><Relationships xmlns="http://schemas.openxmlformats.org/package/2006/relationships"><Relationship Id="rId1" Type="http://schemas.openxmlformats.org/officeDocument/2006/relationships/oleObject" Target="../embeddings/oleObject5.bin" TargetMode="Internal" /><Relationship Id="rId10" Type="http://schemas.openxmlformats.org/officeDocument/2006/relationships/theme" Target="../theme/theme4.xml" /><Relationship Id="rId11" Type="http://schemas.openxmlformats.org/officeDocument/2006/relationships/vmlDrawing" Target="../drawings/vmlDrawing5.vml" /><Relationship Id="rId12" Type="http://schemas.openxmlformats.org/officeDocument/2006/relationships/tags" Target="../tags/tag7.xml" /><Relationship Id="rId14" Type="http://schemas.openxmlformats.org/officeDocument/2006/relationships/image" Target="../media/image1.emf" /><Relationship Id="rId15" Type="http://schemas.openxmlformats.org/officeDocument/2006/relationships/slideLayout" Target="../slideLayouts/slideLayout46.xml" /><Relationship Id="rId2" Type="http://schemas.openxmlformats.org/officeDocument/2006/relationships/slideLayout" Target="../slideLayouts/slideLayout38.xml" /><Relationship Id="rId3" Type="http://schemas.openxmlformats.org/officeDocument/2006/relationships/slideLayout" Target="../slideLayouts/slideLayout39.xml" /><Relationship Id="rId4" Type="http://schemas.openxmlformats.org/officeDocument/2006/relationships/slideLayout" Target="../slideLayouts/slideLayout40.xml" /><Relationship Id="rId5" Type="http://schemas.openxmlformats.org/officeDocument/2006/relationships/slideLayout" Target="../slideLayouts/slideLayout41.xml" /><Relationship Id="rId6" Type="http://schemas.openxmlformats.org/officeDocument/2006/relationships/slideLayout" Target="../slideLayouts/slideLayout42.xml" /><Relationship Id="rId7" Type="http://schemas.openxmlformats.org/officeDocument/2006/relationships/slideLayout" Target="../slideLayouts/slideLayout43.xml" /><Relationship Id="rId8" Type="http://schemas.openxmlformats.org/officeDocument/2006/relationships/slideLayout" Target="../slideLayouts/slideLayout44.xml" /><Relationship Id="rId9" Type="http://schemas.openxmlformats.org/officeDocument/2006/relationships/slideLayout" Target="../slideLayouts/slideLayout45.xml" /></Relationships>
</file>

<file path=ppt/slideMasters/_rels/slideMaster4.xml.rels>&#65279;<?xml version="1.0" encoding="utf-8" standalone="yes"?><Relationships xmlns="http://schemas.openxmlformats.org/package/2006/relationships"><Relationship Id="rId1" Type="http://schemas.openxmlformats.org/officeDocument/2006/relationships/oleObject" Target="../embeddings/oleObject9.bin" TargetMode="Internal" /><Relationship Id="rId10" Type="http://schemas.openxmlformats.org/officeDocument/2006/relationships/slideLayout" Target="../slideLayouts/slideLayout55.xml" /><Relationship Id="rId11" Type="http://schemas.openxmlformats.org/officeDocument/2006/relationships/slideLayout" Target="../slideLayouts/slideLayout56.xml" /><Relationship Id="rId12" Type="http://schemas.openxmlformats.org/officeDocument/2006/relationships/slideLayout" Target="../slideLayouts/slideLayout57.xml" /><Relationship Id="rId13" Type="http://schemas.openxmlformats.org/officeDocument/2006/relationships/slideLayout" Target="../slideLayouts/slideLayout58.xml" /><Relationship Id="rId14" Type="http://schemas.openxmlformats.org/officeDocument/2006/relationships/slideLayout" Target="../slideLayouts/slideLayout59.xml" /><Relationship Id="rId15" Type="http://schemas.openxmlformats.org/officeDocument/2006/relationships/slideLayout" Target="../slideLayouts/slideLayout60.xml" /><Relationship Id="rId16" Type="http://schemas.openxmlformats.org/officeDocument/2006/relationships/slideLayout" Target="../slideLayouts/slideLayout61.xml" /><Relationship Id="rId17" Type="http://schemas.openxmlformats.org/officeDocument/2006/relationships/theme" Target="../theme/theme2.xml" /><Relationship Id="rId18" Type="http://schemas.openxmlformats.org/officeDocument/2006/relationships/vmlDrawing" Target="../drawings/vmlDrawing9.vml" /><Relationship Id="rId19" Type="http://schemas.openxmlformats.org/officeDocument/2006/relationships/tags" Target="../tags/tag1.xml" /><Relationship Id="rId2" Type="http://schemas.openxmlformats.org/officeDocument/2006/relationships/slideLayout" Target="../slideLayouts/slideLayout47.xml" /><Relationship Id="rId21" Type="http://schemas.openxmlformats.org/officeDocument/2006/relationships/image" Target="../media/image1.emf" /><Relationship Id="rId22" Type="http://schemas.openxmlformats.org/officeDocument/2006/relationships/slideLayout" Target="../slideLayouts/slideLayout62.xml" /><Relationship Id="rId3" Type="http://schemas.openxmlformats.org/officeDocument/2006/relationships/slideLayout" Target="../slideLayouts/slideLayout48.xml" /><Relationship Id="rId4" Type="http://schemas.openxmlformats.org/officeDocument/2006/relationships/slideLayout" Target="../slideLayouts/slideLayout49.xml" /><Relationship Id="rId5" Type="http://schemas.openxmlformats.org/officeDocument/2006/relationships/slideLayout" Target="../slideLayouts/slideLayout50.xml" /><Relationship Id="rId6" Type="http://schemas.openxmlformats.org/officeDocument/2006/relationships/slideLayout" Target="../slideLayouts/slideLayout51.xml" /><Relationship Id="rId7" Type="http://schemas.openxmlformats.org/officeDocument/2006/relationships/slideLayout" Target="../slideLayouts/slideLayout52.xml" /><Relationship Id="rId8" Type="http://schemas.openxmlformats.org/officeDocument/2006/relationships/slideLayout" Target="../slideLayouts/slideLayout53.xml" /><Relationship Id="rId9" Type="http://schemas.openxmlformats.org/officeDocument/2006/relationships/slideLayout" Target="../slideLayouts/slideLayout54.xml" /></Relationships>
</file>

<file path=ppt/slideMasters/_rels/slideMaster5.xml.rels>&#65279;<?xml version="1.0" encoding="utf-8" standalone="yes"?><Relationships xmlns="http://schemas.openxmlformats.org/package/2006/relationships"><Relationship Id="rId1" Type="http://schemas.openxmlformats.org/officeDocument/2006/relationships/oleObject" Target="../embeddings/oleObject11.bin" TargetMode="Internal" /><Relationship Id="rId10" Type="http://schemas.openxmlformats.org/officeDocument/2006/relationships/theme" Target="../theme/theme6.xml" /><Relationship Id="rId11" Type="http://schemas.openxmlformats.org/officeDocument/2006/relationships/vmlDrawing" Target="../drawings/vmlDrawing11.vml" /><Relationship Id="rId12" Type="http://schemas.openxmlformats.org/officeDocument/2006/relationships/tags" Target="../tags/tag12.xml" /><Relationship Id="rId14" Type="http://schemas.openxmlformats.org/officeDocument/2006/relationships/image" Target="../media/image1.emf" /><Relationship Id="rId15" Type="http://schemas.openxmlformats.org/officeDocument/2006/relationships/slideLayout" Target="../slideLayouts/slideLayout71.xml" /><Relationship Id="rId2" Type="http://schemas.openxmlformats.org/officeDocument/2006/relationships/slideLayout" Target="../slideLayouts/slideLayout63.xml" /><Relationship Id="rId3" Type="http://schemas.openxmlformats.org/officeDocument/2006/relationships/slideLayout" Target="../slideLayouts/slideLayout64.xml" /><Relationship Id="rId4" Type="http://schemas.openxmlformats.org/officeDocument/2006/relationships/slideLayout" Target="../slideLayouts/slideLayout65.xml" /><Relationship Id="rId5" Type="http://schemas.openxmlformats.org/officeDocument/2006/relationships/slideLayout" Target="../slideLayouts/slideLayout66.xml" /><Relationship Id="rId6" Type="http://schemas.openxmlformats.org/officeDocument/2006/relationships/slideLayout" Target="../slideLayouts/slideLayout67.xml" /><Relationship Id="rId7" Type="http://schemas.openxmlformats.org/officeDocument/2006/relationships/slideLayout" Target="../slideLayouts/slideLayout68.xml" /><Relationship Id="rId8" Type="http://schemas.openxmlformats.org/officeDocument/2006/relationships/slideLayout" Target="../slideLayouts/slideLayout69.xml" /><Relationship Id="rId9" Type="http://schemas.openxmlformats.org/officeDocument/2006/relationships/slideLayout" Target="../slideLayouts/slideLayout70.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3" y="6369946"/>
            <a:ext cx="12191999" cy="486460"/>
          </a:xfrm>
          <a:prstGeom prst="rect"/>
          <a:solidFill>
            <a:srgbClr val="EBECED"/>
          </a:solidFill>
          <a:ln>
            <a:noFill/>
          </a:ln>
          <a:effectLst/>
        </p:spPr>
        <p:style>
          <a:lnRef idx="1">
            <a:schemeClr val="accent1"/>
          </a:lnRef>
          <a:fillRef idx="3">
            <a:schemeClr val="accent1"/>
          </a:fillRef>
          <a:effectRef idx="2">
            <a:schemeClr val="accent1"/>
          </a:effectRef>
          <a:fontRef idx="minor">
            <a:schemeClr val="lt1"/>
          </a:fontRef>
        </p:style>
        <p:txBody>
          <a:bodyPr rtlCol="0" anchor="ctr">
            <a:noAutofit/>
          </a:bodyPr>
          <a:lstStyle/>
          <a:p>
            <a:pPr marL="0" marR="0" lvl="0" indent="0" algn="ctr" defTabSz="609585" fontAlgn="auto" rtl="0" eaLnBrk="1" latinLnBrk="0" hangingPunct="1">
              <a:lnSpc>
                <a:spcPct val="100000"/>
              </a:lnSpc>
              <a:spcBef>
                <a:spcPct val="0"/>
              </a:spcBef>
              <a:spcAft>
                <a:spcPct val="0"/>
              </a:spcAft>
              <a:buClrTx/>
              <a:buSzTx/>
              <a:buFontTx/>
              <a:buNone/>
              <a:defRPr/>
            </a:pPr>
            <a:endParaRPr kumimoji="0" lang="en-GB" sz="2400" b="0" i="0" u="none" strike="noStrike" kern="1200" cap="none" spc="0" normalizeH="0" baseline="0" noProof="0">
              <a:ln>
                <a:noFill/>
              </a:ln>
              <a:solidFill>
                <a:srgbClr val="FFFFFF"/>
              </a:solidFill>
              <a:effectLst/>
              <a:uLnTx/>
              <a:uFillTx/>
              <a:latin typeface="Arial"/>
              <a:ea typeface="SimSun"/>
              <a:cs typeface="Arial"/>
            </a:endParaRPr>
          </a:p>
        </p:txBody>
      </p:sp>
      <p:sp>
        <p:nvSpPr>
          <p:cNvPr id="2" name="Title Placeholder 1"/>
          <p:cNvSpPr>
            <a:spLocks noGrp="1"/>
          </p:cNvSpPr>
          <p:nvPr>
            <p:ph type="title"/>
          </p:nvPr>
        </p:nvSpPr>
        <p:spPr>
          <a:xfrm>
            <a:off x="488951" y="405392"/>
            <a:ext cx="11211983" cy="396000"/>
          </a:xfrm>
          <a:prstGeom prst="rect"/>
        </p:spPr>
        <p:txBody>
          <a:bodyPr vert="horz" wrap="square" lIns="0" tIns="0" rIns="0" bIns="0" rtlCol="0" anchor="t" anchorCtr="0">
            <a:noAutofit/>
          </a:bodyPr>
          <a:lstStyle/>
          <a:p>
            <a:r>
              <a:rPr lang="en-US" noProof="0" dirty="1" smtClean="0"/>
              <a:t>Click to edit Master title style</a:t>
            </a:r>
            <a:endParaRPr lang="en-GB" noProof="0"/>
          </a:p>
        </p:txBody>
      </p:sp>
      <p:sp>
        <p:nvSpPr>
          <p:cNvPr id="3" name="Text Placeholder 2"/>
          <p:cNvSpPr>
            <a:spLocks noGrp="1"/>
          </p:cNvSpPr>
          <p:nvPr>
            <p:ph type="body" idx="1"/>
          </p:nvPr>
        </p:nvSpPr>
        <p:spPr>
          <a:xfrm>
            <a:off x="488951" y="1604434"/>
            <a:ext cx="11211983" cy="4570941"/>
          </a:xfrm>
          <a:prstGeom prst="rect"/>
        </p:spPr>
        <p:txBody>
          <a:bodyPr vert="horz" wrap="square" lIns="0" tIns="0" rIns="0" bIns="0" rtlCol="0">
            <a:noAutofit/>
          </a:body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6" name="Slide Number Placeholder 5"/>
          <p:cNvSpPr>
            <a:spLocks noGrp="1"/>
          </p:cNvSpPr>
          <p:nvPr>
            <p:ph type="sldNum" sz="quarter" idx="4"/>
          </p:nvPr>
        </p:nvSpPr>
        <p:spPr>
          <a:xfrm>
            <a:off x="10308204" y="6537600"/>
            <a:ext cx="192000" cy="144000"/>
          </a:xfrm>
          <a:prstGeom prst="rect"/>
        </p:spPr>
        <p:txBody>
          <a:bodyPr vert="horz" wrap="none" lIns="0" tIns="0" rIns="0" bIns="0" rtlCol="0" anchor="ctr">
            <a:noAutofit/>
          </a:bodyPr>
          <a:lstStyle>
            <a:lvl1pPr algn="r">
              <a:defRPr sz="933" b="1">
                <a:solidFill>
                  <a:schemeClr val="tx1"/>
                </a:solidFill>
                <a:latin typeface="+mn-lt"/>
                <a:cs typeface="Arial" pitchFamily="34" charset="0"/>
              </a:defRPr>
            </a:lvl1pPr>
          </a:lstStyle>
          <a:p>
            <a:pPr defTabSz="609585"/>
            <a:fld id="{D34DACC3-9742-4940-92E6-4CAB853A3218}" type="slidenum">
              <a:rPr lang="en-GB" smtClean="0">
                <a:solidFill>
                  <a:srgbClr val="565A5C"/>
                </a:solidFill>
              </a:rPr>
              <a:t>‹#›</a:t>
            </a:fld>
            <a:endParaRPr lang="en-GB">
              <a:solidFill>
                <a:srgbClr val="565A5C"/>
              </a:solidFill>
            </a:endParaRPr>
          </a:p>
        </p:txBody>
      </p:sp>
      <p:sp>
        <p:nvSpPr>
          <p:cNvPr id="4" name="Date Placeholder 3"/>
          <p:cNvSpPr>
            <a:spLocks noGrp="1"/>
          </p:cNvSpPr>
          <p:nvPr>
            <p:ph type="dt" sz="half" idx="2"/>
          </p:nvPr>
        </p:nvSpPr>
        <p:spPr>
          <a:xfrm>
            <a:off x="488951" y="6539163"/>
            <a:ext cx="2880000" cy="144000"/>
          </a:xfrm>
          <a:prstGeom prst="rect"/>
        </p:spPr>
        <p:txBody>
          <a:bodyPr vert="horz" wrap="square" lIns="0" tIns="0" rIns="0" bIns="0" rtlCol="0" anchor="ctr">
            <a:noAutofit/>
          </a:bodyPr>
          <a:lstStyle>
            <a:lvl1pPr algn="l">
              <a:defRPr sz="933" b="0">
                <a:solidFill>
                  <a:schemeClr val="tx1"/>
                </a:solidFill>
                <a:latin typeface="+mn-lt"/>
                <a:cs typeface="Arial" pitchFamily="34" charset="0"/>
              </a:defRPr>
            </a:lvl1pPr>
          </a:lstStyle>
          <a:p>
            <a:pPr defTabSz="609585"/>
            <a:fld id="{ADD37349-0DAC-4C6A-8D5E-80276B76FB17}" type="datetime1">
              <a:rPr lang="en-GB" smtClean="0">
                <a:solidFill>
                  <a:srgbClr val="565A5C"/>
                </a:solidFill>
              </a:rPr>
              <a:t>24/01/2019</a:t>
            </a:fld>
            <a:endParaRPr lang="en-GB">
              <a:solidFill>
                <a:srgbClr val="565A5C"/>
              </a:solidFill>
            </a:endParaRPr>
          </a:p>
        </p:txBody>
      </p:sp>
      <p:pic>
        <p:nvPicPr>
          <p:cNvPr id="5" name="Picture 4"/>
          <p:cNvPicPr>
            <a:picLocks noChangeAspect="1"/>
          </p:cNvPicPr>
          <p:nvPr/>
        </p:nvPicPr>
        <p:blipFill>
          <a:blip r:embed="rId25"/>
          <a:srcRect/>
          <a:stretch>
            <a:fillRect/>
          </a:stretch>
        </p:blipFill>
        <p:spPr>
          <a:xfrm>
            <a:off x="10692204" y="6507853"/>
            <a:ext cx="1111251" cy="213360"/>
          </a:xfrm>
          <a:prstGeom prst="rect"/>
        </p:spPr>
      </p:pic>
      <p:sp>
        <p:nvSpPr>
          <p:cNvPr id="7" name="Footer Placeholder 6"/>
          <p:cNvSpPr>
            <a:spLocks noGrp="1"/>
          </p:cNvSpPr>
          <p:nvPr>
            <p:ph type="ftr" sz="quarter" idx="3"/>
          </p:nvPr>
        </p:nvSpPr>
        <p:spPr>
          <a:xfrm>
            <a:off x="6316133" y="6538127"/>
            <a:ext cx="2880000" cy="144000"/>
          </a:xfrm>
          <a:prstGeom prst="rect"/>
        </p:spPr>
        <p:txBody>
          <a:bodyPr vert="horz" wrap="square" lIns="0" tIns="0" rIns="0" bIns="0" rtlCol="0" anchor="ctr">
            <a:noAutofit/>
          </a:bodyPr>
          <a:lstStyle>
            <a:lvl1pPr>
              <a:defRPr lang="en-US" sz="933" b="0">
                <a:cs typeface="Arial" pitchFamily="34" charset="0"/>
              </a:defRPr>
            </a:lvl1pPr>
          </a:lstStyle>
          <a:p>
            <a:pPr defTabSz="609585"/>
            <a:r>
              <a:rPr lang="en-GB" dirty="1" smtClean="0">
                <a:solidFill>
                  <a:srgbClr val="565A5C"/>
                </a:solidFill>
              </a:rPr>
              <a:t>Footer or alternate date</a:t>
            </a:r>
            <a:endParaRPr lang="en-GB">
              <a:solidFill>
                <a:srgbClr val="565A5C"/>
              </a:solidFill>
            </a:endParaRPr>
          </a:p>
        </p:txBody>
      </p:sp>
    </p:spTree>
    <p:extLst>
      <p:ext uri="{BB962C8B-B14F-4D97-AF65-F5344CB8AC3E}">
        <p14:creationId xmlns:p14="http://schemas.microsoft.com/office/powerpoint/2010/main" val="2387380604"/>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4257" r:id="rId21"/>
    <p:sldLayoutId id="2147484259" r:id="rId22"/>
    <p:sldLayoutId id="2147484260" r:id="rId23"/>
  </p:sldLayoutIdLst>
  <p:timing>
    <p:tnLst>
      <p:par>
        <p:cTn id="1" dur="indefinite" restart="never" nodeType="tmRoot"/>
      </p:par>
    </p:tnLst>
  </p:timing>
  <p:hf hdr="0" ftr="0"/>
  <p:txStyles>
    <p:titleStyle>
      <a:lvl1pPr algn="l" defTabSz="609585" rtl="0" eaLnBrk="1" latinLnBrk="0" hangingPunct="1">
        <a:spcBef>
          <a:spcPct val="0"/>
        </a:spcBef>
        <a:buNone/>
        <a:defRPr sz="2667" b="1" kern="1200">
          <a:solidFill>
            <a:schemeClr val="tx2"/>
          </a:solidFill>
          <a:latin typeface="+mj-lt"/>
          <a:ea typeface="+mj-ea"/>
          <a:cs typeface="Arial" pitchFamily="34" charset="0"/>
        </a:defRPr>
      </a:lvl1pPr>
    </p:titleStyle>
    <p:bodyStyle>
      <a:lvl1pPr marL="243834" indent="-243834" algn="l" defTabSz="609585" rtl="0" eaLnBrk="1" latinLnBrk="0" hangingPunct="1">
        <a:spcBef>
          <a:spcPts val="1333"/>
        </a:spcBef>
        <a:buClr>
          <a:schemeClr val="tx2"/>
        </a:buClr>
        <a:buFont typeface="Arial"/>
        <a:buChar char="•"/>
        <a:defRPr sz="2000" kern="1200">
          <a:solidFill>
            <a:schemeClr val="tx1"/>
          </a:solidFill>
          <a:latin typeface="+mn-lt"/>
          <a:ea typeface="+mn-ea"/>
          <a:cs typeface="Arial" pitchFamily="34" charset="0"/>
        </a:defRPr>
      </a:lvl1pPr>
      <a:lvl2pPr marL="487668" indent="-244794" algn="l" defTabSz="609585" rtl="0" eaLnBrk="1" latinLnBrk="0" hangingPunct="1">
        <a:spcBef>
          <a:spcPts val="800"/>
        </a:spcBef>
        <a:buClr>
          <a:srgbClr val="565A5C"/>
        </a:buClr>
        <a:buFont typeface="Arial" pitchFamily="34" charset="0"/>
        <a:buChar char="•"/>
        <a:defRPr sz="1733" kern="1200">
          <a:solidFill>
            <a:schemeClr val="tx1"/>
          </a:solidFill>
          <a:latin typeface="+mn-lt"/>
          <a:ea typeface="+mn-ea"/>
          <a:cs typeface="Arial" pitchFamily="34" charset="0"/>
        </a:defRPr>
      </a:lvl2pPr>
      <a:lvl3pPr marL="734382" indent="-243834" algn="l" defTabSz="609585" rtl="0" eaLnBrk="1" latinLnBrk="0" hangingPunct="1">
        <a:spcBef>
          <a:spcPts val="533"/>
        </a:spcBef>
        <a:buClr>
          <a:schemeClr val="tx1"/>
        </a:buClr>
        <a:buFont typeface="Arial" pitchFamily="34" charset="0"/>
        <a:buChar char="•"/>
        <a:defRPr sz="1467" kern="1200">
          <a:solidFill>
            <a:schemeClr val="tx1"/>
          </a:solidFill>
          <a:latin typeface="+mn-lt"/>
          <a:ea typeface="+mn-ea"/>
          <a:cs typeface="Arial" pitchFamily="34" charset="0"/>
        </a:defRPr>
      </a:lvl3pPr>
      <a:lvl4pPr marL="979176" indent="-243834" algn="l" defTabSz="609585" rtl="0" eaLnBrk="1" latinLnBrk="0" hangingPunct="1">
        <a:spcBef>
          <a:spcPts val="400"/>
        </a:spcBef>
        <a:buClr>
          <a:schemeClr val="tx1"/>
        </a:buClr>
        <a:buFont typeface="Arial" pitchFamily="34" charset="0"/>
        <a:buChar char="•"/>
        <a:defRPr sz="1400" kern="1200">
          <a:solidFill>
            <a:schemeClr val="tx1"/>
          </a:solidFill>
          <a:latin typeface="+mn-lt"/>
          <a:ea typeface="+mn-ea"/>
          <a:cs typeface="Arial" pitchFamily="34" charset="0"/>
        </a:defRPr>
      </a:lvl4pPr>
      <a:lvl5pPr marL="1223969" indent="-243834" algn="l" defTabSz="609585" rtl="0" eaLnBrk="1" latinLnBrk="0" hangingPunct="1">
        <a:spcBef>
          <a:spcPts val="400"/>
        </a:spcBef>
        <a:buClr>
          <a:schemeClr val="tx1"/>
        </a:buClr>
        <a:buFont typeface="Arial" pitchFamily="34" charset="0"/>
        <a:buChar char="•"/>
        <a:defRPr sz="1333" kern="1200">
          <a:solidFill>
            <a:schemeClr val="tx1"/>
          </a:solidFill>
          <a:latin typeface="+mn-lt"/>
          <a:ea typeface="+mn-ea"/>
          <a:cs typeface="Arial"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name="">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8951" y="340360"/>
            <a:ext cx="11211983" cy="396000"/>
          </a:xfrm>
          <a:prstGeom prst="rect"/>
        </p:spPr>
        <p:txBody>
          <a:bodyPr vert="horz" wrap="square" lIns="0" tIns="0" rIns="0" bIns="0" rtlCol="0" anchor="t" anchorCtr="0">
            <a:noAutofit/>
          </a:bodyPr>
          <a:lstStyle/>
          <a:p>
            <a:r>
              <a:rPr lang="en-US" noProof="0" dirty="1" smtClean="0"/>
              <a:t>Click to edit Master title style</a:t>
            </a:r>
            <a:endParaRPr lang="en-GB" noProof="0"/>
          </a:p>
        </p:txBody>
      </p:sp>
      <p:sp>
        <p:nvSpPr>
          <p:cNvPr id="3" name="Text Placeholder 2"/>
          <p:cNvSpPr>
            <a:spLocks noGrp="1"/>
          </p:cNvSpPr>
          <p:nvPr>
            <p:ph type="body" idx="1"/>
          </p:nvPr>
        </p:nvSpPr>
        <p:spPr>
          <a:xfrm>
            <a:off x="488951" y="1603375"/>
            <a:ext cx="11211983" cy="4572000"/>
          </a:xfrm>
          <a:prstGeom prst="rect"/>
        </p:spPr>
        <p:txBody>
          <a:bodyPr vert="horz" wrap="square" lIns="0" tIns="0" rIns="0" bIns="0" rtlCol="0">
            <a:noAutofit/>
          </a:bodyPr>
          <a:lstStyle/>
          <a:p>
            <a:pPr lvl="0"/>
            <a:r>
              <a:rPr lang="en-US" noProof="0" dirty="1" smtClean="0"/>
              <a:t>Click to edit Master text styles</a:t>
            </a:r>
          </a:p>
          <a:p>
            <a:pPr lvl="1"/>
            <a:r>
              <a:rPr lang="en-US" noProof="0" dirty="1" smtClean="0"/>
              <a:t>Second level</a:t>
            </a:r>
          </a:p>
          <a:p>
            <a:pPr lvl="2"/>
            <a:r>
              <a:rPr lang="en-US" noProof="0" dirty="1" smtClean="0"/>
              <a:t>Third level</a:t>
            </a:r>
          </a:p>
          <a:p>
            <a:pPr lvl="3"/>
            <a:r>
              <a:rPr lang="en-US" noProof="0" dirty="1" smtClean="0"/>
              <a:t>Fourth level</a:t>
            </a:r>
          </a:p>
          <a:p>
            <a:pPr lvl="4"/>
            <a:r>
              <a:rPr lang="en-US" noProof="0" dirty="1" smtClean="0"/>
              <a:t>Fifth level</a:t>
            </a:r>
            <a:endParaRPr lang="en-GB" noProof="0"/>
          </a:p>
        </p:txBody>
      </p:sp>
      <p:sp>
        <p:nvSpPr>
          <p:cNvPr id="6" name="Slide Number Placeholder 5"/>
          <p:cNvSpPr>
            <a:spLocks noGrp="1"/>
          </p:cNvSpPr>
          <p:nvPr>
            <p:ph type="sldNum" sz="quarter" idx="4"/>
          </p:nvPr>
        </p:nvSpPr>
        <p:spPr>
          <a:xfrm>
            <a:off x="11508933" y="6549617"/>
            <a:ext cx="192000" cy="144000"/>
          </a:xfrm>
          <a:prstGeom prst="rect"/>
        </p:spPr>
        <p:txBody>
          <a:bodyPr vert="horz" wrap="none" lIns="0" tIns="0" rIns="0" bIns="0" rtlCol="0" anchor="ctr">
            <a:noAutofit/>
          </a:bodyPr>
          <a:lstStyle>
            <a:lvl1pPr algn="r">
              <a:defRPr sz="900" b="1">
                <a:solidFill>
                  <a:schemeClr val="tx1"/>
                </a:solidFill>
                <a:latin typeface="+mn-lt"/>
                <a:cs typeface="Arial" pitchFamily="34" charset="0"/>
              </a:defRPr>
            </a:lvl1pPr>
          </a:lstStyle>
          <a:p>
            <a:fld id="{D34DACC3-9742-4940-92E6-4CAB853A3218}" type="slidenum">
              <a:rPr lang="en-GB" noProof="0" smtClean="0"/>
              <a:t>‹#›</a:t>
            </a:fld>
            <a:endParaRPr lang="en-GB" noProof="0"/>
          </a:p>
        </p:txBody>
      </p:sp>
      <p:sp>
        <p:nvSpPr>
          <p:cNvPr id="7" name="Footer Placeholder 6"/>
          <p:cNvSpPr>
            <a:spLocks noGrp="1"/>
          </p:cNvSpPr>
          <p:nvPr>
            <p:ph type="ftr" sz="quarter" idx="3"/>
          </p:nvPr>
        </p:nvSpPr>
        <p:spPr>
          <a:xfrm>
            <a:off x="8536420" y="6539162"/>
            <a:ext cx="2880000" cy="144000"/>
          </a:xfrm>
          <a:prstGeom prst="rect"/>
        </p:spPr>
        <p:txBody>
          <a:bodyPr vert="horz" wrap="square" lIns="0" tIns="0" rIns="0" bIns="0" rtlCol="0" anchor="ctr">
            <a:noAutofit/>
          </a:bodyPr>
          <a:lstStyle>
            <a:lvl1pPr>
              <a:defRPr lang="en-US" sz="900" b="0">
                <a:cs typeface="Arial" pitchFamily="34" charset="0"/>
              </a:defRPr>
            </a:lvl1pPr>
          </a:lstStyle>
          <a:p>
            <a:r>
              <a:rPr lang="en-GB" noProof="0" dirty="1" smtClean="0"/>
              <a:t>Footer or alternate date</a:t>
            </a:r>
            <a:endParaRPr lang="en-GB" noProof="0"/>
          </a:p>
        </p:txBody>
      </p:sp>
    </p:spTree>
    <p:extLst>
      <p:ext uri="{BB962C8B-B14F-4D97-AF65-F5344CB8AC3E}">
        <p14:creationId xmlns:p14="http://schemas.microsoft.com/office/powerpoint/2010/main" val="295849641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6" r:id="rId8"/>
    <p:sldLayoutId id="2147484187" r:id="rId9"/>
    <p:sldLayoutId id="2147484188" r:id="rId10"/>
    <p:sldLayoutId id="2147484190" r:id="rId11"/>
    <p:sldLayoutId id="2147484191" r:id="rId12"/>
    <p:sldLayoutId id="2147484192" r:id="rId13"/>
    <p:sldLayoutId id="2147484193" r:id="rId14"/>
  </p:sldLayoutIdLst>
  <p:timing>
    <p:tnLst>
      <p:par>
        <p:cTn id="1" dur="indefinite" restart="never" nodeType="tmRoot"/>
      </p:par>
    </p:tnLst>
  </p:timing>
  <p:hf hdr="0" ftr="0"/>
  <p:txStyles>
    <p:titleStyle>
      <a:lvl1pPr algn="l" defTabSz="457200" rtl="0" eaLnBrk="1" latinLnBrk="0" hangingPunct="1">
        <a:spcBef>
          <a:spcPct val="0"/>
        </a:spcBef>
        <a:buNone/>
        <a:defRPr sz="2600" b="1" kern="1200">
          <a:solidFill>
            <a:schemeClr val="tx2"/>
          </a:solidFill>
          <a:latin typeface="+mj-lt"/>
          <a:ea typeface="+mj-ea"/>
          <a:cs typeface="Arial" pitchFamily="34" charset="0"/>
        </a:defRPr>
      </a:lvl1pPr>
    </p:titleStyle>
    <p:bodyStyle>
      <a:lvl1pPr marL="182880" indent="-182880" algn="l" defTabSz="457200" rtl="0" eaLnBrk="1" latinLnBrk="0" hangingPunct="1">
        <a:spcBef>
          <a:spcPts val="1000"/>
        </a:spcBef>
        <a:buClr>
          <a:schemeClr val="tx2"/>
        </a:buClr>
        <a:buFont typeface="Arial" panose="020b0604020202020204" pitchFamily="34" charset="0"/>
        <a:buChar char="◘"/>
        <a:defRPr sz="2000" kern="1200">
          <a:solidFill>
            <a:schemeClr val="tx1"/>
          </a:solidFill>
          <a:latin typeface="+mn-lt"/>
          <a:ea typeface="+mn-ea"/>
          <a:cs typeface="Arial" pitchFamily="34" charset="0"/>
        </a:defRPr>
      </a:lvl1pPr>
      <a:lvl2pPr marL="365760" indent="-183600" algn="l" defTabSz="457200" rtl="0" eaLnBrk="1" latinLnBrk="0" hangingPunct="1">
        <a:spcBef>
          <a:spcPts val="600"/>
        </a:spcBef>
        <a:buClr>
          <a:srgbClr val="565A5C"/>
        </a:buClr>
        <a:buFont typeface="Arial" panose="020b0604020202020204" pitchFamily="34" charset="0"/>
        <a:buChar char="◘"/>
        <a:defRPr sz="1800" kern="1200">
          <a:solidFill>
            <a:schemeClr val="tx1"/>
          </a:solidFill>
          <a:latin typeface="+mn-lt"/>
          <a:ea typeface="+mn-ea"/>
          <a:cs typeface="Arial" pitchFamily="34" charset="0"/>
        </a:defRPr>
      </a:lvl2pPr>
      <a:lvl3pPr marL="550800" indent="-182880" algn="l" defTabSz="457200" rtl="0" eaLnBrk="1" latinLnBrk="0" hangingPunct="1">
        <a:spcBef>
          <a:spcPts val="400"/>
        </a:spcBef>
        <a:buClr>
          <a:schemeClr val="tx1"/>
        </a:buClr>
        <a:buFont typeface="Arial" panose="020b0604020202020204" pitchFamily="34" charset="0"/>
        <a:buChar char="◘"/>
        <a:defRPr sz="1400" kern="1200">
          <a:solidFill>
            <a:schemeClr val="tx1"/>
          </a:solidFill>
          <a:latin typeface="+mn-lt"/>
          <a:ea typeface="+mn-ea"/>
          <a:cs typeface="Arial" pitchFamily="34" charset="0"/>
        </a:defRPr>
      </a:lvl3pPr>
      <a:lvl4pPr marL="734400" indent="-182880" algn="l" defTabSz="457200" rtl="0" eaLnBrk="1" latinLnBrk="0" hangingPunct="1">
        <a:spcBef>
          <a:spcPts val="300"/>
        </a:spcBef>
        <a:buClr>
          <a:schemeClr val="tx1"/>
        </a:buClr>
        <a:buFont typeface="Arial" panose="020b0604020202020204" pitchFamily="34" charset="0"/>
        <a:buChar char="◘"/>
        <a:defRPr sz="1200" kern="1200">
          <a:solidFill>
            <a:schemeClr val="tx1"/>
          </a:solidFill>
          <a:latin typeface="+mn-lt"/>
          <a:ea typeface="+mn-ea"/>
          <a:cs typeface="Arial" pitchFamily="34" charset="0"/>
        </a:defRPr>
      </a:lvl4pPr>
      <a:lvl5pPr marL="918000" indent="-182880" algn="l" defTabSz="457200" rtl="0" eaLnBrk="1" latinLnBrk="0" hangingPunct="1">
        <a:spcBef>
          <a:spcPts val="300"/>
        </a:spcBef>
        <a:buClr>
          <a:schemeClr val="tx1"/>
        </a:buClr>
        <a:buFont typeface="Arial" panose="020b0604020202020204" pitchFamily="34" charset="0"/>
        <a:buChar char="◘"/>
        <a:defRPr sz="1100" kern="1200">
          <a:solidFill>
            <a:schemeClr val="tx1"/>
          </a:solidFill>
          <a:latin typeface="+mn-lt"/>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nvPr>
        </p:nvGraphicFramePr>
        <p:xfrm>
          <a:off x="1589" y="1600"/>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 spid="_x0000_s1051">
                  <p:embed/>
                </p:oleObj>
              </mc:Choice>
              <mc:Fallback>
                <p:oleObj name="think-cell Slide" progId="TCLayout.ActiveDocument.1" r:id="rId1" spid="_x0000_s1051">
                  <p:embed/>
                  <p:pic>
                    <p:nvPicPr>
                      <p:cNvPr id="0" name="OLE substitute image"/>
                      <p:cNvPicPr/>
                      <p:nvPr/>
                    </p:nvPicPr>
                    <p:blipFill>
                      <a:blip r:embed="rId14"/>
                      <a:srcRect/>
                      <a:stretch>
                        <a:fillRect/>
                      </a:stretch>
                    </p:blipFill>
                    <p:spPr>
                      <a:xfrm>
                        <a:off x="1589" y="1600"/>
                        <a:ext cx="1587" cy="1587"/>
                      </a:xfrm>
                      <a:prstGeom prst="rect"/>
                    </p:spPr>
                  </p:pic>
                </p:oleObj>
              </mc:Fallback>
            </mc:AlternateContent>
          </a:graphicData>
        </a:graphic>
      </p:graphicFrame>
      <p:sp>
        <p:nvSpPr>
          <p:cNvPr id="2" name="Cím helye 1"/>
          <p:cNvSpPr>
            <a:spLocks noGrp="1"/>
          </p:cNvSpPr>
          <p:nvPr>
            <p:ph type="title"/>
          </p:nvPr>
        </p:nvSpPr>
        <p:spPr>
          <a:xfrm>
            <a:off x="838200" y="365129"/>
            <a:ext cx="10515600" cy="1325563"/>
          </a:xfrm>
          <a:prstGeom prst="rect"/>
        </p:spPr>
        <p:txBody>
          <a:bodyPr vert="horz" lIns="91440" tIns="45720" rIns="91440" bIns="45720" rtlCol="0" anchor="ctr">
            <a:normAutofit/>
          </a:bodyPr>
          <a:lstStyle/>
          <a:p>
            <a:r>
              <a:rPr lang="hu-HU" dirty="1" smtClean="0"/>
              <a:t>Mintacím szerkesztése</a:t>
            </a:r>
            <a:endParaRPr lang="hu-HU"/>
          </a:p>
        </p:txBody>
      </p:sp>
      <p:sp>
        <p:nvSpPr>
          <p:cNvPr id="3" name="Szöveg helye 2"/>
          <p:cNvSpPr>
            <a:spLocks noGrp="1"/>
          </p:cNvSpPr>
          <p:nvPr>
            <p:ph type="body" idx="1"/>
          </p:nvPr>
        </p:nvSpPr>
        <p:spPr>
          <a:xfrm>
            <a:off x="838200" y="1825625"/>
            <a:ext cx="10515600" cy="4351338"/>
          </a:xfrm>
          <a:prstGeom prst="rect"/>
        </p:spPr>
        <p:txBody>
          <a:bodyPr vert="horz" lIns="91440" tIns="45720" rIns="91440" bIns="45720" rtlCol="0">
            <a:normAutofit/>
          </a:bodyPr>
          <a:lstStyle/>
          <a:p>
            <a:pPr lvl="0"/>
            <a:r>
              <a:rPr lang="hu-HU" dirty="1" smtClean="0"/>
              <a:t>Mintaszöveg szerkesztése</a:t>
            </a:r>
          </a:p>
          <a:p>
            <a:pPr lvl="1"/>
            <a:r>
              <a:rPr lang="hu-HU" dirty="1" smtClean="0"/>
              <a:t>Második szint</a:t>
            </a:r>
          </a:p>
          <a:p>
            <a:pPr lvl="2"/>
            <a:r>
              <a:rPr lang="hu-HU" dirty="1" smtClean="0"/>
              <a:t>Harmadik szint</a:t>
            </a:r>
          </a:p>
          <a:p>
            <a:pPr lvl="3"/>
            <a:r>
              <a:rPr lang="hu-HU" dirty="1" smtClean="0"/>
              <a:t>Negyedik szint</a:t>
            </a:r>
          </a:p>
          <a:p>
            <a:pPr lvl="4"/>
            <a:r>
              <a:rPr lang="hu-HU" dirty="1" smtClean="0"/>
              <a:t>Ötödik szint</a:t>
            </a:r>
            <a:endParaRPr lang="hu-HU"/>
          </a:p>
        </p:txBody>
      </p:sp>
      <p:sp>
        <p:nvSpPr>
          <p:cNvPr id="4" name="Dátum helye 3"/>
          <p:cNvSpPr>
            <a:spLocks noGrp="1"/>
          </p:cNvSpPr>
          <p:nvPr>
            <p:ph type="dt" sz="half" idx="2"/>
          </p:nvPr>
        </p:nvSpPr>
        <p:spPr>
          <a:xfrm>
            <a:off x="838200" y="6356362"/>
            <a:ext cx="2743200" cy="365125"/>
          </a:xfrm>
          <a:prstGeom prst="rect"/>
        </p:spPr>
        <p:txBody>
          <a:bodyPr vert="horz" lIns="91440" tIns="45720" rIns="91440" bIns="45720" rtlCol="0" anchor="ctr"/>
          <a:lstStyle>
            <a:lvl1pPr algn="l">
              <a:defRPr sz="1200">
                <a:solidFill>
                  <a:schemeClr val="tx1">
                    <a:tint val="75000"/>
                  </a:schemeClr>
                </a:solidFill>
              </a:defRPr>
            </a:lvl1pPr>
          </a:lstStyle>
          <a:p>
            <a:fld id="{6EC232F8-6782-4FC5-AAF3-675A024F767D}" type="datetimeFigureOut">
              <a:rPr lang="hu-HU" smtClean="0"/>
              <a:t>2019. 01. 24.</a:t>
            </a:fld>
            <a:endParaRPr lang="hu-HU"/>
          </a:p>
        </p:txBody>
      </p:sp>
      <p:sp>
        <p:nvSpPr>
          <p:cNvPr id="5" name="Élőláb helye 4"/>
          <p:cNvSpPr>
            <a:spLocks noGrp="1"/>
          </p:cNvSpPr>
          <p:nvPr>
            <p:ph type="ftr" sz="quarter" idx="3"/>
          </p:nvPr>
        </p:nvSpPr>
        <p:spPr>
          <a:xfrm>
            <a:off x="4038600" y="6356362"/>
            <a:ext cx="4114800" cy="365125"/>
          </a:xfrm>
          <a:prstGeom prst="rect"/>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62"/>
            <a:ext cx="2743200" cy="365125"/>
          </a:xfrm>
          <a:prstGeom prst="rect"/>
        </p:spPr>
        <p:txBody>
          <a:bodyPr vert="horz" lIns="91440" tIns="45720" rIns="91440" bIns="45720" rtlCol="0" anchor="ctr"/>
          <a:lstStyle>
            <a:lvl1pPr algn="r">
              <a:defRPr sz="1200">
                <a:solidFill>
                  <a:schemeClr val="tx1">
                    <a:tint val="75000"/>
                  </a:schemeClr>
                </a:solidFill>
              </a:defRPr>
            </a:lvl1pPr>
          </a:lstStyle>
          <a:p>
            <a:fld id="{75E16A9E-EAA3-4BDA-96BD-F395740AAF15}" type="slidenum">
              <a:rPr lang="hu-HU" smtClean="0"/>
              <a:t>‹#›</a:t>
            </a:fld>
            <a:endParaRPr lang="hu-HU"/>
          </a:p>
        </p:txBody>
      </p:sp>
    </p:spTree>
    <p:extLst>
      <p:ext uri="{BB962C8B-B14F-4D97-AF65-F5344CB8AC3E}">
        <p14:creationId xmlns:p14="http://schemas.microsoft.com/office/powerpoint/2010/main" val="1181055324"/>
      </p:ext>
    </p:extLst>
  </p:cSld>
  <p:clrMap bg1="lt1" tx1="dk1" bg2="lt2" tx2="dk2" accent1="accent1" accent2="accent2" accent3="accent3" accent4="accent4" accent5="accent5" accent6="accent6" hlink="hlink" folHlink="folHlink"/>
  <p:sldLayoutIdLst>
    <p:sldLayoutId id="2147484224" r:id="rId2"/>
    <p:sldLayoutId id="2147484225" r:id="rId3"/>
    <p:sldLayoutId id="2147484228" r:id="rId4"/>
    <p:sldLayoutId id="2147484229" r:id="rId5"/>
    <p:sldLayoutId id="2147484230" r:id="rId6"/>
    <p:sldLayoutId id="2147484231" r:id="rId7"/>
    <p:sldLayoutId id="2147484232" r:id="rId8"/>
    <p:sldLayoutId id="2147484233" r:id="rId9"/>
    <p:sldLayoutId id="2147484280"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name="">
    <p:bg>
      <p:bgPr>
        <a:solidFill>
          <a:schemeClr val="tx2"/>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 spid="_x0000_s1055">
                  <p:embed/>
                </p:oleObj>
              </mc:Choice>
              <mc:Fallback>
                <p:oleObj name="think-cell Slide" progId="TCLayout.ActiveDocument.1" r:id="rId1" spid="_x0000_s1055">
                  <p:embed/>
                  <p:pic>
                    <p:nvPicPr>
                      <p:cNvPr id="0" name="OLE substitute image"/>
                      <p:cNvPicPr/>
                      <p:nvPr/>
                    </p:nvPicPr>
                    <p:blipFill>
                      <a:blip r:embed="rId21"/>
                      <a:srcRect/>
                      <a:stretch>
                        <a:fillRect/>
                      </a:stretch>
                    </p:blipFill>
                    <p:spPr>
                      <a:xfrm>
                        <a:off x="2118" y="1589"/>
                        <a:ext cx="2116" cy="1587"/>
                      </a:xfrm>
                      <a:prstGeom prst="rect"/>
                    </p:spPr>
                  </p:pic>
                </p:oleObj>
              </mc:Fallback>
            </mc:AlternateContent>
          </a:graphicData>
        </a:graphic>
      </p:graphicFrame>
    </p:spTree>
    <p:extLst>
      <p:ext uri="{BB962C8B-B14F-4D97-AF65-F5344CB8AC3E}">
        <p14:creationId xmlns:p14="http://schemas.microsoft.com/office/powerpoint/2010/main" val="2935334251"/>
      </p:ext>
    </p:extLst>
  </p:cSld>
  <p:clrMap bg1="lt1" tx1="dk1" bg2="lt2" tx2="dk2" accent1="accent1" accent2="accent2" accent3="accent3" accent4="accent4" accent5="accent5" accent6="accent6" hlink="hlink" folHlink="folHlink"/>
  <p:sldLayoutIdLst>
    <p:sldLayoutId id="2147484264" r:id="rId2"/>
    <p:sldLayoutId id="2147484265" r:id="rId3"/>
    <p:sldLayoutId id="2147484266" r:id="rId4"/>
    <p:sldLayoutId id="2147484267" r:id="rId5"/>
    <p:sldLayoutId id="2147484268" r:id="rId6"/>
    <p:sldLayoutId id="2147484269" r:id="rId7"/>
    <p:sldLayoutId id="2147484270" r:id="rId8"/>
    <p:sldLayoutId id="2147484271" r:id="rId9"/>
    <p:sldLayoutId id="2147484272" r:id="rId10"/>
    <p:sldLayoutId id="2147484273" r:id="rId11"/>
    <p:sldLayoutId id="2147484274" r:id="rId12"/>
    <p:sldLayoutId id="2147484275" r:id="rId13"/>
    <p:sldLayoutId id="2147484276" r:id="rId14"/>
    <p:sldLayoutId id="2147484277" r:id="rId15"/>
    <p:sldLayoutId id="2147484278" r:id="rId16"/>
    <p:sldLayoutId id="2147484279" r:id="rId22"/>
  </p:sldLayoutIdLst>
  <p:timing>
    <p:tnLst>
      <p:par>
        <p:cTn id="1" dur="indefinite" restart="never" nodeType="tmRoot"/>
      </p:par>
    </p:tnLst>
  </p:timing>
  <p:hf hdr="0" sldNum="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Arial" pitchFamily="34" charset="0"/>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Arial" pitchFamily="34" charset="0"/>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Arial" pitchFamily="34" charset="0"/>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2"/>
            </p:custDataLst>
          </p:nvPr>
        </p:nvGraphicFramePr>
        <p:xfrm>
          <a:off x="1589" y="1600"/>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 spid="_x0000_s1057">
                  <p:embed/>
                </p:oleObj>
              </mc:Choice>
              <mc:Fallback>
                <p:oleObj name="think-cell Slide" progId="TCLayout.ActiveDocument.1" r:id="rId1" spid="_x0000_s1057">
                  <p:embed/>
                  <p:pic>
                    <p:nvPicPr>
                      <p:cNvPr id="0" name="OLE substitute image"/>
                      <p:cNvPicPr/>
                      <p:nvPr/>
                    </p:nvPicPr>
                    <p:blipFill>
                      <a:blip r:embed="rId14"/>
                      <a:srcRect/>
                      <a:stretch>
                        <a:fillRect/>
                      </a:stretch>
                    </p:blipFill>
                    <p:spPr>
                      <a:xfrm>
                        <a:off x="1589" y="1600"/>
                        <a:ext cx="1587" cy="1587"/>
                      </a:xfrm>
                      <a:prstGeom prst="rect"/>
                    </p:spPr>
                  </p:pic>
                </p:oleObj>
              </mc:Fallback>
            </mc:AlternateContent>
          </a:graphicData>
        </a:graphic>
      </p:graphicFrame>
      <p:sp>
        <p:nvSpPr>
          <p:cNvPr id="2" name="Cím helye 1"/>
          <p:cNvSpPr>
            <a:spLocks noGrp="1"/>
          </p:cNvSpPr>
          <p:nvPr>
            <p:ph type="title"/>
          </p:nvPr>
        </p:nvSpPr>
        <p:spPr>
          <a:xfrm>
            <a:off x="838200" y="365129"/>
            <a:ext cx="10515600" cy="1325563"/>
          </a:xfrm>
          <a:prstGeom prst="rect"/>
        </p:spPr>
        <p:txBody>
          <a:bodyPr vert="horz" lIns="91440" tIns="45720" rIns="91440" bIns="45720" rtlCol="0" anchor="ctr">
            <a:normAutofit/>
          </a:bodyPr>
          <a:lstStyle/>
          <a:p>
            <a:r>
              <a:rPr lang="hu-HU" dirty="1" smtClean="0"/>
              <a:t>Mintacím szerkesztése</a:t>
            </a:r>
            <a:endParaRPr lang="hu-HU"/>
          </a:p>
        </p:txBody>
      </p:sp>
      <p:sp>
        <p:nvSpPr>
          <p:cNvPr id="3" name="Szöveg helye 2"/>
          <p:cNvSpPr>
            <a:spLocks noGrp="1"/>
          </p:cNvSpPr>
          <p:nvPr>
            <p:ph type="body" idx="1"/>
          </p:nvPr>
        </p:nvSpPr>
        <p:spPr>
          <a:xfrm>
            <a:off x="838200" y="1825625"/>
            <a:ext cx="10515600" cy="4351338"/>
          </a:xfrm>
          <a:prstGeom prst="rect"/>
        </p:spPr>
        <p:txBody>
          <a:bodyPr vert="horz" lIns="91440" tIns="45720" rIns="91440" bIns="45720" rtlCol="0">
            <a:normAutofit/>
          </a:bodyPr>
          <a:lstStyle/>
          <a:p>
            <a:pPr lvl="0"/>
            <a:r>
              <a:rPr lang="hu-HU" dirty="1" smtClean="0"/>
              <a:t>Mintaszöveg szerkesztése</a:t>
            </a:r>
          </a:p>
          <a:p>
            <a:pPr lvl="1"/>
            <a:r>
              <a:rPr lang="hu-HU" dirty="1" smtClean="0"/>
              <a:t>Második szint</a:t>
            </a:r>
          </a:p>
          <a:p>
            <a:pPr lvl="2"/>
            <a:r>
              <a:rPr lang="hu-HU" dirty="1" smtClean="0"/>
              <a:t>Harmadik szint</a:t>
            </a:r>
          </a:p>
          <a:p>
            <a:pPr lvl="3"/>
            <a:r>
              <a:rPr lang="hu-HU" dirty="1" smtClean="0"/>
              <a:t>Negyedik szint</a:t>
            </a:r>
          </a:p>
          <a:p>
            <a:pPr lvl="4"/>
            <a:r>
              <a:rPr lang="hu-HU" dirty="1" smtClean="0"/>
              <a:t>Ötödik szint</a:t>
            </a:r>
            <a:endParaRPr lang="hu-HU"/>
          </a:p>
        </p:txBody>
      </p:sp>
      <p:sp>
        <p:nvSpPr>
          <p:cNvPr id="4" name="Dátum helye 3"/>
          <p:cNvSpPr>
            <a:spLocks noGrp="1"/>
          </p:cNvSpPr>
          <p:nvPr>
            <p:ph type="dt" sz="half" idx="2"/>
          </p:nvPr>
        </p:nvSpPr>
        <p:spPr>
          <a:xfrm>
            <a:off x="838200" y="6356362"/>
            <a:ext cx="2743200" cy="365125"/>
          </a:xfrm>
          <a:prstGeom prst="rect"/>
        </p:spPr>
        <p:txBody>
          <a:bodyPr vert="horz" lIns="91440" tIns="45720" rIns="91440" bIns="45720" rtlCol="0" anchor="ctr"/>
          <a:lstStyle>
            <a:lvl1pPr algn="l">
              <a:defRPr sz="1200">
                <a:solidFill>
                  <a:schemeClr val="tx1">
                    <a:tint val="75000"/>
                  </a:schemeClr>
                </a:solidFill>
              </a:defRPr>
            </a:lvl1pPr>
          </a:lstStyle>
          <a:p>
            <a:pPr marL="0" marR="0" lvl="0" indent="0" algn="l" defTabSz="914400" fontAlgn="auto" rtl="0" eaLnBrk="1" latinLnBrk="0" hangingPunct="1">
              <a:lnSpc>
                <a:spcPct val="100000"/>
              </a:lnSpc>
              <a:spcBef>
                <a:spcPct val="0"/>
              </a:spcBef>
              <a:spcAft>
                <a:spcPct val="0"/>
              </a:spcAft>
              <a:buClrTx/>
              <a:buSzTx/>
              <a:buFontTx/>
              <a:buNone/>
              <a:defRPr/>
            </a:pPr>
            <a:fld id="{6EC232F8-6782-4FC5-AAF3-675A024F767D}" type="datetimeFigureOut">
              <a:rPr kumimoji="0" lang="hu-HU" sz="1200" b="0" i="0" u="none" strike="noStrike" kern="1200" cap="none" spc="0" normalizeH="0" baseline="0" noProof="0" smtClean="0">
                <a:ln>
                  <a:noFill/>
                </a:ln>
                <a:solidFill>
                  <a:prstClr val="black">
                    <a:tint val="75000"/>
                  </a:prstClr>
                </a:solidFill>
                <a:effectLst/>
                <a:uLnTx/>
                <a:uFillTx/>
                <a:latin typeface="Calibri"/>
                <a:ea typeface="+mn-ea"/>
                <a:cs typeface="+mn-cs"/>
              </a:rPr>
              <a:t>2019. 01. 24.</a:t>
            </a:fld>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Élőláb helye 4"/>
          <p:cNvSpPr>
            <a:spLocks noGrp="1"/>
          </p:cNvSpPr>
          <p:nvPr>
            <p:ph type="ftr" sz="quarter" idx="3"/>
          </p:nvPr>
        </p:nvSpPr>
        <p:spPr>
          <a:xfrm>
            <a:off x="4038600" y="6356362"/>
            <a:ext cx="4114800" cy="365125"/>
          </a:xfrm>
          <a:prstGeom prst="rect"/>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Dia számának helye 5"/>
          <p:cNvSpPr>
            <a:spLocks noGrp="1"/>
          </p:cNvSpPr>
          <p:nvPr>
            <p:ph type="sldNum" sz="quarter" idx="4"/>
          </p:nvPr>
        </p:nvSpPr>
        <p:spPr>
          <a:xfrm>
            <a:off x="8610600" y="6356362"/>
            <a:ext cx="2743200" cy="365125"/>
          </a:xfrm>
          <a:prstGeom prst="rect"/>
        </p:spPr>
        <p:txBody>
          <a:bodyPr vert="horz" lIns="91440" tIns="45720" rIns="91440" bIns="45720" rtlCol="0" anchor="ctr"/>
          <a:lstStyle>
            <a:lvl1pPr algn="r">
              <a:defRPr sz="1200">
                <a:solidFill>
                  <a:schemeClr val="tx1">
                    <a:tint val="75000"/>
                  </a:schemeClr>
                </a:solidFill>
              </a:defRPr>
            </a:lvl1pPr>
          </a:lstStyle>
          <a:p>
            <a:pPr marL="0" marR="0" lvl="0" indent="0" algn="r" defTabSz="914400" fontAlgn="auto" rtl="0" eaLnBrk="1" latinLnBrk="0" hangingPunct="1">
              <a:lnSpc>
                <a:spcPct val="100000"/>
              </a:lnSpc>
              <a:spcBef>
                <a:spcPct val="0"/>
              </a:spcBef>
              <a:spcAft>
                <a:spcPct val="0"/>
              </a:spcAft>
              <a:buClrTx/>
              <a:buSzTx/>
              <a:buFontTx/>
              <a:buNone/>
              <a:defRPr/>
            </a:pPr>
            <a:fld id="{75E16A9E-EAA3-4BDA-96BD-F395740AAF15}" type="slidenum">
              <a:rPr kumimoji="0" lang="hu-HU" sz="1200" b="0" i="0" u="none" strike="noStrike" kern="1200" cap="none" spc="0" normalizeH="0" baseline="0" noProof="0" smtClean="0">
                <a:ln>
                  <a:noFill/>
                </a:ln>
                <a:solidFill>
                  <a:prstClr val="black">
                    <a:tint val="75000"/>
                  </a:prstClr>
                </a:solidFill>
                <a:effectLst/>
                <a:uLnTx/>
                <a:uFillTx/>
                <a:latin typeface="Calibri"/>
                <a:ea typeface="+mn-ea"/>
                <a:cs typeface="+mn-cs"/>
              </a:rPr>
              <a:t>‹#›</a:t>
            </a:fld>
            <a:endParaRPr kumimoji="0" lang="hu-H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744322"/>
      </p:ext>
    </p:extLst>
  </p:cSld>
  <p:clrMap bg1="lt1" tx1="dk1" bg2="lt2" tx2="dk2" accent1="accent1" accent2="accent2" accent3="accent3" accent4="accent4" accent5="accent5" accent6="accent6" hlink="hlink" folHlink="folHlink"/>
  <p:sldLayoutIdLst>
    <p:sldLayoutId id="2147484293" r:id="rId2"/>
    <p:sldLayoutId id="2147484294" r:id="rId3"/>
    <p:sldLayoutId id="2147484296" r:id="rId4"/>
    <p:sldLayoutId id="2147484297" r:id="rId5"/>
    <p:sldLayoutId id="2147484298" r:id="rId6"/>
    <p:sldLayoutId id="2147484299" r:id="rId7"/>
    <p:sldLayoutId id="2147484300" r:id="rId8"/>
    <p:sldLayoutId id="2147484301" r:id="rId9"/>
    <p:sldLayoutId id="2147484302" r:id="rId15"/>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image" Target="../media/image13.jpeg" /><Relationship Id="rId3" Type="http://schemas.openxmlformats.org/officeDocument/2006/relationships/image" Target="../media/image14.png" /><Relationship Id="rId4" Type="http://schemas.openxmlformats.org/officeDocument/2006/relationships/image" Target="../media/image15.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6.xml" /><Relationship Id="rId3" Type="http://schemas.openxmlformats.org/officeDocument/2006/relationships/image" Target="../media/image16.jpeg" /><Relationship Id="rId4" Type="http://schemas.openxmlformats.org/officeDocument/2006/relationships/image" Target="../media/image14.png" /><Relationship Id="rId5" Type="http://schemas.openxmlformats.org/officeDocument/2006/relationships/image" Target="../media/image15.png" /><Relationship Id="rId6" Type="http://schemas.openxmlformats.org/officeDocument/2006/relationships/image" Target="../media/image17.jpeg" /><Relationship Id="rId7" Type="http://schemas.openxmlformats.org/officeDocument/2006/relationships/image" Target="../media/image18.png" /><Relationship Id="rId8" Type="http://schemas.openxmlformats.org/officeDocument/2006/relationships/image" Target="../media/image19.jpeg" /><Relationship Id="rId9" Type="http://schemas.openxmlformats.org/officeDocument/2006/relationships/image" Target="../media/image20.jpe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7.xml" /><Relationship Id="rId3" Type="http://schemas.openxmlformats.org/officeDocument/2006/relationships/image" Target="../media/image21.jpeg" /><Relationship Id="rId4" Type="http://schemas.openxmlformats.org/officeDocument/2006/relationships/image" Target="../media/image14.png" /><Relationship Id="rId5" Type="http://schemas.openxmlformats.org/officeDocument/2006/relationships/image" Target="../media/image15.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8.xml" /><Relationship Id="rId3" Type="http://schemas.openxmlformats.org/officeDocument/2006/relationships/image" Target="../media/image22.jpeg" /><Relationship Id="rId4" Type="http://schemas.openxmlformats.org/officeDocument/2006/relationships/image" Target="../media/image15.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openxmlformats.org/officeDocument/2006/relationships/image" Target="../media/image23.jpeg" /><Relationship Id="rId11" Type="http://schemas.openxmlformats.org/officeDocument/2006/relationships/image" Target="../media/image24.jpeg" /><Relationship Id="rId12" Type="http://schemas.openxmlformats.org/officeDocument/2006/relationships/image" Target="../media/image25.jpeg" /><Relationship Id="rId13" Type="http://schemas.openxmlformats.org/officeDocument/2006/relationships/image" Target="../media/image26.jpeg" /><Relationship Id="rId2" Type="http://schemas.openxmlformats.org/officeDocument/2006/relationships/notesSlide" Target="../notesSlides/notesSlide9.xml" /><Relationship Id="rId3" Type="http://schemas.openxmlformats.org/officeDocument/2006/relationships/image" Target="../media/image27.png" /><Relationship Id="rId4" Type="http://schemas.openxmlformats.org/officeDocument/2006/relationships/image" Target="../media/image14.png" /><Relationship Id="rId5" Type="http://schemas.openxmlformats.org/officeDocument/2006/relationships/image" Target="../media/image15.png" /><Relationship Id="rId6" Type="http://schemas.openxmlformats.org/officeDocument/2006/relationships/image" Target="../media/image28.jpeg" /><Relationship Id="rId7" Type="http://schemas.openxmlformats.org/officeDocument/2006/relationships/image" Target="../media/image29.jpeg" /><Relationship Id="rId8" Type="http://schemas.openxmlformats.org/officeDocument/2006/relationships/image" Target="../media/image30.jpeg" /><Relationship Id="rId9" Type="http://schemas.openxmlformats.org/officeDocument/2006/relationships/image" Target="../media/image31.jpe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image" Target="../media/image32.jpeg" /><Relationship Id="rId3" Type="http://schemas.openxmlformats.org/officeDocument/2006/relationships/image" Target="../media/image14.png" /><Relationship Id="rId4" Type="http://schemas.openxmlformats.org/officeDocument/2006/relationships/image" Target="../media/image15.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10.xml" /><Relationship Id="rId3" Type="http://schemas.openxmlformats.org/officeDocument/2006/relationships/image" Target="../media/image33.jpeg" /><Relationship Id="rId4" Type="http://schemas.openxmlformats.org/officeDocument/2006/relationships/image" Target="../media/image14.png" /><Relationship Id="rId5" Type="http://schemas.openxmlformats.org/officeDocument/2006/relationships/image" Target="../media/image15.png" /></Relationships>
</file>

<file path=ppt/slides/_rels/slide16.xml.rels>&#65279;<?xml version="1.0" encoding="utf-8" standalone="yes"?><Relationships xmlns="http://schemas.openxmlformats.org/package/2006/relationships"><Relationship Id="rId1" Type="http://schemas.openxmlformats.org/officeDocument/2006/relationships/vmlDrawing" Target="../drawings/vmlDrawing16.vml" /><Relationship Id="rId10" Type="http://schemas.openxmlformats.org/officeDocument/2006/relationships/oleObject" Target="../embeddings/oleObject16.bin" TargetMode="Internal" /><Relationship Id="rId2" Type="http://schemas.openxmlformats.org/officeDocument/2006/relationships/tags" Target="../tags/tag25.xml" /><Relationship Id="rId3" Type="http://schemas.openxmlformats.org/officeDocument/2006/relationships/slideLayout" Target="../slideLayouts/slideLayout65.xml" /><Relationship Id="rId4" Type="http://schemas.openxmlformats.org/officeDocument/2006/relationships/notesSlide" Target="../notesSlides/notesSlide11.xml" /><Relationship Id="rId5" Type="http://schemas.openxmlformats.org/officeDocument/2006/relationships/image" Target="../media/image34.jpeg" /><Relationship Id="rId6" Type="http://schemas.openxmlformats.org/officeDocument/2006/relationships/image" Target="../media/image14.png" /><Relationship Id="rId8" Type="http://schemas.openxmlformats.org/officeDocument/2006/relationships/image" Target="../media/image1.emf" /><Relationship Id="rId9" Type="http://schemas.openxmlformats.org/officeDocument/2006/relationships/image" Target="../media/image35.png" /></Relationships>
</file>

<file path=ppt/slides/_rels/slide17.xml.rels>&#65279;<?xml version="1.0" encoding="utf-8" standalone="yes"?><Relationships xmlns="http://schemas.openxmlformats.org/package/2006/relationships"><Relationship Id="rId1" Type="http://schemas.openxmlformats.org/officeDocument/2006/relationships/vmlDrawing" Target="../drawings/vmlDrawing17.vml" /><Relationship Id="rId10" Type="http://schemas.openxmlformats.org/officeDocument/2006/relationships/oleObject" Target="../embeddings/oleObject16.bin" TargetMode="Internal" /><Relationship Id="rId2" Type="http://schemas.openxmlformats.org/officeDocument/2006/relationships/tags" Target="../tags/tag3.xml" /><Relationship Id="rId3" Type="http://schemas.openxmlformats.org/officeDocument/2006/relationships/slideLayout" Target="../slideLayouts/slideLayout65.xml" /><Relationship Id="rId4" Type="http://schemas.openxmlformats.org/officeDocument/2006/relationships/notesSlide" Target="../notesSlides/notesSlide12.xml" /><Relationship Id="rId5" Type="http://schemas.openxmlformats.org/officeDocument/2006/relationships/image" Target="../media/image36.jpeg" /><Relationship Id="rId6" Type="http://schemas.openxmlformats.org/officeDocument/2006/relationships/image" Target="../media/image14.png" /><Relationship Id="rId8" Type="http://schemas.openxmlformats.org/officeDocument/2006/relationships/image" Target="../media/image1.emf" /><Relationship Id="rId9" Type="http://schemas.openxmlformats.org/officeDocument/2006/relationships/image" Target="../media/image35.png" /></Relationships>
</file>

<file path=ppt/slides/_rels/slide18.xml.rels>&#65279;<?xml version="1.0" encoding="utf-8" standalone="yes"?><Relationships xmlns="http://schemas.openxmlformats.org/package/2006/relationships"><Relationship Id="rId1" Type="http://schemas.openxmlformats.org/officeDocument/2006/relationships/vmlDrawing" Target="../drawings/vmlDrawing18.vml" /><Relationship Id="rId10" Type="http://schemas.openxmlformats.org/officeDocument/2006/relationships/oleObject" Target="../embeddings/oleObject16.bin" TargetMode="Internal" /><Relationship Id="rId2" Type="http://schemas.openxmlformats.org/officeDocument/2006/relationships/tags" Target="../tags/tag6.xml" /><Relationship Id="rId3" Type="http://schemas.openxmlformats.org/officeDocument/2006/relationships/slideLayout" Target="../slideLayouts/slideLayout65.xml" /><Relationship Id="rId4" Type="http://schemas.openxmlformats.org/officeDocument/2006/relationships/notesSlide" Target="../notesSlides/notesSlide13.xml" /><Relationship Id="rId5" Type="http://schemas.openxmlformats.org/officeDocument/2006/relationships/image" Target="../media/image37.jpeg" /><Relationship Id="rId6" Type="http://schemas.openxmlformats.org/officeDocument/2006/relationships/image" Target="../media/image14.png" /><Relationship Id="rId8" Type="http://schemas.openxmlformats.org/officeDocument/2006/relationships/image" Target="../media/image1.emf" /><Relationship Id="rId9" Type="http://schemas.openxmlformats.org/officeDocument/2006/relationships/image" Target="../media/image35.png" /></Relationships>
</file>

<file path=ppt/slides/_rels/slide19.xml.rels>&#65279;<?xml version="1.0" encoding="utf-8" standalone="yes"?><Relationships xmlns="http://schemas.openxmlformats.org/package/2006/relationships"><Relationship Id="rId1" Type="http://schemas.openxmlformats.org/officeDocument/2006/relationships/vmlDrawing" Target="../drawings/vmlDrawing19.vml" /><Relationship Id="rId10" Type="http://schemas.openxmlformats.org/officeDocument/2006/relationships/oleObject" Target="../embeddings/oleObject16.bin" TargetMode="Internal" /><Relationship Id="rId2" Type="http://schemas.openxmlformats.org/officeDocument/2006/relationships/tags" Target="../tags/tag18.xml" /><Relationship Id="rId3" Type="http://schemas.openxmlformats.org/officeDocument/2006/relationships/slideLayout" Target="../slideLayouts/slideLayout65.xml" /><Relationship Id="rId4" Type="http://schemas.openxmlformats.org/officeDocument/2006/relationships/notesSlide" Target="../notesSlides/notesSlide14.xml" /><Relationship Id="rId5" Type="http://schemas.openxmlformats.org/officeDocument/2006/relationships/image" Target="../media/image38.jpeg" /><Relationship Id="rId6" Type="http://schemas.openxmlformats.org/officeDocument/2006/relationships/image" Target="../media/image14.png" /><Relationship Id="rId8" Type="http://schemas.openxmlformats.org/officeDocument/2006/relationships/image" Target="../media/image1.emf" /><Relationship Id="rId9" Type="http://schemas.openxmlformats.org/officeDocument/2006/relationships/image" Target="../media/image35.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image" Target="../media/image39.jpeg" /><Relationship Id="rId3" Type="http://schemas.openxmlformats.org/officeDocument/2006/relationships/image" Target="../media/image14.png" /><Relationship Id="rId4" Type="http://schemas.openxmlformats.org/officeDocument/2006/relationships/image" Target="../media/image15.png" /></Relationships>
</file>

<file path=ppt/slides/_rels/slide20.xml.rels>&#65279;<?xml version="1.0" encoding="utf-8" standalone="yes"?><Relationships xmlns="http://schemas.openxmlformats.org/package/2006/relationships"><Relationship Id="rId1" Type="http://schemas.openxmlformats.org/officeDocument/2006/relationships/vmlDrawing" Target="../drawings/vmlDrawing20.vml" /><Relationship Id="rId10" Type="http://schemas.openxmlformats.org/officeDocument/2006/relationships/oleObject" Target="../embeddings/oleObject16.bin" TargetMode="Internal" /><Relationship Id="rId2" Type="http://schemas.openxmlformats.org/officeDocument/2006/relationships/tags" Target="../tags/tag9.xml" /><Relationship Id="rId3" Type="http://schemas.openxmlformats.org/officeDocument/2006/relationships/slideLayout" Target="../slideLayouts/slideLayout65.xml" /><Relationship Id="rId4" Type="http://schemas.openxmlformats.org/officeDocument/2006/relationships/notesSlide" Target="../notesSlides/notesSlide15.xml" /><Relationship Id="rId5" Type="http://schemas.openxmlformats.org/officeDocument/2006/relationships/image" Target="../media/image40.jpeg" /><Relationship Id="rId6" Type="http://schemas.openxmlformats.org/officeDocument/2006/relationships/image" Target="../media/image14.png" /><Relationship Id="rId8" Type="http://schemas.openxmlformats.org/officeDocument/2006/relationships/image" Target="../media/image1.emf" /><Relationship Id="rId9" Type="http://schemas.openxmlformats.org/officeDocument/2006/relationships/image" Target="../media/image35.png" /></Relationships>
</file>

<file path=ppt/slides/_rels/slide21.xml.rels>&#65279;<?xml version="1.0" encoding="utf-8" standalone="yes"?><Relationships xmlns="http://schemas.openxmlformats.org/package/2006/relationships"><Relationship Id="rId1" Type="http://schemas.openxmlformats.org/officeDocument/2006/relationships/vmlDrawing" Target="../drawings/vmlDrawing21.vml" /><Relationship Id="rId10" Type="http://schemas.openxmlformats.org/officeDocument/2006/relationships/oleObject" Target="../embeddings/oleObject16.bin" TargetMode="Internal" /><Relationship Id="rId2" Type="http://schemas.openxmlformats.org/officeDocument/2006/relationships/tags" Target="../tags/tag10.xml" /><Relationship Id="rId3" Type="http://schemas.openxmlformats.org/officeDocument/2006/relationships/slideLayout" Target="../slideLayouts/slideLayout65.xml" /><Relationship Id="rId4" Type="http://schemas.openxmlformats.org/officeDocument/2006/relationships/notesSlide" Target="../notesSlides/notesSlide16.xml" /><Relationship Id="rId5" Type="http://schemas.openxmlformats.org/officeDocument/2006/relationships/image" Target="../media/image41.jpeg" /><Relationship Id="rId6" Type="http://schemas.openxmlformats.org/officeDocument/2006/relationships/image" Target="../media/image14.png" /><Relationship Id="rId8" Type="http://schemas.openxmlformats.org/officeDocument/2006/relationships/image" Target="../media/image1.emf" /><Relationship Id="rId9" Type="http://schemas.openxmlformats.org/officeDocument/2006/relationships/image" Target="../media/image35.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63.xml" /><Relationship Id="rId2" Type="http://schemas.openxmlformats.org/officeDocument/2006/relationships/image" Target="../media/image42.jpeg" /><Relationship Id="rId3" Type="http://schemas.openxmlformats.org/officeDocument/2006/relationships/image" Target="../media/image14.png" /><Relationship Id="rId4" Type="http://schemas.openxmlformats.org/officeDocument/2006/relationships/image" Target="../media/image15.png" /></Relationships>
</file>

<file path=ppt/slides/_rels/slide23.xml.rels>&#65279;<?xml version="1.0" encoding="utf-8" standalone="yes"?><Relationships xmlns="http://schemas.openxmlformats.org/package/2006/relationships"><Relationship Id="rId1" Type="http://schemas.openxmlformats.org/officeDocument/2006/relationships/vmlDrawing" Target="../drawings/vmlDrawing22.vml" /><Relationship Id="rId10" Type="http://schemas.openxmlformats.org/officeDocument/2006/relationships/oleObject" Target="../embeddings/oleObject16.bin" TargetMode="Internal" /><Relationship Id="rId2" Type="http://schemas.openxmlformats.org/officeDocument/2006/relationships/tags" Target="../tags/tag19.xml" /><Relationship Id="rId3" Type="http://schemas.openxmlformats.org/officeDocument/2006/relationships/slideLayout" Target="../slideLayouts/slideLayout65.xml" /><Relationship Id="rId4" Type="http://schemas.openxmlformats.org/officeDocument/2006/relationships/notesSlide" Target="../notesSlides/notesSlide17.xml" /><Relationship Id="rId5" Type="http://schemas.openxmlformats.org/officeDocument/2006/relationships/image" Target="../media/image43.jpeg" /><Relationship Id="rId6" Type="http://schemas.openxmlformats.org/officeDocument/2006/relationships/image" Target="../media/image14.png" /><Relationship Id="rId8" Type="http://schemas.openxmlformats.org/officeDocument/2006/relationships/image" Target="../media/image1.emf" /><Relationship Id="rId9" Type="http://schemas.openxmlformats.org/officeDocument/2006/relationships/image" Target="../media/image35.png" /></Relationships>
</file>

<file path=ppt/slides/_rels/slide24.xml.rels>&#65279;<?xml version="1.0" encoding="utf-8" standalone="yes"?><Relationships xmlns="http://schemas.openxmlformats.org/package/2006/relationships"><Relationship Id="rId1" Type="http://schemas.openxmlformats.org/officeDocument/2006/relationships/vmlDrawing" Target="../drawings/vmlDrawing23.vml" /><Relationship Id="rId10" Type="http://schemas.openxmlformats.org/officeDocument/2006/relationships/image" Target="../media/image44.jpeg" /><Relationship Id="rId11" Type="http://schemas.openxmlformats.org/officeDocument/2006/relationships/image" Target="../media/image45.jpeg" /><Relationship Id="rId12" Type="http://schemas.openxmlformats.org/officeDocument/2006/relationships/image" Target="../media/image46.jpeg" /><Relationship Id="rId13" Type="http://schemas.openxmlformats.org/officeDocument/2006/relationships/image" Target="../media/image35.png" /><Relationship Id="rId14" Type="http://schemas.openxmlformats.org/officeDocument/2006/relationships/oleObject" Target="../embeddings/oleObject17.bin" TargetMode="Internal" /><Relationship Id="rId2" Type="http://schemas.openxmlformats.org/officeDocument/2006/relationships/tags" Target="../tags/tag20.xml" /><Relationship Id="rId3" Type="http://schemas.openxmlformats.org/officeDocument/2006/relationships/slideLayout" Target="../slideLayouts/slideLayout65.xml" /><Relationship Id="rId4" Type="http://schemas.openxmlformats.org/officeDocument/2006/relationships/image" Target="../media/image47.jpeg" /><Relationship Id="rId5" Type="http://schemas.openxmlformats.org/officeDocument/2006/relationships/image" Target="../media/image14.png" /><Relationship Id="rId7" Type="http://schemas.openxmlformats.org/officeDocument/2006/relationships/image" Target="../media/image1.emf" /><Relationship Id="rId8" Type="http://schemas.openxmlformats.org/officeDocument/2006/relationships/image" Target="../media/image48.jpeg" /><Relationship Id="rId9" Type="http://schemas.openxmlformats.org/officeDocument/2006/relationships/image" Target="../media/image49.jpeg" /></Relationships>
</file>

<file path=ppt/slides/_rels/slide25.xml.rels>&#65279;<?xml version="1.0" encoding="utf-8" standalone="yes"?><Relationships xmlns="http://schemas.openxmlformats.org/package/2006/relationships"><Relationship Id="rId1" Type="http://schemas.openxmlformats.org/officeDocument/2006/relationships/vmlDrawing" Target="../drawings/vmlDrawing24.vml" /><Relationship Id="rId2" Type="http://schemas.openxmlformats.org/officeDocument/2006/relationships/tags" Target="../tags/tag23.xml" /><Relationship Id="rId3" Type="http://schemas.openxmlformats.org/officeDocument/2006/relationships/slideLayout" Target="../slideLayouts/slideLayout65.xml" /><Relationship Id="rId4" Type="http://schemas.openxmlformats.org/officeDocument/2006/relationships/image" Target="../media/image50.jpeg" /><Relationship Id="rId5" Type="http://schemas.openxmlformats.org/officeDocument/2006/relationships/image" Target="../media/image14.png" /><Relationship Id="rId7" Type="http://schemas.openxmlformats.org/officeDocument/2006/relationships/image" Target="../media/image1.emf" /><Relationship Id="rId8" Type="http://schemas.openxmlformats.org/officeDocument/2006/relationships/image" Target="../media/image35.png" /><Relationship Id="rId9" Type="http://schemas.openxmlformats.org/officeDocument/2006/relationships/oleObject" Target="../embeddings/oleObject17.bin" TargetMode="Interna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63.xml" /><Relationship Id="rId2" Type="http://schemas.openxmlformats.org/officeDocument/2006/relationships/image" Target="../media/image51.jpeg" /><Relationship Id="rId3" Type="http://schemas.openxmlformats.org/officeDocument/2006/relationships/image" Target="../media/image14.png" /><Relationship Id="rId4" Type="http://schemas.openxmlformats.org/officeDocument/2006/relationships/image" Target="../media/image15.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52.jpeg" /><Relationship Id="rId3" Type="http://schemas.openxmlformats.org/officeDocument/2006/relationships/image" Target="../media/image14.png" /><Relationship Id="rId4" Type="http://schemas.openxmlformats.org/officeDocument/2006/relationships/image" Target="../media/image35.png"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53.jpeg" /><Relationship Id="rId3" Type="http://schemas.openxmlformats.org/officeDocument/2006/relationships/image" Target="../media/image14.png" /><Relationship Id="rId4" Type="http://schemas.openxmlformats.org/officeDocument/2006/relationships/image" Target="../media/image35.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54.jpeg" /><Relationship Id="rId3" Type="http://schemas.openxmlformats.org/officeDocument/2006/relationships/image" Target="../media/image14.png" /><Relationship Id="rId4" Type="http://schemas.openxmlformats.org/officeDocument/2006/relationships/image" Target="../media/image35.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46.xml" /><Relationship Id="rId10" Type="http://schemas.microsoft.com/office/2007/relationships/diagramDrawing" Target="../diagrams/drawing1.xml" /><Relationship Id="rId2" Type="http://schemas.openxmlformats.org/officeDocument/2006/relationships/notesSlide" Target="../notesSlides/notesSlide1.xml" /><Relationship Id="rId3" Type="http://schemas.openxmlformats.org/officeDocument/2006/relationships/image" Target="../media/image55.jpeg" /><Relationship Id="rId4" Type="http://schemas.openxmlformats.org/officeDocument/2006/relationships/image" Target="../media/image14.png" /><Relationship Id="rId5" Type="http://schemas.openxmlformats.org/officeDocument/2006/relationships/image" Target="../media/image15.png" /><Relationship Id="rId6" Type="http://schemas.openxmlformats.org/officeDocument/2006/relationships/diagramData" Target="../diagrams/data1.xml" /><Relationship Id="rId7" Type="http://schemas.openxmlformats.org/officeDocument/2006/relationships/diagramLayout" Target="../diagrams/layout1.xml" /><Relationship Id="rId8" Type="http://schemas.openxmlformats.org/officeDocument/2006/relationships/diagramQuickStyle" Target="../diagrams/quickStyle1.xml" /><Relationship Id="rId9" Type="http://schemas.openxmlformats.org/officeDocument/2006/relationships/diagramColors" Target="../diagrams/colors1.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56.jpeg" /><Relationship Id="rId3" Type="http://schemas.openxmlformats.org/officeDocument/2006/relationships/image" Target="../media/image14.png" /><Relationship Id="rId4" Type="http://schemas.openxmlformats.org/officeDocument/2006/relationships/image" Target="../media/image35.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57.jpeg" /><Relationship Id="rId3" Type="http://schemas.openxmlformats.org/officeDocument/2006/relationships/image" Target="../media/image14.png" /><Relationship Id="rId4" Type="http://schemas.openxmlformats.org/officeDocument/2006/relationships/image" Target="../media/image35.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63.xml" /><Relationship Id="rId2" Type="http://schemas.openxmlformats.org/officeDocument/2006/relationships/image" Target="../media/image58.jpeg" /><Relationship Id="rId3" Type="http://schemas.openxmlformats.org/officeDocument/2006/relationships/image" Target="../media/image14.png" /><Relationship Id="rId4" Type="http://schemas.openxmlformats.org/officeDocument/2006/relationships/image" Target="../media/image15.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59.jpeg" /><Relationship Id="rId3" Type="http://schemas.openxmlformats.org/officeDocument/2006/relationships/image" Target="../media/image14.png" /><Relationship Id="rId4" Type="http://schemas.openxmlformats.org/officeDocument/2006/relationships/image" Target="../media/image35.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65.xml" /><Relationship Id="rId10" Type="http://schemas.openxmlformats.org/officeDocument/2006/relationships/image" Target="../media/image35.png" /><Relationship Id="rId2" Type="http://schemas.openxmlformats.org/officeDocument/2006/relationships/notesSlide" Target="../notesSlides/notesSlide18.xml" /><Relationship Id="rId3" Type="http://schemas.openxmlformats.org/officeDocument/2006/relationships/image" Target="../media/image60.jpeg" /><Relationship Id="rId4" Type="http://schemas.openxmlformats.org/officeDocument/2006/relationships/image" Target="../media/image14.png" /><Relationship Id="rId5" Type="http://schemas.openxmlformats.org/officeDocument/2006/relationships/diagramData" Target="../diagrams/data2.xml" /><Relationship Id="rId6" Type="http://schemas.openxmlformats.org/officeDocument/2006/relationships/diagramLayout" Target="../diagrams/layout2.xml" /><Relationship Id="rId7" Type="http://schemas.openxmlformats.org/officeDocument/2006/relationships/diagramQuickStyle" Target="../diagrams/quickStyle2.xml" /><Relationship Id="rId8" Type="http://schemas.openxmlformats.org/officeDocument/2006/relationships/diagramColors" Target="../diagrams/colors2.xml" /><Relationship Id="rId9" Type="http://schemas.microsoft.com/office/2007/relationships/diagramDrawing" Target="../diagrams/drawing2.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notesSlide" Target="../notesSlides/notesSlide19.xml" /><Relationship Id="rId3" Type="http://schemas.openxmlformats.org/officeDocument/2006/relationships/image" Target="../media/image59.jpeg" /><Relationship Id="rId4" Type="http://schemas.openxmlformats.org/officeDocument/2006/relationships/image" Target="../media/image14.png" /><Relationship Id="rId5" Type="http://schemas.openxmlformats.org/officeDocument/2006/relationships/image" Target="../media/image35.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61.jpeg" /><Relationship Id="rId3" Type="http://schemas.openxmlformats.org/officeDocument/2006/relationships/image" Target="../media/image14.png" /><Relationship Id="rId4" Type="http://schemas.openxmlformats.org/officeDocument/2006/relationships/image" Target="../media/image35.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62.jpeg" /><Relationship Id="rId3" Type="http://schemas.openxmlformats.org/officeDocument/2006/relationships/image" Target="../media/image14.png" /><Relationship Id="rId4" Type="http://schemas.openxmlformats.org/officeDocument/2006/relationships/image" Target="../media/image35.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63.xml" /><Relationship Id="rId2" Type="http://schemas.openxmlformats.org/officeDocument/2006/relationships/image" Target="../media/image63.jpeg" /><Relationship Id="rId3" Type="http://schemas.openxmlformats.org/officeDocument/2006/relationships/image" Target="../media/image14.png" /><Relationship Id="rId4" Type="http://schemas.openxmlformats.org/officeDocument/2006/relationships/image" Target="../media/image15.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65.xml" /><Relationship Id="rId2" Type="http://schemas.openxmlformats.org/officeDocument/2006/relationships/image" Target="../media/image64.jpeg" /><Relationship Id="rId3" Type="http://schemas.openxmlformats.org/officeDocument/2006/relationships/image" Target="../media/image14.png" /><Relationship Id="rId4" Type="http://schemas.openxmlformats.org/officeDocument/2006/relationships/image" Target="../media/image15.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2.xml" /><Relationship Id="rId3" Type="http://schemas.openxmlformats.org/officeDocument/2006/relationships/image" Target="../media/image65.jpeg" /><Relationship Id="rId4" Type="http://schemas.openxmlformats.org/officeDocument/2006/relationships/image" Target="../media/image14.png" /><Relationship Id="rId5" Type="http://schemas.openxmlformats.org/officeDocument/2006/relationships/image" Target="../media/image15.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image" Target="../media/image66.jpeg" /><Relationship Id="rId3" Type="http://schemas.openxmlformats.org/officeDocument/2006/relationships/image" Target="../media/image14.png" /><Relationship Id="rId4" Type="http://schemas.openxmlformats.org/officeDocument/2006/relationships/image" Target="../media/image15.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image" Target="../media/image13.jpeg" /><Relationship Id="rId3" Type="http://schemas.openxmlformats.org/officeDocument/2006/relationships/image" Target="../media/image14.png" /><Relationship Id="rId4" Type="http://schemas.openxmlformats.org/officeDocument/2006/relationships/image" Target="../media/image15.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3.xml" /><Relationship Id="rId3" Type="http://schemas.openxmlformats.org/officeDocument/2006/relationships/image" Target="../media/image67.jpeg" /><Relationship Id="rId4" Type="http://schemas.openxmlformats.org/officeDocument/2006/relationships/image" Target="../media/image14.png" /><Relationship Id="rId5" Type="http://schemas.openxmlformats.org/officeDocument/2006/relationships/image" Target="../media/image15.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4.xml" /><Relationship Id="rId3" Type="http://schemas.openxmlformats.org/officeDocument/2006/relationships/image" Target="../media/image68.jpeg" /><Relationship Id="rId4" Type="http://schemas.openxmlformats.org/officeDocument/2006/relationships/image" Target="../media/image14.png" /><Relationship Id="rId5" Type="http://schemas.openxmlformats.org/officeDocument/2006/relationships/image" Target="../media/image15.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image" Target="../media/image69.jpeg" /><Relationship Id="rId3" Type="http://schemas.openxmlformats.org/officeDocument/2006/relationships/image" Target="../media/image14.png" /><Relationship Id="rId4" Type="http://schemas.openxmlformats.org/officeDocument/2006/relationships/image" Target="../media/image15.png"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46.xml" /><Relationship Id="rId2" Type="http://schemas.openxmlformats.org/officeDocument/2006/relationships/notesSlide" Target="../notesSlides/notesSlide5.xml" /><Relationship Id="rId3" Type="http://schemas.openxmlformats.org/officeDocument/2006/relationships/image" Target="../media/image70.jpeg" /><Relationship Id="rId4" Type="http://schemas.openxmlformats.org/officeDocument/2006/relationships/image" Target="../media/image14.png" /><Relationship Id="rId5" Type="http://schemas.openxmlformats.org/officeDocument/2006/relationships/image" Target="../media/image15.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8.xml" /><Relationship Id="rId2" Type="http://schemas.openxmlformats.org/officeDocument/2006/relationships/image" Target="../media/image71.image" /><Relationship Id="rId3" Type="http://schemas.openxmlformats.org/officeDocument/2006/relationships/image" Target="../media/image14.png" /><Relationship Id="rId4" Type="http://schemas.openxmlformats.org/officeDocument/2006/relationships/image" Target="../media/image15.png" /></Relationships>
</file>

<file path=ppt/slides/slide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a:xfrm>
            <a:off x="-11572" y="0"/>
            <a:ext cx="12203571" cy="6869575"/>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4939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b="1" dirty="1" smtClean="0">
                <a:solidFill>
                  <a:schemeClr val="bg1"/>
                </a:solidFill>
              </a:rPr>
              <a:t>Welcome to the Jungle of SSC &amp; GBS</a:t>
            </a:r>
            <a:endParaRPr kumimoji="0" lang="en-US" sz="41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2520144568"/>
      </p:ext>
    </p:extLst>
  </p:cSld>
  <p:clrMapOvr>
    <a:masterClrMapping/>
  </p:clrMapOvr>
  <p:transition spd="slow">
    <p:split dir="out" orient="horz"/>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3" name="Picture 90"/>
          <p:cNvPicPr>
            <a:picLocks noChangeAspect="1" noChangeArrowheads="1"/>
          </p:cNvPicPr>
          <p:nvPr/>
        </p:nvPicPr>
        <p:blipFill>
          <a:blip r:embed="rId3"/>
          <a:srcRect/>
          <a:stretch>
            <a:fillRect/>
          </a:stretch>
        </p:blipFill>
        <p:spPr>
          <a:xfrm>
            <a:off x="829" y="932"/>
            <a:ext cx="12190343" cy="6857068"/>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The rise of the robots</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621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All of a sudden all SSC leaders and C-suit members are focusing on automation solutions as a way to improve their organizations</a:t>
            </a:r>
            <a:endParaRPr lang="en-US" sz="3500"/>
          </a:p>
        </p:txBody>
      </p:sp>
      <p:sp>
        <p:nvSpPr>
          <p:cNvPr id="15" name="Rounded Rectangle 14"/>
          <p:cNvSpPr/>
          <p:nvPr/>
        </p:nvSpPr>
        <p:spPr>
          <a:xfrm>
            <a:off x="5414481" y="816428"/>
            <a:ext cx="4102398" cy="981549"/>
          </a:xfrm>
          <a:prstGeom prst="roundRect">
            <a:avLst/>
          </a:prstGeom>
          <a:solidFill>
            <a:srgbClr val="00206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Everybody talks about robotics as the solution that will solve our problems and take over from our workforce</a:t>
            </a:r>
            <a:endParaRPr lang="hu-HU">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7768070" y="1967062"/>
            <a:ext cx="4102398" cy="981549"/>
          </a:xfrm>
          <a:prstGeom prst="roundRect">
            <a:avLst/>
          </a:prstGeom>
          <a:solidFill>
            <a:srgbClr val="00206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And it is not only robotics but much more that is here to come</a:t>
            </a:r>
            <a:endParaRPr lang="hu-HU">
              <a:solidFill>
                <a:schemeClr val="bg1"/>
              </a:solidFill>
              <a:latin typeface="Arial" panose="020b0604020202020204" pitchFamily="34" charset="0"/>
              <a:cs typeface="Arial" panose="020b0604020202020204" pitchFamily="34" charset="0"/>
            </a:endParaRPr>
          </a:p>
        </p:txBody>
      </p:sp>
      <p:grpSp>
        <p:nvGrpSpPr>
          <p:cNvPr id="17" name="Group 16"/>
          <p:cNvGrpSpPr/>
          <p:nvPr/>
        </p:nvGrpSpPr>
        <p:grpSpPr>
          <a:xfrm>
            <a:off x="7762116" y="3013489"/>
            <a:ext cx="1429160" cy="1194631"/>
            <a:chOff x="6707523" y="2300550"/>
            <a:chExt cx="1429160" cy="1194631"/>
          </a:xfrm>
        </p:grpSpPr>
        <p:pic>
          <p:nvPicPr>
            <p:cNvPr id="18" name="Picture 17"/>
            <p:cNvPicPr>
              <a:picLocks noChangeAspect="1"/>
            </p:cNvPicPr>
            <p:nvPr/>
          </p:nvPicPr>
          <p:blipFill>
            <a:blip r:embed="rId6"/>
            <a:srcRect/>
            <a:stretch>
              <a:fillRect/>
            </a:stretch>
          </p:blipFill>
          <p:spPr>
            <a:xfrm>
              <a:off x="6707523" y="2300550"/>
              <a:ext cx="1429160" cy="850153"/>
            </a:xfrm>
            <a:prstGeom prst="rect"/>
          </p:spPr>
        </p:pic>
        <p:sp>
          <p:nvSpPr>
            <p:cNvPr id="19" name="TextBox 18"/>
            <p:cNvSpPr txBox="1"/>
            <p:nvPr/>
          </p:nvSpPr>
          <p:spPr>
            <a:xfrm>
              <a:off x="6835862" y="3156627"/>
              <a:ext cx="1173719" cy="338554"/>
            </a:xfrm>
            <a:prstGeom prst="rect"/>
            <a:noFill/>
          </p:spPr>
          <p:txBody>
            <a:bodyPr wrap="none"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600" b="0" i="0" u="none" strike="noStrike" kern="0" cap="none" spc="0" normalizeH="0" baseline="0" noProof="0" dirty="1" smtClean="0">
                  <a:ln>
                    <a:noFill/>
                  </a:ln>
                  <a:solidFill>
                    <a:prstClr val="white"/>
                  </a:solidFill>
                  <a:effectLst/>
                  <a:uLnTx/>
                  <a:uFillTx/>
                  <a:latin typeface="Arial"/>
                  <a:ea typeface="SimSun"/>
                  <a:cs typeface="Arial"/>
                </a:rPr>
                <a:t>Blockchain</a:t>
              </a:r>
              <a:endParaRPr kumimoji="0" lang="hu-HU" sz="1600" b="0" i="0" u="none" strike="noStrike" kern="0" cap="none" spc="0" normalizeH="0" baseline="0" noProof="0">
                <a:ln>
                  <a:noFill/>
                </a:ln>
                <a:solidFill>
                  <a:prstClr val="white"/>
                </a:solidFill>
                <a:effectLst/>
                <a:uLnTx/>
                <a:uFillTx/>
                <a:latin typeface="Arial"/>
                <a:ea typeface="SimSun"/>
                <a:cs typeface="Arial"/>
              </a:endParaRPr>
            </a:p>
          </p:txBody>
        </p:sp>
      </p:grpSp>
      <p:grpSp>
        <p:nvGrpSpPr>
          <p:cNvPr id="20" name="Group 19"/>
          <p:cNvGrpSpPr/>
          <p:nvPr/>
        </p:nvGrpSpPr>
        <p:grpSpPr>
          <a:xfrm>
            <a:off x="7604502" y="4287411"/>
            <a:ext cx="2190023" cy="1172713"/>
            <a:chOff x="4021523" y="5129196"/>
            <a:chExt cx="2190023" cy="1172713"/>
          </a:xfrm>
        </p:grpSpPr>
        <p:pic>
          <p:nvPicPr>
            <p:cNvPr id="21" name="Picture 20"/>
            <p:cNvPicPr>
              <a:picLocks noChangeAspect="1"/>
            </p:cNvPicPr>
            <p:nvPr/>
          </p:nvPicPr>
          <p:blipFill>
            <a:blip r:embed="rId7"/>
            <a:srcRect/>
            <a:stretch>
              <a:fillRect/>
            </a:stretch>
          </p:blipFill>
          <p:spPr>
            <a:xfrm>
              <a:off x="4178156" y="5129196"/>
              <a:ext cx="1429161" cy="833677"/>
            </a:xfrm>
            <a:prstGeom prst="rect"/>
          </p:spPr>
        </p:pic>
        <p:sp>
          <p:nvSpPr>
            <p:cNvPr id="22" name="TextBox 21"/>
            <p:cNvSpPr txBox="1"/>
            <p:nvPr/>
          </p:nvSpPr>
          <p:spPr>
            <a:xfrm>
              <a:off x="4021523" y="5963355"/>
              <a:ext cx="2190023" cy="338554"/>
            </a:xfrm>
            <a:prstGeom prst="rect"/>
            <a:noFill/>
          </p:spPr>
          <p:txBody>
            <a:bodyPr wrap="none"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600" b="0" i="0" u="none" strike="noStrike" kern="0" cap="none" spc="0" normalizeH="0" baseline="0" noProof="0" dirty="1" smtClean="0">
                  <a:ln>
                    <a:noFill/>
                  </a:ln>
                  <a:solidFill>
                    <a:prstClr val="white"/>
                  </a:solidFill>
                  <a:effectLst/>
                  <a:uLnTx/>
                  <a:uFillTx/>
                  <a:latin typeface="Arial"/>
                  <a:ea typeface="SimSun"/>
                  <a:cs typeface="Arial"/>
                </a:rPr>
                <a:t>AI &amp; Machine learning</a:t>
              </a:r>
              <a:endParaRPr kumimoji="0" lang="hu-HU" sz="1600" b="0" i="0" u="none" strike="noStrike" kern="0" cap="none" spc="0" normalizeH="0" baseline="0" noProof="0">
                <a:ln>
                  <a:noFill/>
                </a:ln>
                <a:solidFill>
                  <a:prstClr val="white"/>
                </a:solidFill>
                <a:effectLst/>
                <a:uLnTx/>
                <a:uFillTx/>
                <a:latin typeface="Arial"/>
                <a:ea typeface="SimSun"/>
                <a:cs typeface="Arial"/>
              </a:endParaRPr>
            </a:p>
          </p:txBody>
        </p:sp>
      </p:grpSp>
      <p:grpSp>
        <p:nvGrpSpPr>
          <p:cNvPr id="23" name="Group 22"/>
          <p:cNvGrpSpPr/>
          <p:nvPr/>
        </p:nvGrpSpPr>
        <p:grpSpPr>
          <a:xfrm>
            <a:off x="9985606" y="3013489"/>
            <a:ext cx="1837362" cy="1183134"/>
            <a:chOff x="3974023" y="5118775"/>
            <a:chExt cx="1837362" cy="1183134"/>
          </a:xfrm>
        </p:grpSpPr>
        <p:pic>
          <p:nvPicPr>
            <p:cNvPr id="24" name="Picture 23"/>
            <p:cNvPicPr>
              <a:picLocks noChangeAspect="1"/>
            </p:cNvPicPr>
            <p:nvPr/>
          </p:nvPicPr>
          <p:blipFill>
            <a:blip r:embed="rId8"/>
            <a:srcRect/>
            <a:stretch>
              <a:fillRect/>
            </a:stretch>
          </p:blipFill>
          <p:spPr>
            <a:xfrm>
              <a:off x="4054618" y="5118775"/>
              <a:ext cx="1557059" cy="854519"/>
            </a:xfrm>
            <a:prstGeom prst="rect"/>
          </p:spPr>
        </p:pic>
        <p:sp>
          <p:nvSpPr>
            <p:cNvPr id="25" name="TextBox 24"/>
            <p:cNvSpPr txBox="1"/>
            <p:nvPr/>
          </p:nvSpPr>
          <p:spPr>
            <a:xfrm>
              <a:off x="3974023" y="5963355"/>
              <a:ext cx="1837362" cy="338554"/>
            </a:xfrm>
            <a:prstGeom prst="rect"/>
            <a:noFill/>
          </p:spPr>
          <p:txBody>
            <a:bodyPr wrap="none"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600" b="0" i="0" u="none" strike="noStrike" kern="0" cap="none" spc="0" normalizeH="0" baseline="0" noProof="0" dirty="1" smtClean="0">
                  <a:ln>
                    <a:noFill/>
                  </a:ln>
                  <a:solidFill>
                    <a:prstClr val="white"/>
                  </a:solidFill>
                  <a:effectLst/>
                  <a:uLnTx/>
                  <a:uFillTx/>
                  <a:latin typeface="Arial"/>
                  <a:ea typeface="SimSun"/>
                  <a:cs typeface="Arial"/>
                </a:rPr>
                <a:t>Augmented reality</a:t>
              </a:r>
              <a:endParaRPr kumimoji="0" lang="hu-HU" sz="1600" b="0" i="0" u="none" strike="noStrike" kern="0" cap="none" spc="0" normalizeH="0" baseline="0" noProof="0">
                <a:ln>
                  <a:noFill/>
                </a:ln>
                <a:solidFill>
                  <a:prstClr val="white"/>
                </a:solidFill>
                <a:effectLst/>
                <a:uLnTx/>
                <a:uFillTx/>
                <a:latin typeface="Arial"/>
                <a:ea typeface="SimSun"/>
                <a:cs typeface="Arial"/>
              </a:endParaRPr>
            </a:p>
          </p:txBody>
        </p:sp>
      </p:grpSp>
      <p:grpSp>
        <p:nvGrpSpPr>
          <p:cNvPr id="26" name="Group 25"/>
          <p:cNvGrpSpPr/>
          <p:nvPr/>
        </p:nvGrpSpPr>
        <p:grpSpPr>
          <a:xfrm>
            <a:off x="9973962" y="4292954"/>
            <a:ext cx="1782860" cy="1172713"/>
            <a:chOff x="4155085" y="5129196"/>
            <a:chExt cx="1782860" cy="1172713"/>
          </a:xfrm>
        </p:grpSpPr>
        <p:pic>
          <p:nvPicPr>
            <p:cNvPr id="27" name="Picture 26"/>
            <p:cNvPicPr>
              <a:picLocks noChangeAspect="1"/>
            </p:cNvPicPr>
            <p:nvPr/>
          </p:nvPicPr>
          <p:blipFill>
            <a:blip r:embed="rId9"/>
            <a:srcRect/>
            <a:stretch>
              <a:fillRect/>
            </a:stretch>
          </p:blipFill>
          <p:spPr>
            <a:xfrm>
              <a:off x="4252317" y="5129196"/>
              <a:ext cx="1552066" cy="833677"/>
            </a:xfrm>
            <a:prstGeom prst="rect"/>
          </p:spPr>
        </p:pic>
        <p:sp>
          <p:nvSpPr>
            <p:cNvPr id="28" name="TextBox 27"/>
            <p:cNvSpPr txBox="1"/>
            <p:nvPr/>
          </p:nvSpPr>
          <p:spPr>
            <a:xfrm>
              <a:off x="4155085" y="5963355"/>
              <a:ext cx="1782860" cy="338554"/>
            </a:xfrm>
            <a:prstGeom prst="rect"/>
            <a:noFill/>
          </p:spPr>
          <p:txBody>
            <a:bodyPr wrap="none" rtlCol="0">
              <a:spAutoFit/>
            </a:bodyP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600" b="0" i="0" u="none" strike="noStrike" kern="0" cap="none" spc="0" normalizeH="0" baseline="0" noProof="0" dirty="1" smtClean="0">
                  <a:ln>
                    <a:noFill/>
                  </a:ln>
                  <a:solidFill>
                    <a:prstClr val="white"/>
                  </a:solidFill>
                  <a:effectLst/>
                  <a:uLnTx/>
                  <a:uFillTx/>
                  <a:latin typeface="Arial"/>
                  <a:ea typeface="SimSun"/>
                  <a:cs typeface="Arial"/>
                </a:rPr>
                <a:t>Internet of Things</a:t>
              </a:r>
              <a:endParaRPr kumimoji="0" lang="hu-HU" sz="1600" b="0" i="0" u="none" strike="noStrike" kern="0" cap="none" spc="0" normalizeH="0" baseline="0" noProof="0">
                <a:ln>
                  <a:noFill/>
                </a:ln>
                <a:solidFill>
                  <a:prstClr val="white"/>
                </a:solidFill>
                <a:effectLst/>
                <a:uLnTx/>
                <a:uFillTx/>
                <a:latin typeface="Arial"/>
                <a:ea typeface="SimSun"/>
                <a:cs typeface="Arial"/>
              </a:endParaRPr>
            </a:p>
          </p:txBody>
        </p:sp>
      </p:grpSp>
      <p:sp>
        <p:nvSpPr>
          <p:cNvPr id="29" name="Rounded Rectangle 28"/>
          <p:cNvSpPr/>
          <p:nvPr/>
        </p:nvSpPr>
        <p:spPr>
          <a:xfrm>
            <a:off x="5414481" y="5545826"/>
            <a:ext cx="4102398" cy="981549"/>
          </a:xfrm>
          <a:prstGeom prst="roundRect">
            <a:avLst/>
          </a:prstGeom>
          <a:solidFill>
            <a:srgbClr val="00206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Robotics and other digital solutions are often seen as a </a:t>
            </a:r>
            <a:r>
              <a:rPr lang="en-US" b="1" dirty="1" smtClean="0">
                <a:solidFill>
                  <a:schemeClr val="bg1"/>
                </a:solidFill>
                <a:latin typeface="Arial" panose="020b0604020202020204" pitchFamily="34" charset="0"/>
                <a:cs typeface="Arial" panose="020b0604020202020204" pitchFamily="34" charset="0"/>
              </a:rPr>
              <a:t>must</a:t>
            </a:r>
            <a:r>
              <a:rPr lang="en-US" dirty="1" smtClean="0">
                <a:solidFill>
                  <a:schemeClr val="bg1"/>
                </a:solidFill>
                <a:latin typeface="Arial" panose="020b0604020202020204" pitchFamily="34" charset="0"/>
                <a:cs typeface="Arial" panose="020b0604020202020204" pitchFamily="34" charset="0"/>
              </a:rPr>
              <a:t> focus area</a:t>
            </a:r>
            <a:endParaRPr lang="hu-HU">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7691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bg/>
                                          </p:spTgt>
                                        </p:tgtEl>
                                        <p:attrNameLst>
                                          <p:attrName>style.visibility</p:attrName>
                                        </p:attrNameLst>
                                      </p:cBhvr>
                                      <p:to>
                                        <p:strVal val="visible"/>
                                      </p:to>
                                    </p:set>
                                    <p:animEffect transition="in" filter="fade">
                                      <p:cBhvr>
                                        <p:cTn id="16" dur="500"/>
                                        <p:tgtEl>
                                          <p:spTgt spid="20">
                                            <p:bg/>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3">
                                            <p:bg/>
                                          </p:spTgt>
                                        </p:tgtEl>
                                        <p:attrNameLst>
                                          <p:attrName>style.visibility</p:attrName>
                                        </p:attrNameLst>
                                      </p:cBhvr>
                                      <p:to>
                                        <p:strVal val="visible"/>
                                      </p:to>
                                    </p:set>
                                    <p:animEffect transition="in" filter="fade">
                                      <p:cBhvr>
                                        <p:cTn id="20" dur="500"/>
                                        <p:tgtEl>
                                          <p:spTgt spid="23">
                                            <p:bg/>
                                          </p:spTgt>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7">
                                            <p:bg/>
                                          </p:spTgt>
                                        </p:tgtEl>
                                        <p:attrNameLst>
                                          <p:attrName>style.visibility</p:attrName>
                                        </p:attrNameLst>
                                      </p:cBhvr>
                                      <p:to>
                                        <p:strVal val="visible"/>
                                      </p:to>
                                    </p:set>
                                    <p:animEffect transition="in" filter="fade">
                                      <p:cBhvr>
                                        <p:cTn id="24" dur="500"/>
                                        <p:tgtEl>
                                          <p:spTgt spid="17">
                                            <p:bg/>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26">
                                            <p:bg/>
                                          </p:spTgt>
                                        </p:tgtEl>
                                        <p:attrNameLst>
                                          <p:attrName>style.visibility</p:attrName>
                                        </p:attrNameLst>
                                      </p:cBhvr>
                                      <p:to>
                                        <p:strVal val="visible"/>
                                      </p:to>
                                    </p:set>
                                    <p:animEffect transition="in" filter="fade">
                                      <p:cBhvr>
                                        <p:cTn id="28" dur="500"/>
                                        <p:tgtEl>
                                          <p:spTgt spid="26">
                                            <p:bg/>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2"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whole" animBg="1"/>
      <p:bldP spid="16" grpId="1" build="whole" animBg="1"/>
      <p:bldP spid="29" grpId="2" build="whole" animBg="1"/>
    </p:bldLst>
  </p:timing>
</p:sld>
</file>

<file path=ppt/slides/slide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3" name="Picture 90"/>
          <p:cNvPicPr>
            <a:picLocks noChangeAspect="1" noChangeArrowheads="1"/>
          </p:cNvPicPr>
          <p:nvPr/>
        </p:nvPicPr>
        <p:blipFill>
          <a:blip r:embed="rId3"/>
          <a:srcRect/>
          <a:stretch>
            <a:fillRect/>
          </a:stretch>
        </p:blipFill>
        <p:spPr>
          <a:xfrm>
            <a:off x="1621" y="932"/>
            <a:ext cx="12188759" cy="6857068"/>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And there is more digital then just robots</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621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Digital agenda’s of GBS organizations go much further then just robots and AI and are being implemented in every area of our GBS processes</a:t>
            </a:r>
            <a:endParaRPr lang="en-US" sz="3500"/>
          </a:p>
        </p:txBody>
      </p:sp>
      <p:sp>
        <p:nvSpPr>
          <p:cNvPr id="3" name="Rounded Rectangle 2"/>
          <p:cNvSpPr/>
          <p:nvPr/>
        </p:nvSpPr>
        <p:spPr>
          <a:xfrm>
            <a:off x="6462381" y="824027"/>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ERP transformation</a:t>
            </a:r>
            <a:endParaRPr lang="hu-HU">
              <a:latin typeface="Arial" panose="020b0604020202020204" pitchFamily="34" charset="0"/>
              <a:cs typeface="Arial" panose="020b0604020202020204" pitchFamily="34" charset="0"/>
            </a:endParaRPr>
          </a:p>
        </p:txBody>
      </p:sp>
      <p:sp>
        <p:nvSpPr>
          <p:cNvPr id="30" name="Rounded Rectangle 29"/>
          <p:cNvSpPr/>
          <p:nvPr/>
        </p:nvSpPr>
        <p:spPr>
          <a:xfrm>
            <a:off x="9183222" y="1251384"/>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Data analytics</a:t>
            </a:r>
            <a:endParaRPr lang="hu-HU">
              <a:latin typeface="Arial" panose="020b0604020202020204" pitchFamily="34" charset="0"/>
              <a:cs typeface="Arial" panose="020b0604020202020204" pitchFamily="34" charset="0"/>
            </a:endParaRPr>
          </a:p>
        </p:txBody>
      </p:sp>
      <p:sp>
        <p:nvSpPr>
          <p:cNvPr id="31" name="Rounded Rectangle 30"/>
          <p:cNvSpPr/>
          <p:nvPr/>
        </p:nvSpPr>
        <p:spPr>
          <a:xfrm>
            <a:off x="5475986" y="1843537"/>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Procurement automation</a:t>
            </a:r>
            <a:endParaRPr lang="hu-HU">
              <a:latin typeface="Arial" panose="020b0604020202020204" pitchFamily="34" charset="0"/>
              <a:cs typeface="Arial" panose="020b0604020202020204" pitchFamily="34" charset="0"/>
            </a:endParaRPr>
          </a:p>
        </p:txBody>
      </p:sp>
      <p:sp>
        <p:nvSpPr>
          <p:cNvPr id="32" name="Rounded Rectangle 31"/>
          <p:cNvSpPr/>
          <p:nvPr/>
        </p:nvSpPr>
        <p:spPr>
          <a:xfrm>
            <a:off x="8245924" y="2218435"/>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Compliance tooling</a:t>
            </a:r>
            <a:endParaRPr lang="hu-HU">
              <a:latin typeface="Arial" panose="020b0604020202020204" pitchFamily="34" charset="0"/>
              <a:cs typeface="Arial" panose="020b0604020202020204" pitchFamily="34" charset="0"/>
            </a:endParaRPr>
          </a:p>
        </p:txBody>
      </p:sp>
      <p:sp>
        <p:nvSpPr>
          <p:cNvPr id="33" name="Rounded Rectangle 32"/>
          <p:cNvSpPr/>
          <p:nvPr/>
        </p:nvSpPr>
        <p:spPr>
          <a:xfrm>
            <a:off x="6086006" y="3899428"/>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Document management</a:t>
            </a:r>
            <a:endParaRPr lang="hu-HU">
              <a:latin typeface="Arial" panose="020b0604020202020204" pitchFamily="34" charset="0"/>
              <a:cs typeface="Arial" panose="020b0604020202020204" pitchFamily="34" charset="0"/>
            </a:endParaRPr>
          </a:p>
        </p:txBody>
      </p:sp>
      <p:sp>
        <p:nvSpPr>
          <p:cNvPr id="34" name="Rounded Rectangle 33"/>
          <p:cNvSpPr/>
          <p:nvPr/>
        </p:nvSpPr>
        <p:spPr>
          <a:xfrm>
            <a:off x="9464665" y="3037580"/>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E-invoicing</a:t>
            </a:r>
            <a:endParaRPr lang="hu-HU">
              <a:latin typeface="Arial" panose="020b0604020202020204" pitchFamily="34" charset="0"/>
              <a:cs typeface="Arial" panose="020b0604020202020204" pitchFamily="34" charset="0"/>
            </a:endParaRPr>
          </a:p>
        </p:txBody>
      </p:sp>
      <p:sp>
        <p:nvSpPr>
          <p:cNvPr id="35" name="Rounded Rectangle 34"/>
          <p:cNvSpPr/>
          <p:nvPr/>
        </p:nvSpPr>
        <p:spPr>
          <a:xfrm>
            <a:off x="5691597" y="3100227"/>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Workflow automation</a:t>
            </a:r>
            <a:endParaRPr lang="hu-HU">
              <a:latin typeface="Arial" panose="020b0604020202020204" pitchFamily="34" charset="0"/>
              <a:cs typeface="Arial" panose="020b0604020202020204" pitchFamily="34" charset="0"/>
            </a:endParaRPr>
          </a:p>
        </p:txBody>
      </p:sp>
      <p:sp>
        <p:nvSpPr>
          <p:cNvPr id="36" name="Rounded Rectangle 35"/>
          <p:cNvSpPr/>
          <p:nvPr/>
        </p:nvSpPr>
        <p:spPr>
          <a:xfrm>
            <a:off x="9158159" y="5040594"/>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Ticketing systems</a:t>
            </a:r>
            <a:endParaRPr lang="hu-HU">
              <a:latin typeface="Arial" panose="020b0604020202020204" pitchFamily="34" charset="0"/>
              <a:cs typeface="Arial" panose="020b0604020202020204" pitchFamily="34" charset="0"/>
            </a:endParaRPr>
          </a:p>
        </p:txBody>
      </p:sp>
      <p:sp>
        <p:nvSpPr>
          <p:cNvPr id="37" name="Rounded Rectangle 36"/>
          <p:cNvSpPr/>
          <p:nvPr/>
        </p:nvSpPr>
        <p:spPr>
          <a:xfrm>
            <a:off x="6329982" y="4777283"/>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Risk &amp; corruption screening</a:t>
            </a:r>
            <a:endParaRPr lang="hu-HU">
              <a:latin typeface="Arial" panose="020b0604020202020204" pitchFamily="34" charset="0"/>
              <a:cs typeface="Arial" panose="020b0604020202020204" pitchFamily="34" charset="0"/>
            </a:endParaRPr>
          </a:p>
        </p:txBody>
      </p:sp>
      <p:sp>
        <p:nvSpPr>
          <p:cNvPr id="38" name="Rounded Rectangle 37"/>
          <p:cNvSpPr/>
          <p:nvPr/>
        </p:nvSpPr>
        <p:spPr>
          <a:xfrm>
            <a:off x="7343653" y="5881658"/>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Data &amp; Process mining</a:t>
            </a:r>
            <a:endParaRPr lang="hu-HU">
              <a:latin typeface="Arial" panose="020b0604020202020204" pitchFamily="34" charset="0"/>
              <a:cs typeface="Arial" panose="020b0604020202020204" pitchFamily="34" charset="0"/>
            </a:endParaRPr>
          </a:p>
        </p:txBody>
      </p:sp>
      <p:sp>
        <p:nvSpPr>
          <p:cNvPr id="39" name="Rounded Rectangle 38"/>
          <p:cNvSpPr/>
          <p:nvPr/>
        </p:nvSpPr>
        <p:spPr>
          <a:xfrm>
            <a:off x="4737762" y="5613893"/>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MEC &amp; reporting automation</a:t>
            </a:r>
            <a:endParaRPr lang="hu-HU">
              <a:latin typeface="Arial" panose="020b0604020202020204" pitchFamily="34" charset="0"/>
              <a:cs typeface="Arial" panose="020b0604020202020204" pitchFamily="34" charset="0"/>
            </a:endParaRPr>
          </a:p>
        </p:txBody>
      </p:sp>
      <p:sp>
        <p:nvSpPr>
          <p:cNvPr id="40" name="Rounded Rectangle 39"/>
          <p:cNvSpPr/>
          <p:nvPr/>
        </p:nvSpPr>
        <p:spPr>
          <a:xfrm>
            <a:off x="9157763" y="3962516"/>
            <a:ext cx="2383605" cy="657546"/>
          </a:xfrm>
          <a:prstGeom prst="roundRect">
            <a:avLst/>
          </a:prstGeom>
          <a:solidFill>
            <a:srgbClr val="002060">
              <a:alpha val="7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Data capture</a:t>
            </a:r>
            <a:endParaRPr lang="hu-H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06366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9"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1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3"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2000"/>
                            </p:stCondLst>
                            <p:childTnLst>
                              <p:par>
                                <p:cTn id="21" presetID="10" presetClass="entr" presetSubtype="0" fill="hold" grpId="6"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par>
                          <p:cTn id="24" fill="hold">
                            <p:stCondLst>
                              <p:cond delay="2500"/>
                            </p:stCondLst>
                            <p:childTnLst>
                              <p:par>
                                <p:cTn id="25" presetID="10" presetClass="entr" presetSubtype="0" fill="hold" grpId="8"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1"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grpId="4"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0" presetClass="entr" presetSubtype="0" fill="hold" grpId="2"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par>
                          <p:cTn id="40" fill="hold">
                            <p:stCondLst>
                              <p:cond delay="4500"/>
                            </p:stCondLst>
                            <p:childTnLst>
                              <p:par>
                                <p:cTn id="41" presetID="10" presetClass="entr" presetSubtype="0" fill="hold" grpId="5" nodeType="after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childTnLst>
                          </p:cTn>
                        </p:par>
                        <p:par>
                          <p:cTn id="44" fill="hold">
                            <p:stCondLst>
                              <p:cond delay="5000"/>
                            </p:stCondLst>
                            <p:childTnLst>
                              <p:par>
                                <p:cTn id="45" presetID="10" presetClass="entr" presetSubtype="0" fill="hold" grpId="7"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grpId="11"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fade">
                                      <p:cBhvr>
                                        <p:cTn id="5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whole" animBg="1"/>
      <p:bldP spid="30" grpId="1" build="whole" animBg="1"/>
      <p:bldP spid="31" grpId="2" build="whole" animBg="1"/>
      <p:bldP spid="32" grpId="3" build="whole" animBg="1"/>
      <p:bldP spid="33" grpId="4" build="whole" animBg="1"/>
      <p:bldP spid="34" grpId="5" build="whole" animBg="1"/>
      <p:bldP spid="35" grpId="6" build="whole" animBg="1"/>
      <p:bldP spid="36" grpId="7" build="whole" animBg="1"/>
      <p:bldP spid="37" grpId="8" build="whole" animBg="1"/>
      <p:bldP spid="38" grpId="9" build="whole" animBg="1"/>
      <p:bldP spid="39" grpId="10" build="whole" animBg="1"/>
      <p:bldP spid="40" grpId="11" build="whole" animBg="1"/>
    </p:bldLst>
  </p:timing>
</p:sld>
</file>

<file path=ppt/slides/slide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3" name="Picture 90"/>
          <p:cNvPicPr>
            <a:picLocks noChangeAspect="1" noChangeArrowheads="1"/>
          </p:cNvPicPr>
          <p:nvPr/>
        </p:nvPicPr>
        <p:blipFill>
          <a:blip r:embed="rId3"/>
          <a:srcRect/>
          <a:stretch>
            <a:fillRect/>
          </a:stretch>
        </p:blipFill>
        <p:spPr>
          <a:xfrm>
            <a:off x="0" y="0"/>
            <a:ext cx="12191999" cy="6858000"/>
          </a:xfrm>
          <a:prstGeom prst="rect"/>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rcRect/>
          <a:stretch>
            <a:fillRect/>
          </a:stretch>
        </p:blipFill>
        <p:spPr>
          <a:xfrm>
            <a:off x="9737077" y="155667"/>
            <a:ext cx="2233897" cy="756203"/>
          </a:xfrm>
          <a:prstGeom prst="rect"/>
        </p:spPr>
      </p:pic>
      <p:sp>
        <p:nvSpPr>
          <p:cNvPr id="19" name="Rounded Rectangle 18"/>
          <p:cNvSpPr/>
          <p:nvPr/>
        </p:nvSpPr>
        <p:spPr>
          <a:xfrm>
            <a:off x="701458" y="5673072"/>
            <a:ext cx="10672175" cy="657546"/>
          </a:xfrm>
          <a:prstGeom prst="roundRect">
            <a:avLst/>
          </a:prstGeom>
          <a:solidFill>
            <a:srgbClr val="7030A0">
              <a:alpha val="9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1" smtClean="0">
                <a:latin typeface="Arial" panose="020b0604020202020204" pitchFamily="34" charset="0"/>
                <a:cs typeface="Arial" panose="020b0604020202020204" pitchFamily="34" charset="0"/>
              </a:rPr>
              <a:t>GETTING DIZZY ALREADY?</a:t>
            </a:r>
            <a:endParaRPr lang="hu-HU"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38603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whole" animBg="1"/>
    </p:bldLst>
  </p:timing>
</p:sld>
</file>

<file path=ppt/slides/slide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30" name="Picture 90"/>
          <p:cNvPicPr>
            <a:picLocks noChangeAspect="1" noChangeArrowheads="1"/>
          </p:cNvPicPr>
          <p:nvPr/>
        </p:nvPicPr>
        <p:blipFill>
          <a:blip r:embed="rId3"/>
          <a:srcRect/>
          <a:stretch>
            <a:fillRect/>
          </a:stretch>
        </p:blipFill>
        <p:spPr>
          <a:xfrm>
            <a:off x="4448" y="932"/>
            <a:ext cx="12187552" cy="6857068"/>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But what we forget is….</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621407"/>
            <a:ext cx="4386344"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Automation is not a bad thing, it is how we implement it that can take us out of the jungle and back on our sunny beaches</a:t>
            </a:r>
            <a:endParaRPr lang="en-US" sz="3500"/>
          </a:p>
        </p:txBody>
      </p:sp>
      <p:sp>
        <p:nvSpPr>
          <p:cNvPr id="4" name="Freeform 3"/>
          <p:cNvSpPr/>
          <p:nvPr/>
        </p:nvSpPr>
        <p:spPr>
          <a:xfrm>
            <a:off x="4987658" y="1170205"/>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Which solution really fits me?</a:t>
            </a:r>
            <a:endParaRPr lang="en-US" sz="1800" kern="1200">
              <a:solidFill>
                <a:schemeClr val="bg1"/>
              </a:solidFill>
              <a:latin typeface="Arial" panose="020b0604020202020204" pitchFamily="34" charset="0"/>
              <a:cs typeface="Arial" panose="020b0604020202020204" pitchFamily="34" charset="0"/>
            </a:endParaRPr>
          </a:p>
        </p:txBody>
      </p:sp>
      <p:sp>
        <p:nvSpPr>
          <p:cNvPr id="5" name="Rectangle 4"/>
          <p:cNvSpPr/>
          <p:nvPr/>
        </p:nvSpPr>
        <p:spPr>
          <a:xfrm>
            <a:off x="4852402" y="1023677"/>
            <a:ext cx="710093" cy="1065140"/>
          </a:xfrm>
          <a:prstGeom prst="rect"/>
          <a:blipFill>
            <a:blip r:embed="rId6"/>
            <a:srcRect/>
            <a:stretch>
              <a:fillRect l="-83000" r="-83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Freeform 5"/>
          <p:cNvSpPr/>
          <p:nvPr/>
        </p:nvSpPr>
        <p:spPr>
          <a:xfrm>
            <a:off x="8622227" y="1170205"/>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End to end or cherry picking?</a:t>
            </a:r>
            <a:endParaRPr lang="en-US" sz="1800" kern="1200">
              <a:solidFill>
                <a:schemeClr val="bg1"/>
              </a:solidFill>
              <a:latin typeface="Arial" panose="020b0604020202020204" pitchFamily="34" charset="0"/>
              <a:cs typeface="Arial" panose="020b0604020202020204" pitchFamily="34" charset="0"/>
            </a:endParaRPr>
          </a:p>
        </p:txBody>
      </p:sp>
      <p:sp>
        <p:nvSpPr>
          <p:cNvPr id="9" name="Rectangle 8"/>
          <p:cNvSpPr/>
          <p:nvPr/>
        </p:nvSpPr>
        <p:spPr>
          <a:xfrm>
            <a:off x="8486971" y="1023677"/>
            <a:ext cx="710093" cy="1065140"/>
          </a:xfrm>
          <a:prstGeom prst="rect"/>
          <a:blipFill>
            <a:blip r:embed="rId7"/>
            <a:srcRect/>
            <a:stretch>
              <a:fillRect l="-25000" r="-25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Freeform 10"/>
          <p:cNvSpPr/>
          <p:nvPr/>
        </p:nvSpPr>
        <p:spPr>
          <a:xfrm>
            <a:off x="4987658" y="2447247"/>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Which processes to target first?</a:t>
            </a:r>
            <a:endParaRPr lang="en-US" sz="1800" kern="120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4852402" y="2300719"/>
            <a:ext cx="710093" cy="1065140"/>
          </a:xfrm>
          <a:prstGeom prst="rect"/>
          <a:blipFill>
            <a:blip r:embed="rId8"/>
            <a:srcRect/>
            <a:stretch>
              <a:fillRect l="-50000" r="-50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1" name="Freeform 30"/>
          <p:cNvSpPr/>
          <p:nvPr/>
        </p:nvSpPr>
        <p:spPr>
          <a:xfrm>
            <a:off x="8622227" y="2447247"/>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People vs Machine cooperation?</a:t>
            </a:r>
            <a:endParaRPr lang="en-US" sz="1800" kern="1200">
              <a:solidFill>
                <a:schemeClr val="bg1"/>
              </a:solidFill>
              <a:latin typeface="Arial" panose="020b0604020202020204" pitchFamily="34" charset="0"/>
              <a:cs typeface="Arial" panose="020b0604020202020204" pitchFamily="34" charset="0"/>
            </a:endParaRPr>
          </a:p>
        </p:txBody>
      </p:sp>
      <p:sp>
        <p:nvSpPr>
          <p:cNvPr id="32" name="Rectangle 31"/>
          <p:cNvSpPr/>
          <p:nvPr/>
        </p:nvSpPr>
        <p:spPr>
          <a:xfrm>
            <a:off x="8486971" y="2300719"/>
            <a:ext cx="710093" cy="1065140"/>
          </a:xfrm>
          <a:prstGeom prst="rect"/>
          <a:blipFill>
            <a:blip r:embed="rId9"/>
            <a:srcRect/>
            <a:stretch>
              <a:fillRect l="-83000" r="-83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3" name="Freeform 32"/>
          <p:cNvSpPr/>
          <p:nvPr/>
        </p:nvSpPr>
        <p:spPr>
          <a:xfrm>
            <a:off x="4987658" y="3724289"/>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Solving problems vs. closing gaps</a:t>
            </a:r>
            <a:endParaRPr lang="en-US" sz="1800" kern="1200">
              <a:solidFill>
                <a:schemeClr val="bg1"/>
              </a:solidFill>
              <a:latin typeface="Arial" panose="020b0604020202020204" pitchFamily="34" charset="0"/>
              <a:cs typeface="Arial" panose="020b0604020202020204" pitchFamily="34" charset="0"/>
            </a:endParaRPr>
          </a:p>
        </p:txBody>
      </p:sp>
      <p:sp>
        <p:nvSpPr>
          <p:cNvPr id="34" name="Rectangle 33"/>
          <p:cNvSpPr/>
          <p:nvPr/>
        </p:nvSpPr>
        <p:spPr>
          <a:xfrm>
            <a:off x="4852402" y="3577761"/>
            <a:ext cx="710093" cy="1065140"/>
          </a:xfrm>
          <a:prstGeom prst="rect"/>
          <a:blipFill>
            <a:blip r:embed="rId10"/>
            <a:srcRect/>
            <a:stretch>
              <a:fillRect l="-63000" r="-63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5" name="Freeform 34"/>
          <p:cNvSpPr/>
          <p:nvPr/>
        </p:nvSpPr>
        <p:spPr>
          <a:xfrm>
            <a:off x="8622227" y="3724289"/>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Rapidly changing &amp; new solutions</a:t>
            </a:r>
            <a:endParaRPr lang="en-US" sz="1800" kern="1200">
              <a:solidFill>
                <a:schemeClr val="bg1"/>
              </a:solidFill>
              <a:latin typeface="Arial" panose="020b0604020202020204" pitchFamily="34" charset="0"/>
              <a:cs typeface="Arial" panose="020b0604020202020204" pitchFamily="34" charset="0"/>
            </a:endParaRPr>
          </a:p>
        </p:txBody>
      </p:sp>
      <p:sp>
        <p:nvSpPr>
          <p:cNvPr id="36" name="Rectangle 35"/>
          <p:cNvSpPr/>
          <p:nvPr/>
        </p:nvSpPr>
        <p:spPr>
          <a:xfrm>
            <a:off x="8486971" y="3577761"/>
            <a:ext cx="710093" cy="1065140"/>
          </a:xfrm>
          <a:prstGeom prst="rect"/>
          <a:blipFill>
            <a:blip r:embed="rId11"/>
            <a:srcRect/>
            <a:stretch>
              <a:fillRect l="-83000" r="-83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7" name="Freeform 36"/>
          <p:cNvSpPr/>
          <p:nvPr/>
        </p:nvSpPr>
        <p:spPr>
          <a:xfrm>
            <a:off x="4987658" y="5001331"/>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Knowledge retention</a:t>
            </a:r>
            <a:endParaRPr lang="en-US" sz="1800" kern="1200">
              <a:solidFill>
                <a:schemeClr val="bg1"/>
              </a:solidFill>
              <a:latin typeface="Arial" panose="020b0604020202020204" pitchFamily="34" charset="0"/>
              <a:cs typeface="Arial" panose="020b0604020202020204" pitchFamily="34" charset="0"/>
            </a:endParaRPr>
          </a:p>
        </p:txBody>
      </p:sp>
      <p:sp>
        <p:nvSpPr>
          <p:cNvPr id="38" name="Rectangle 37"/>
          <p:cNvSpPr/>
          <p:nvPr/>
        </p:nvSpPr>
        <p:spPr>
          <a:xfrm>
            <a:off x="4852402" y="4854803"/>
            <a:ext cx="710093" cy="1065140"/>
          </a:xfrm>
          <a:prstGeom prst="rect"/>
          <a:blipFill>
            <a:blip r:embed="rId12"/>
            <a:srcRect/>
            <a:stretch>
              <a:fillRect l="-51000" r="-51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9" name="Freeform 38"/>
          <p:cNvSpPr/>
          <p:nvPr/>
        </p:nvSpPr>
        <p:spPr>
          <a:xfrm>
            <a:off x="8622227" y="5001331"/>
            <a:ext cx="3246143" cy="1014419"/>
          </a:xfrm>
          <a:custGeom>
            <a:gdLst>
              <a:gd name="connsiteX0" fmla="*/ 0 w 3246143"/>
              <a:gd name="connsiteY0" fmla="*/ 0 h 1014419"/>
              <a:gd name="connsiteX1" fmla="*/ 3246143 w 3246143"/>
              <a:gd name="connsiteY1" fmla="*/ 0 h 1014419"/>
              <a:gd name="connsiteX2" fmla="*/ 3246143 w 3246143"/>
              <a:gd name="connsiteY2" fmla="*/ 1014419 h 1014419"/>
              <a:gd name="connsiteX3" fmla="*/ 0 w 3246143"/>
              <a:gd name="connsiteY3" fmla="*/ 1014419 h 1014419"/>
              <a:gd name="connsiteX4" fmla="*/ 0 w 3246143"/>
              <a:gd name="connsiteY4" fmla="*/ 0 h 1014419"/>
            </a:gdLst>
            <a:cxnLst>
              <a:cxn ang="0">
                <a:pos x="connsiteX0" y="connsiteY0"/>
              </a:cxn>
              <a:cxn ang="0">
                <a:pos x="connsiteX1" y="connsiteY1"/>
              </a:cxn>
              <a:cxn ang="0">
                <a:pos x="connsiteX2" y="connsiteY2"/>
              </a:cxn>
              <a:cxn ang="0">
                <a:pos x="connsiteX3" y="connsiteY3"/>
              </a:cxn>
              <a:cxn ang="0">
                <a:pos x="connsiteX4" y="connsiteY4"/>
              </a:cxn>
            </a:cxnLst>
            <a:rect l="l" t="t" r="r" b="b"/>
            <a:pathLst>
              <a:path w="3246143" h="1014419">
                <a:moveTo>
                  <a:pt x="0" y="0"/>
                </a:moveTo>
                <a:lnTo>
                  <a:pt x="3246143" y="0"/>
                </a:lnTo>
                <a:lnTo>
                  <a:pt x="3246143" y="1014419"/>
                </a:lnTo>
                <a:lnTo>
                  <a:pt x="0" y="1014419"/>
                </a:lnTo>
                <a:lnTo>
                  <a:pt x="0" y="0"/>
                </a:lnTo>
                <a:close/>
              </a:path>
            </a:pathLst>
          </a:custGeom>
          <a:solidFill>
            <a:srgbClr val="002060">
              <a:alpha val="79000"/>
            </a:srgbClr>
          </a:solidFill>
          <a:ln w="9525" cap="flat" algn="ctr">
            <a:noFill/>
            <a:prstDash val="solid"/>
          </a:ln>
        </p:spPr>
        <p:style>
          <a:lnRef idx="1">
            <a:scrgbClr r="0" g="0" b="0"/>
          </a:lnRef>
          <a:fillRef idx="1">
            <a:scrgbClr r="0" g="0" b="0"/>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687100" tIns="68580" rIns="68580" bIns="68580" numCol="1" spcCol="1270" anchor="ctr" anchorCtr="0">
            <a:noAutofit/>
          </a:bodyPr>
          <a:lstStyle/>
          <a:p>
            <a:pPr lvl="0" algn="l" defTabSz="800100">
              <a:lnSpc>
                <a:spcPct val="90000"/>
              </a:lnSpc>
              <a:spcBef>
                <a:spcPct val="0"/>
              </a:spcBef>
              <a:spcAft>
                <a:spcPct val="35000"/>
              </a:spcAft>
            </a:pPr>
            <a:r>
              <a:rPr lang="en-US" sz="1800" kern="1200" dirty="1" smtClean="0">
                <a:solidFill>
                  <a:schemeClr val="bg1"/>
                </a:solidFill>
                <a:latin typeface="Arial" panose="020b0604020202020204" pitchFamily="34" charset="0"/>
                <a:cs typeface="Arial" panose="020b0604020202020204" pitchFamily="34" charset="0"/>
              </a:rPr>
              <a:t>Utilization of existing solutions</a:t>
            </a:r>
            <a:endParaRPr lang="en-US" sz="1800" kern="1200">
              <a:solidFill>
                <a:schemeClr val="bg1"/>
              </a:solidFill>
              <a:latin typeface="Arial" panose="020b0604020202020204" pitchFamily="34" charset="0"/>
              <a:cs typeface="Arial" panose="020b0604020202020204" pitchFamily="34" charset="0"/>
            </a:endParaRPr>
          </a:p>
        </p:txBody>
      </p:sp>
      <p:sp>
        <p:nvSpPr>
          <p:cNvPr id="40" name="Rectangle 39"/>
          <p:cNvSpPr/>
          <p:nvPr/>
        </p:nvSpPr>
        <p:spPr>
          <a:xfrm>
            <a:off x="8486971" y="4854803"/>
            <a:ext cx="710093" cy="1065140"/>
          </a:xfrm>
          <a:prstGeom prst="rect"/>
          <a:blipFill>
            <a:blip r:embed="rId13"/>
            <a:srcRect/>
            <a:stretch>
              <a:fillRect l="-83000" r="-83000"/>
            </a:stretch>
          </a:blipFill>
          <a:ln w="25400" cap="flat" algn="ctr">
            <a:prstDash val="solid"/>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150098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bg/>
                                          </p:spTgt>
                                        </p:tgtEl>
                                        <p:attrNameLst>
                                          <p:attrName>style.visibility</p:attrName>
                                        </p:attrNameLst>
                                      </p:cBhvr>
                                      <p:to>
                                        <p:strVal val="visible"/>
                                      </p:to>
                                    </p:set>
                                    <p:animEffect transition="in" filter="fade">
                                      <p:cBhvr>
                                        <p:cTn id="15" dur="500"/>
                                        <p:tgtEl>
                                          <p:spTgt spid="12">
                                            <p:bg/>
                                          </p:spTgt>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bg/>
                                          </p:spTgt>
                                        </p:tgtEl>
                                        <p:attrNameLst>
                                          <p:attrName>style.visibility</p:attrName>
                                        </p:attrNameLst>
                                      </p:cBhvr>
                                      <p:to>
                                        <p:strVal val="visible"/>
                                      </p:to>
                                    </p:set>
                                    <p:animEffect transition="in" filter="fade">
                                      <p:cBhvr>
                                        <p:cTn id="23" dur="500"/>
                                        <p:tgtEl>
                                          <p:spTgt spid="34">
                                            <p:bg/>
                                          </p:spTgt>
                                        </p:tgtEl>
                                      </p:cBhvr>
                                    </p:animEffect>
                                  </p:childTnLst>
                                </p:cTn>
                              </p:par>
                              <p:par>
                                <p:cTn id="24" presetID="10" presetClass="entr" presetSubtype="0" fill="hold" grpId="4" nodeType="with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8">
                                            <p:bg/>
                                          </p:spTgt>
                                        </p:tgtEl>
                                        <p:attrNameLst>
                                          <p:attrName>style.visibility</p:attrName>
                                        </p:attrNameLst>
                                      </p:cBhvr>
                                      <p:to>
                                        <p:strVal val="visible"/>
                                      </p:to>
                                    </p:set>
                                    <p:animEffect transition="in" filter="fade">
                                      <p:cBhvr>
                                        <p:cTn id="31" dur="500"/>
                                        <p:tgtEl>
                                          <p:spTgt spid="38">
                                            <p:bg/>
                                          </p:spTgt>
                                        </p:tgtEl>
                                      </p:cBhvr>
                                    </p:animEffect>
                                  </p:childTnLst>
                                </p:cTn>
                              </p:par>
                              <p:par>
                                <p:cTn id="32" presetID="10" presetClass="entr" presetSubtype="0" fill="hold" grpId="6" nodeType="with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fade">
                                      <p:cBhvr>
                                        <p:cTn id="34" dur="500"/>
                                        <p:tgtEl>
                                          <p:spTgt spid="3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2">
                                            <p:bg/>
                                          </p:spTgt>
                                        </p:tgtEl>
                                        <p:attrNameLst>
                                          <p:attrName>style.visibility</p:attrName>
                                        </p:attrNameLst>
                                      </p:cBhvr>
                                      <p:to>
                                        <p:strVal val="visible"/>
                                      </p:to>
                                    </p:set>
                                    <p:animEffect transition="in" filter="fade">
                                      <p:cBhvr>
                                        <p:cTn id="47" dur="500"/>
                                        <p:tgtEl>
                                          <p:spTgt spid="32">
                                            <p:bg/>
                                          </p:spTgt>
                                        </p:tgtEl>
                                      </p:cBhvr>
                                    </p:animEffect>
                                  </p:childTnLst>
                                </p:cTn>
                              </p:par>
                              <p:par>
                                <p:cTn id="48" presetID="10" presetClass="entr" presetSubtype="0" fill="hold" grpId="3"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
                                            <p:bg/>
                                          </p:spTgt>
                                        </p:tgtEl>
                                        <p:attrNameLst>
                                          <p:attrName>style.visibility</p:attrName>
                                        </p:attrNameLst>
                                      </p:cBhvr>
                                      <p:to>
                                        <p:strVal val="visible"/>
                                      </p:to>
                                    </p:set>
                                    <p:animEffect transition="in" filter="fade">
                                      <p:cBhvr>
                                        <p:cTn id="55" dur="500"/>
                                        <p:tgtEl>
                                          <p:spTgt spid="36">
                                            <p:bg/>
                                          </p:spTgt>
                                        </p:tgtEl>
                                      </p:cBhvr>
                                    </p:animEffect>
                                  </p:childTnLst>
                                </p:cTn>
                              </p:par>
                              <p:par>
                                <p:cTn id="56" presetID="10" presetClass="entr" presetSubtype="0" fill="hold" grpId="5"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fade">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0">
                                            <p:bg/>
                                          </p:spTgt>
                                        </p:tgtEl>
                                        <p:attrNameLst>
                                          <p:attrName>style.visibility</p:attrName>
                                        </p:attrNameLst>
                                      </p:cBhvr>
                                      <p:to>
                                        <p:strVal val="visible"/>
                                      </p:to>
                                    </p:set>
                                    <p:animEffect transition="in" filter="fade">
                                      <p:cBhvr>
                                        <p:cTn id="63" dur="500"/>
                                        <p:tgtEl>
                                          <p:spTgt spid="40">
                                            <p:bg/>
                                          </p:spTgt>
                                        </p:tgtEl>
                                      </p:cBhvr>
                                    </p:animEffect>
                                  </p:childTnLst>
                                </p:cTn>
                              </p:par>
                              <p:par>
                                <p:cTn id="64" presetID="10" presetClass="entr" presetSubtype="0" fill="hold" grpId="7" nodeType="withEffect">
                                  <p:stCondLst>
                                    <p:cond delay="0"/>
                                  </p:stCondLst>
                                  <p:childTnLst>
                                    <p:set>
                                      <p:cBhvr>
                                        <p:cTn id="65" dur="1" fill="hold">
                                          <p:stCondLst>
                                            <p:cond delay="0"/>
                                          </p:stCondLst>
                                        </p:cTn>
                                        <p:tgtEl>
                                          <p:spTgt spid="39"/>
                                        </p:tgtEl>
                                        <p:attrNameLst>
                                          <p:attrName>style.visibility</p:attrName>
                                        </p:attrNameLst>
                                      </p:cBhvr>
                                      <p:to>
                                        <p:strVal val="visible"/>
                                      </p:to>
                                    </p:set>
                                    <p:animEffect transition="in" filter="fade">
                                      <p:cBhvr>
                                        <p:cTn id="6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whole" animBg="1"/>
      <p:bldP spid="6" grpId="1" build="whole" animBg="1"/>
      <p:bldP spid="11" grpId="2" build="whole" animBg="1"/>
      <p:bldP spid="31" grpId="3" build="whole" animBg="1"/>
      <p:bldP spid="33" grpId="4" build="whole" animBg="1"/>
      <p:bldP spid="35" grpId="5" build="whole" animBg="1"/>
      <p:bldP spid="37" grpId="6" build="whole" animBg="1"/>
      <p:bldP spid="39" grpId="7" build="whole" animBg="1"/>
    </p:bldLst>
  </p:timing>
</p:sld>
</file>

<file path=ppt/slides/slide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0" y="2534"/>
            <a:ext cx="12192000" cy="6864508"/>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7225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People</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1945919018"/>
      </p:ext>
    </p:extLst>
  </p:cSld>
  <p:clrMapOvr>
    <a:masterClrMapping/>
  </p:clrMapOvr>
  <p:transition spd="slow">
    <p:wipe dir="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30" name="Picture 29"/>
          <p:cNvPicPr>
            <a:picLocks noChangeAspect="1"/>
          </p:cNvPicPr>
          <p:nvPr/>
        </p:nvPicPr>
        <p:blipFill>
          <a:blip r:embed="rId3"/>
          <a:srcRect/>
          <a:stretch>
            <a:fillRect/>
          </a:stretch>
        </p:blipFill>
        <p:spPr>
          <a:xfrm>
            <a:off x="0" y="0"/>
            <a:ext cx="12192000" cy="6857999"/>
          </a:xfrm>
          <a:prstGeom prst="rec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Changing workforce and expectations</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621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The people we hire are different then what we are used to and their expectations and ways of working is changing rapidly</a:t>
            </a:r>
            <a:endParaRPr lang="en-US" sz="3500"/>
          </a:p>
        </p:txBody>
      </p:sp>
      <p:grpSp>
        <p:nvGrpSpPr>
          <p:cNvPr id="2" name="Group 1"/>
          <p:cNvGrpSpPr/>
          <p:nvPr/>
        </p:nvGrpSpPr>
        <p:grpSpPr>
          <a:xfrm>
            <a:off x="5344886" y="1139371"/>
            <a:ext cx="6466114" cy="783771"/>
            <a:chOff x="5344886" y="1139371"/>
            <a:chExt cx="6466114" cy="783771"/>
          </a:xfrm>
        </p:grpSpPr>
        <p:sp>
          <p:nvSpPr>
            <p:cNvPr id="31" name="Pentagon 30"/>
            <p:cNvSpPr/>
            <p:nvPr/>
          </p:nvSpPr>
          <p:spPr>
            <a:xfrm>
              <a:off x="5344886" y="1139371"/>
              <a:ext cx="2710543" cy="783771"/>
            </a:xfrm>
            <a:prstGeom prst="homePlate">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New generation, new expectations</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Rectangle 31"/>
            <p:cNvSpPr/>
            <p:nvPr/>
          </p:nvSpPr>
          <p:spPr>
            <a:xfrm>
              <a:off x="8055429" y="1139371"/>
              <a:ext cx="3755571" cy="783771"/>
            </a:xfrm>
            <a:prstGeom prst="rect"/>
            <a:solidFill>
              <a:schemeClr val="tx1">
                <a:lumMod val="85000"/>
                <a:lumOff val="1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Different people, different approach, different expectations</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 name="Group 2"/>
          <p:cNvGrpSpPr/>
          <p:nvPr/>
        </p:nvGrpSpPr>
        <p:grpSpPr>
          <a:xfrm>
            <a:off x="5344886" y="2197692"/>
            <a:ext cx="6466114" cy="783771"/>
            <a:chOff x="5344886" y="2197692"/>
            <a:chExt cx="6466114" cy="783771"/>
          </a:xfrm>
        </p:grpSpPr>
        <p:sp>
          <p:nvSpPr>
            <p:cNvPr id="33" name="Pentagon 32"/>
            <p:cNvSpPr/>
            <p:nvPr/>
          </p:nvSpPr>
          <p:spPr>
            <a:xfrm>
              <a:off x="5344886" y="2197692"/>
              <a:ext cx="2710543" cy="783771"/>
            </a:xfrm>
            <a:prstGeom prst="homePlate">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Labor arbitrage looses significance</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Rectangle 33"/>
            <p:cNvSpPr/>
            <p:nvPr/>
          </p:nvSpPr>
          <p:spPr>
            <a:xfrm>
              <a:off x="8055429" y="2197692"/>
              <a:ext cx="3755571" cy="783771"/>
            </a:xfrm>
            <a:prstGeom prst="rect"/>
            <a:solidFill>
              <a:schemeClr val="tx1">
                <a:lumMod val="85000"/>
                <a:lumOff val="1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lang="en-US" dirty="1" smtClean="0">
                  <a:solidFill>
                    <a:prstClr val="white"/>
                  </a:solidFill>
                  <a:latin typeface="Arial" panose="020b0604020202020204" pitchFamily="34" charset="0"/>
                  <a:cs typeface="Arial" panose="020b0604020202020204" pitchFamily="34" charset="0"/>
                </a:rPr>
                <a:t>As compensation goes up, how will we remain competitive?</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4" name="Group 3"/>
          <p:cNvGrpSpPr/>
          <p:nvPr/>
        </p:nvGrpSpPr>
        <p:grpSpPr>
          <a:xfrm>
            <a:off x="5344886" y="3252410"/>
            <a:ext cx="6466114" cy="783771"/>
            <a:chOff x="5344886" y="3252410"/>
            <a:chExt cx="6466114" cy="783771"/>
          </a:xfrm>
        </p:grpSpPr>
        <p:sp>
          <p:nvSpPr>
            <p:cNvPr id="37" name="Pentagon 36"/>
            <p:cNvSpPr/>
            <p:nvPr/>
          </p:nvSpPr>
          <p:spPr>
            <a:xfrm>
              <a:off x="5344886" y="3252410"/>
              <a:ext cx="2710543" cy="783771"/>
            </a:xfrm>
            <a:prstGeom prst="homePlate">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Move from candies to knowledge</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8" name="Rectangle 37"/>
            <p:cNvSpPr/>
            <p:nvPr/>
          </p:nvSpPr>
          <p:spPr>
            <a:xfrm>
              <a:off x="8055429" y="3252410"/>
              <a:ext cx="3755571" cy="783771"/>
            </a:xfrm>
            <a:prstGeom prst="rect"/>
            <a:solidFill>
              <a:schemeClr val="tx1">
                <a:lumMod val="85000"/>
                <a:lumOff val="1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What benefits</a:t>
              </a:r>
              <a:r>
                <a:rPr kumimoji="0" lang="en-US" sz="1800" b="0" i="0" u="none" strike="noStrike" kern="1200" cap="none" spc="0" normalizeH="0" noProof="0" dirty="1" smtClean="0">
                  <a:ln>
                    <a:noFill/>
                  </a:ln>
                  <a:solidFill>
                    <a:prstClr val="white"/>
                  </a:solidFill>
                  <a:effectLst/>
                  <a:uLnTx/>
                  <a:uFillTx/>
                  <a:latin typeface="Arial" panose="020b0604020202020204" pitchFamily="34" charset="0"/>
                  <a:ea typeface="+mn-ea"/>
                  <a:cs typeface="Arial" panose="020b0604020202020204" pitchFamily="34" charset="0"/>
                </a:rPr>
                <a:t> are important for the new generation?</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5" name="Group 4"/>
          <p:cNvGrpSpPr/>
          <p:nvPr/>
        </p:nvGrpSpPr>
        <p:grpSpPr>
          <a:xfrm>
            <a:off x="5344886" y="4289583"/>
            <a:ext cx="6466114" cy="783771"/>
            <a:chOff x="5344886" y="4289583"/>
            <a:chExt cx="6466114" cy="783771"/>
          </a:xfrm>
        </p:grpSpPr>
        <p:sp>
          <p:nvSpPr>
            <p:cNvPr id="39" name="Pentagon 38"/>
            <p:cNvSpPr/>
            <p:nvPr/>
          </p:nvSpPr>
          <p:spPr>
            <a:xfrm>
              <a:off x="5344886" y="4289583"/>
              <a:ext cx="2710543" cy="783771"/>
            </a:xfrm>
            <a:prstGeom prst="homePlate">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Attrition &amp; retention</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Rectangle 39"/>
            <p:cNvSpPr/>
            <p:nvPr/>
          </p:nvSpPr>
          <p:spPr>
            <a:xfrm>
              <a:off x="8055429" y="4289583"/>
              <a:ext cx="3755571" cy="783771"/>
            </a:xfrm>
            <a:prstGeom prst="rect"/>
            <a:solidFill>
              <a:schemeClr val="tx1">
                <a:lumMod val="85000"/>
                <a:lumOff val="1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How can we retain our workforce?</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6" name="Group 5"/>
          <p:cNvGrpSpPr/>
          <p:nvPr/>
        </p:nvGrpSpPr>
        <p:grpSpPr>
          <a:xfrm>
            <a:off x="5344886" y="5326756"/>
            <a:ext cx="6466114" cy="783771"/>
            <a:chOff x="5344886" y="5326756"/>
            <a:chExt cx="6466114" cy="783771"/>
          </a:xfrm>
        </p:grpSpPr>
        <p:sp>
          <p:nvSpPr>
            <p:cNvPr id="41" name="Pentagon 40"/>
            <p:cNvSpPr/>
            <p:nvPr/>
          </p:nvSpPr>
          <p:spPr>
            <a:xfrm>
              <a:off x="5344886" y="5326756"/>
              <a:ext cx="2710543" cy="783771"/>
            </a:xfrm>
            <a:prstGeom prst="homePlate">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Resource pyramid changes</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Rectangle 41"/>
            <p:cNvSpPr/>
            <p:nvPr/>
          </p:nvSpPr>
          <p:spPr>
            <a:xfrm>
              <a:off x="8055429" y="5326756"/>
              <a:ext cx="3755571" cy="783771"/>
            </a:xfrm>
            <a:prstGeom prst="rect"/>
            <a:solidFill>
              <a:schemeClr val="tx1">
                <a:lumMod val="85000"/>
                <a:lumOff val="1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How will we handle the new resource pyramid?</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64497468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additive="base">
                                        <p:cTn id="7" dur="1000" fill="hold"/>
                                        <p:tgtEl>
                                          <p:spTgt spid="2">
                                            <p:bg/>
                                          </p:spTgt>
                                        </p:tgtEl>
                                        <p:attrNameLst>
                                          <p:attrName>ppt_x</p:attrName>
                                        </p:attrNameLst>
                                      </p:cBhvr>
                                      <p:tavLst>
                                        <p:tav tm="0">
                                          <p:val>
                                            <p:strVal val="0-#ppt_w/2"/>
                                          </p:val>
                                        </p:tav>
                                        <p:tav tm="100000">
                                          <p:val>
                                            <p:strVal val="#ppt_x"/>
                                          </p:val>
                                        </p:tav>
                                      </p:tavLst>
                                    </p:anim>
                                    <p:anim calcmode="lin" valueType="num">
                                      <p:cBhvr additive="base">
                                        <p:cTn id="8" dur="1000" fill="hold"/>
                                        <p:tgtEl>
                                          <p:spTgt spid="2">
                                            <p:bg/>
                                          </p:spTgt>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1000" fill="hold"/>
                                        <p:tgtEl>
                                          <p:spTgt spid="3">
                                            <p:bg/>
                                          </p:spTgt>
                                        </p:tgtEl>
                                        <p:attrNameLst>
                                          <p:attrName>ppt_x</p:attrName>
                                        </p:attrNameLst>
                                      </p:cBhvr>
                                      <p:tavLst>
                                        <p:tav tm="0">
                                          <p:val>
                                            <p:strVal val="0-#ppt_w/2"/>
                                          </p:val>
                                        </p:tav>
                                        <p:tav tm="100000">
                                          <p:val>
                                            <p:strVal val="#ppt_x"/>
                                          </p:val>
                                        </p:tav>
                                      </p:tavLst>
                                    </p:anim>
                                    <p:anim calcmode="lin" valueType="num">
                                      <p:cBhvr additive="base">
                                        <p:cTn id="13" dur="1000" fill="hold"/>
                                        <p:tgtEl>
                                          <p:spTgt spid="3">
                                            <p:bg/>
                                          </p:spTgt>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nodeType="afterEffect">
                                  <p:stCondLst>
                                    <p:cond delay="0"/>
                                  </p:stCondLst>
                                  <p:childTnLst>
                                    <p:set>
                                      <p:cBhvr>
                                        <p:cTn id="16" dur="1" fill="hold">
                                          <p:stCondLst>
                                            <p:cond delay="0"/>
                                          </p:stCondLst>
                                        </p:cTn>
                                        <p:tgtEl>
                                          <p:spTgt spid="4">
                                            <p:bg/>
                                          </p:spTgt>
                                        </p:tgtEl>
                                        <p:attrNameLst>
                                          <p:attrName>style.visibility</p:attrName>
                                        </p:attrNameLst>
                                      </p:cBhvr>
                                      <p:to>
                                        <p:strVal val="visible"/>
                                      </p:to>
                                    </p:set>
                                    <p:anim calcmode="lin" valueType="num">
                                      <p:cBhvr additive="base">
                                        <p:cTn id="17" dur="1000" fill="hold"/>
                                        <p:tgtEl>
                                          <p:spTgt spid="4">
                                            <p:bg/>
                                          </p:spTgt>
                                        </p:tgtEl>
                                        <p:attrNameLst>
                                          <p:attrName>ppt_x</p:attrName>
                                        </p:attrNameLst>
                                      </p:cBhvr>
                                      <p:tavLst>
                                        <p:tav tm="0">
                                          <p:val>
                                            <p:strVal val="0-#ppt_w/2"/>
                                          </p:val>
                                        </p:tav>
                                        <p:tav tm="100000">
                                          <p:val>
                                            <p:strVal val="#ppt_x"/>
                                          </p:val>
                                        </p:tav>
                                      </p:tavLst>
                                    </p:anim>
                                    <p:anim calcmode="lin" valueType="num">
                                      <p:cBhvr additive="base">
                                        <p:cTn id="18" dur="1000" fill="hold"/>
                                        <p:tgtEl>
                                          <p:spTgt spid="4">
                                            <p:bg/>
                                          </p:spTgt>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5">
                                            <p:bg/>
                                          </p:spTgt>
                                        </p:tgtEl>
                                        <p:attrNameLst>
                                          <p:attrName>style.visibility</p:attrName>
                                        </p:attrNameLst>
                                      </p:cBhvr>
                                      <p:to>
                                        <p:strVal val="visible"/>
                                      </p:to>
                                    </p:set>
                                    <p:anim calcmode="lin" valueType="num">
                                      <p:cBhvr additive="base">
                                        <p:cTn id="22" dur="1000" fill="hold"/>
                                        <p:tgtEl>
                                          <p:spTgt spid="5">
                                            <p:bg/>
                                          </p:spTgt>
                                        </p:tgtEl>
                                        <p:attrNameLst>
                                          <p:attrName>ppt_x</p:attrName>
                                        </p:attrNameLst>
                                      </p:cBhvr>
                                      <p:tavLst>
                                        <p:tav tm="0">
                                          <p:val>
                                            <p:strVal val="0-#ppt_w/2"/>
                                          </p:val>
                                        </p:tav>
                                        <p:tav tm="100000">
                                          <p:val>
                                            <p:strVal val="#ppt_x"/>
                                          </p:val>
                                        </p:tav>
                                      </p:tavLst>
                                    </p:anim>
                                    <p:anim calcmode="lin" valueType="num">
                                      <p:cBhvr additive="base">
                                        <p:cTn id="23" dur="1000" fill="hold"/>
                                        <p:tgtEl>
                                          <p:spTgt spid="5">
                                            <p:bg/>
                                          </p:spTgt>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 presetClass="entr" presetSubtype="8" fill="hold" nodeType="afterEffect">
                                  <p:stCondLst>
                                    <p:cond delay="0"/>
                                  </p:stCondLst>
                                  <p:childTnLst>
                                    <p:set>
                                      <p:cBhvr>
                                        <p:cTn id="26" dur="1" fill="hold">
                                          <p:stCondLst>
                                            <p:cond delay="0"/>
                                          </p:stCondLst>
                                        </p:cTn>
                                        <p:tgtEl>
                                          <p:spTgt spid="6">
                                            <p:bg/>
                                          </p:spTgt>
                                        </p:tgtEl>
                                        <p:attrNameLst>
                                          <p:attrName>style.visibility</p:attrName>
                                        </p:attrNameLst>
                                      </p:cBhvr>
                                      <p:to>
                                        <p:strVal val="visible"/>
                                      </p:to>
                                    </p:set>
                                    <p:anim calcmode="lin" valueType="num">
                                      <p:cBhvr additive="base">
                                        <p:cTn id="27" dur="1000" fill="hold"/>
                                        <p:tgtEl>
                                          <p:spTgt spid="6">
                                            <p:bg/>
                                          </p:spTgt>
                                        </p:tgtEl>
                                        <p:attrNameLst>
                                          <p:attrName>ppt_x</p:attrName>
                                        </p:attrNameLst>
                                      </p:cBhvr>
                                      <p:tavLst>
                                        <p:tav tm="0">
                                          <p:val>
                                            <p:strVal val="0-#ppt_w/2"/>
                                          </p:val>
                                        </p:tav>
                                        <p:tav tm="100000">
                                          <p:val>
                                            <p:strVal val="#ppt_x"/>
                                          </p:val>
                                        </p:tav>
                                      </p:tavLst>
                                    </p:anim>
                                    <p:anim calcmode="lin" valueType="num">
                                      <p:cBhvr additive="base">
                                        <p:cTn id="28" dur="1000" fill="hold"/>
                                        <p:tgtEl>
                                          <p:spTgt spid="6">
                                            <p:bg/>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a:fillRect/>
          </a:stretch>
        </p:blipFill>
        <p:spPr>
          <a:xfrm>
            <a:off x="0" y="0"/>
            <a:ext cx="12192000" cy="6868885"/>
          </a:xfrm>
          <a:prstGeom prst="rect"/>
        </p:spPr>
      </p:pic>
      <p:pic>
        <p:nvPicPr>
          <p:cNvPr id="9" name="Picture 8" descr="arrow.png"/>
          <p:cNvPicPr>
            <a:picLocks noChangeAspect="1"/>
          </p:cNvPicPr>
          <p:nvPr/>
        </p:nvPicPr>
        <p:blipFill>
          <a:blip r:embed="rId6"/>
          <a:srcRect l="-2" t="3716" r="-322" b="31149"/>
          <a:stretch>
            <a:fillRect/>
          </a:stretch>
        </p:blipFill>
        <p:spPr>
          <a:xfrm>
            <a:off x="0" y="0"/>
            <a:ext cx="7293429" cy="686888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0" spid="_x0000_s1038">
                  <p:embed/>
                </p:oleObj>
              </mc:Choice>
              <mc:Fallback>
                <p:oleObj name="think-cell Slide" progId="TCLayout.ActiveDocument.1" r:id="rId10" spid="_x0000_s1038">
                  <p:embed/>
                  <p:pic>
                    <p:nvPicPr>
                      <p:cNvPr id="0" name="OLE substitute image"/>
                      <p:cNvPicPr/>
                      <p:nvPr/>
                    </p:nvPicPr>
                    <p:blipFill>
                      <a:blip r:embed="rId8"/>
                      <a:srcRect/>
                      <a:stretch>
                        <a:fillRect/>
                      </a:stretch>
                    </p:blipFill>
                    <p:spPr>
                      <a:xfrm>
                        <a:off x="2119" y="1591"/>
                        <a:ext cx="2116" cy="1587"/>
                      </a:xfrm>
                      <a:prstGeom prst="rect"/>
                    </p:spPr>
                  </p:pic>
                </p:oleObj>
              </mc:Fallback>
            </mc:AlternateContent>
          </a:graphicData>
        </a:graphic>
      </p:graphicFrame>
      <p:sp>
        <p:nvSpPr>
          <p:cNvPr id="3" name="Title 1"/>
          <p:cNvSpPr txBox="1"/>
          <p:nvPr/>
        </p:nvSpPr>
        <p:spPr>
          <a:xfrm>
            <a:off x="434597" y="311808"/>
            <a:ext cx="3974117" cy="622470"/>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hu-HU" dirty="1"/>
              <a:t>Generation </a:t>
            </a:r>
            <a:r>
              <a:rPr lang="hu-HU" dirty="1" smtClean="0"/>
              <a:t>Z</a:t>
            </a:r>
            <a:r>
              <a:rPr lang="en-US" dirty="1" smtClean="0"/>
              <a:t> </a:t>
            </a:r>
            <a:r>
              <a:rPr lang="en-US" dirty="1"/>
              <a:t>expectations</a:t>
            </a:r>
          </a:p>
        </p:txBody>
      </p:sp>
      <p:sp>
        <p:nvSpPr>
          <p:cNvPr id="19" name="Subtitle 2"/>
          <p:cNvSpPr txBox="1"/>
          <p:nvPr/>
        </p:nvSpPr>
        <p:spPr>
          <a:xfrm>
            <a:off x="434597" y="1306284"/>
            <a:ext cx="4104746" cy="2753213"/>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endParaRPr kumimoji="0" lang="en-US" sz="30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8" name="Subtitle 2"/>
          <p:cNvSpPr txBox="1"/>
          <p:nvPr/>
        </p:nvSpPr>
        <p:spPr>
          <a:xfrm>
            <a:off x="434597" y="1834977"/>
            <a:ext cx="3974117" cy="2753213"/>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When evaluating several researches, there are a couple of key areas where the new generation of resources are primarily focusing on at a workplace</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Freeform 5"/>
          <p:cNvSpPr/>
          <p:nvPr/>
        </p:nvSpPr>
        <p:spPr>
          <a:xfrm>
            <a:off x="7789319" y="2617711"/>
            <a:ext cx="2111806" cy="1826798"/>
          </a:xfrm>
          <a:custGeom>
            <a:gdLst>
              <a:gd name="connsiteX0" fmla="*/ 0 w 2111806"/>
              <a:gd name="connsiteY0" fmla="*/ 913399 h 1826798"/>
              <a:gd name="connsiteX1" fmla="*/ 521916 w 2111806"/>
              <a:gd name="connsiteY1" fmla="*/ 0 h 1826798"/>
              <a:gd name="connsiteX2" fmla="*/ 1589890 w 2111806"/>
              <a:gd name="connsiteY2" fmla="*/ 0 h 1826798"/>
              <a:gd name="connsiteX3" fmla="*/ 2111806 w 2111806"/>
              <a:gd name="connsiteY3" fmla="*/ 913399 h 1826798"/>
              <a:gd name="connsiteX4" fmla="*/ 1589890 w 2111806"/>
              <a:gd name="connsiteY4" fmla="*/ 1826798 h 1826798"/>
              <a:gd name="connsiteX5" fmla="*/ 521916 w 2111806"/>
              <a:gd name="connsiteY5" fmla="*/ 1826798 h 1826798"/>
              <a:gd name="connsiteX6" fmla="*/ 0 w 2111806"/>
              <a:gd name="connsiteY6" fmla="*/ 913399 h 182679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806" h="1826798">
                <a:moveTo>
                  <a:pt x="0" y="913399"/>
                </a:moveTo>
                <a:lnTo>
                  <a:pt x="521916" y="0"/>
                </a:lnTo>
                <a:lnTo>
                  <a:pt x="1589890" y="0"/>
                </a:lnTo>
                <a:lnTo>
                  <a:pt x="2111806" y="913399"/>
                </a:lnTo>
                <a:lnTo>
                  <a:pt x="1589890" y="1826798"/>
                </a:lnTo>
                <a:lnTo>
                  <a:pt x="521916" y="1826798"/>
                </a:lnTo>
                <a:lnTo>
                  <a:pt x="0" y="913399"/>
                </a:lnTo>
                <a:close/>
              </a:path>
            </a:pathLst>
          </a:custGeom>
          <a:solidFill>
            <a:schemeClr val="tx1">
              <a:lumMod val="75000"/>
              <a:lumOff val="25000"/>
              <a:alpha val="83000"/>
            </a:scheme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72816" tIns="325586" rIns="372816" bIns="325586" numCol="1" spcCol="1270" anchor="ctr" anchorCtr="0">
            <a:noAutofit/>
          </a:bodyPr>
          <a:lstStyle/>
          <a:p>
            <a:pPr marL="0" marR="0" lvl="0" indent="0" algn="ctr" defTabSz="800100" fontAlgn="auto" rtl="0" eaLnBrk="1" latinLnBrk="0" hangingPunct="1">
              <a:lnSpc>
                <a:spcPct val="90000"/>
              </a:lnSpc>
              <a:spcBef>
                <a:spcPct val="0"/>
              </a:spcBef>
              <a:spcAft>
                <a:spcPct val="35000"/>
              </a:spcAft>
              <a:buClrTx/>
              <a:buSzTx/>
              <a:buFontTx/>
              <a:buNone/>
              <a:defRPr/>
            </a:pPr>
            <a:r>
              <a:rPr kumimoji="0" lang="hu-HU" sz="18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Loyalty</a:t>
            </a:r>
            <a:endParaRPr kumimoji="0" lang="en-US"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Freeform 7"/>
          <p:cNvSpPr/>
          <p:nvPr/>
        </p:nvSpPr>
        <p:spPr>
          <a:xfrm>
            <a:off x="7983847" y="956237"/>
            <a:ext cx="1730610" cy="1497181"/>
          </a:xfrm>
          <a:custGeom>
            <a:gdLst>
              <a:gd name="connsiteX0" fmla="*/ 0 w 1730610"/>
              <a:gd name="connsiteY0" fmla="*/ 748591 h 1497181"/>
              <a:gd name="connsiteX1" fmla="*/ 427745 w 1730610"/>
              <a:gd name="connsiteY1" fmla="*/ 0 h 1497181"/>
              <a:gd name="connsiteX2" fmla="*/ 1302865 w 1730610"/>
              <a:gd name="connsiteY2" fmla="*/ 0 h 1497181"/>
              <a:gd name="connsiteX3" fmla="*/ 1730610 w 1730610"/>
              <a:gd name="connsiteY3" fmla="*/ 748591 h 1497181"/>
              <a:gd name="connsiteX4" fmla="*/ 1302865 w 1730610"/>
              <a:gd name="connsiteY4" fmla="*/ 1497181 h 1497181"/>
              <a:gd name="connsiteX5" fmla="*/ 427745 w 1730610"/>
              <a:gd name="connsiteY5" fmla="*/ 1497181 h 1497181"/>
              <a:gd name="connsiteX6" fmla="*/ 0 w 1730610"/>
              <a:gd name="connsiteY6" fmla="*/ 748591 h 14971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610" h="1497181">
                <a:moveTo>
                  <a:pt x="0" y="748591"/>
                </a:moveTo>
                <a:lnTo>
                  <a:pt x="427745" y="0"/>
                </a:lnTo>
                <a:lnTo>
                  <a:pt x="1302865" y="0"/>
                </a:lnTo>
                <a:lnTo>
                  <a:pt x="1730610" y="748591"/>
                </a:lnTo>
                <a:lnTo>
                  <a:pt x="1302865" y="1497181"/>
                </a:lnTo>
                <a:lnTo>
                  <a:pt x="427745" y="1497181"/>
                </a:lnTo>
                <a:lnTo>
                  <a:pt x="0" y="748591"/>
                </a:lnTo>
                <a:close/>
              </a:path>
            </a:pathLst>
          </a:custGeom>
          <a:solidFill>
            <a:srgbClr val="002060">
              <a:alpha val="82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2039" tIns="263355" rIns="302039" bIns="263355" numCol="1" spcCol="1270" anchor="ctr" anchorCtr="0">
            <a:noAutofit/>
          </a:bodyPr>
          <a:lstStyle/>
          <a:p>
            <a:pPr marL="0" marR="0" lvl="0" indent="0" algn="ctr" defTabSz="533400" fontAlgn="auto" rtl="0" eaLnBrk="1" latinLnBrk="0" hangingPunct="1">
              <a:lnSpc>
                <a:spcPct val="90000"/>
              </a:lnSpc>
              <a:spcBef>
                <a:spcPct val="0"/>
              </a:spcBef>
              <a:spcAft>
                <a:spcPct val="35000"/>
              </a:spcAft>
              <a:buClrTx/>
              <a:buSzTx/>
              <a:buFontTx/>
              <a:buNone/>
              <a:defRPr/>
            </a:pPr>
            <a:r>
              <a:rPr kumimoji="0" lang="hu-HU" sz="14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Working Culture</a:t>
            </a:r>
            <a:r>
              <a:rPr kumimoji="0" lang="en-US" sz="14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&amp; freedom</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Freeform 10"/>
          <p:cNvSpPr/>
          <p:nvPr/>
        </p:nvSpPr>
        <p:spPr>
          <a:xfrm>
            <a:off x="9571018" y="1877104"/>
            <a:ext cx="1730610" cy="1497181"/>
          </a:xfrm>
          <a:custGeom>
            <a:gdLst>
              <a:gd name="connsiteX0" fmla="*/ 0 w 1730610"/>
              <a:gd name="connsiteY0" fmla="*/ 748591 h 1497181"/>
              <a:gd name="connsiteX1" fmla="*/ 427745 w 1730610"/>
              <a:gd name="connsiteY1" fmla="*/ 0 h 1497181"/>
              <a:gd name="connsiteX2" fmla="*/ 1302865 w 1730610"/>
              <a:gd name="connsiteY2" fmla="*/ 0 h 1497181"/>
              <a:gd name="connsiteX3" fmla="*/ 1730610 w 1730610"/>
              <a:gd name="connsiteY3" fmla="*/ 748591 h 1497181"/>
              <a:gd name="connsiteX4" fmla="*/ 1302865 w 1730610"/>
              <a:gd name="connsiteY4" fmla="*/ 1497181 h 1497181"/>
              <a:gd name="connsiteX5" fmla="*/ 427745 w 1730610"/>
              <a:gd name="connsiteY5" fmla="*/ 1497181 h 1497181"/>
              <a:gd name="connsiteX6" fmla="*/ 0 w 1730610"/>
              <a:gd name="connsiteY6" fmla="*/ 748591 h 14971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610" h="1497181">
                <a:moveTo>
                  <a:pt x="0" y="748591"/>
                </a:moveTo>
                <a:lnTo>
                  <a:pt x="427745" y="0"/>
                </a:lnTo>
                <a:lnTo>
                  <a:pt x="1302865" y="0"/>
                </a:lnTo>
                <a:lnTo>
                  <a:pt x="1730610" y="748591"/>
                </a:lnTo>
                <a:lnTo>
                  <a:pt x="1302865" y="1497181"/>
                </a:lnTo>
                <a:lnTo>
                  <a:pt x="427745" y="1497181"/>
                </a:lnTo>
                <a:lnTo>
                  <a:pt x="0" y="748591"/>
                </a:lnTo>
                <a:close/>
              </a:path>
            </a:pathLst>
          </a:custGeom>
          <a:solidFill>
            <a:srgbClr val="002060">
              <a:alpha val="82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2039" tIns="263355" rIns="302039" bIns="263355" numCol="1" spcCol="1270" anchor="ctr" anchorCtr="0">
            <a:noAutofit/>
          </a:bodyPr>
          <a:lstStyle/>
          <a:p>
            <a:pPr marL="0" marR="0" lvl="0" indent="0" algn="ctr" defTabSz="533400" fontAlgn="auto" rtl="0" eaLnBrk="1" latinLnBrk="0" hangingPunct="1">
              <a:lnSpc>
                <a:spcPct val="90000"/>
              </a:lnSpc>
              <a:spcBef>
                <a:spcPct val="0"/>
              </a:spcBef>
              <a:spcAft>
                <a:spcPct val="35000"/>
              </a:spcAft>
              <a:buClrTx/>
              <a:buSzTx/>
              <a:buFontTx/>
              <a:buNone/>
              <a:defRPr/>
            </a:pPr>
            <a:r>
              <a:rPr kumimoji="0" lang="hu-HU" sz="14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Contribution to Society</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Freeform 12"/>
          <p:cNvSpPr/>
          <p:nvPr/>
        </p:nvSpPr>
        <p:spPr>
          <a:xfrm>
            <a:off x="9571018" y="3687421"/>
            <a:ext cx="1730610" cy="1497181"/>
          </a:xfrm>
          <a:custGeom>
            <a:gdLst>
              <a:gd name="connsiteX0" fmla="*/ 0 w 1730610"/>
              <a:gd name="connsiteY0" fmla="*/ 748591 h 1497181"/>
              <a:gd name="connsiteX1" fmla="*/ 427745 w 1730610"/>
              <a:gd name="connsiteY1" fmla="*/ 0 h 1497181"/>
              <a:gd name="connsiteX2" fmla="*/ 1302865 w 1730610"/>
              <a:gd name="connsiteY2" fmla="*/ 0 h 1497181"/>
              <a:gd name="connsiteX3" fmla="*/ 1730610 w 1730610"/>
              <a:gd name="connsiteY3" fmla="*/ 748591 h 1497181"/>
              <a:gd name="connsiteX4" fmla="*/ 1302865 w 1730610"/>
              <a:gd name="connsiteY4" fmla="*/ 1497181 h 1497181"/>
              <a:gd name="connsiteX5" fmla="*/ 427745 w 1730610"/>
              <a:gd name="connsiteY5" fmla="*/ 1497181 h 1497181"/>
              <a:gd name="connsiteX6" fmla="*/ 0 w 1730610"/>
              <a:gd name="connsiteY6" fmla="*/ 748591 h 14971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610" h="1497181">
                <a:moveTo>
                  <a:pt x="0" y="748591"/>
                </a:moveTo>
                <a:lnTo>
                  <a:pt x="427745" y="0"/>
                </a:lnTo>
                <a:lnTo>
                  <a:pt x="1302865" y="0"/>
                </a:lnTo>
                <a:lnTo>
                  <a:pt x="1730610" y="748591"/>
                </a:lnTo>
                <a:lnTo>
                  <a:pt x="1302865" y="1497181"/>
                </a:lnTo>
                <a:lnTo>
                  <a:pt x="427745" y="1497181"/>
                </a:lnTo>
                <a:lnTo>
                  <a:pt x="0" y="748591"/>
                </a:lnTo>
                <a:close/>
              </a:path>
            </a:pathLst>
          </a:custGeom>
          <a:solidFill>
            <a:srgbClr val="002060">
              <a:alpha val="82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2039" tIns="263355" rIns="302039" bIns="263355" numCol="1" spcCol="1270" anchor="ctr" anchorCtr="0">
            <a:noAutofit/>
          </a:bodyPr>
          <a:lstStyle/>
          <a:p>
            <a:pPr marL="0" marR="0" lvl="0" indent="0" algn="ctr" defTabSz="533400" fontAlgn="auto" rtl="0" eaLnBrk="1" latinLnBrk="0" hangingPunct="1">
              <a:lnSpc>
                <a:spcPct val="90000"/>
              </a:lnSpc>
              <a:spcBef>
                <a:spcPct val="0"/>
              </a:spcBef>
              <a:spcAft>
                <a:spcPct val="35000"/>
              </a:spcAft>
              <a:buClrTx/>
              <a:buSzTx/>
              <a:buFontTx/>
              <a:buNone/>
              <a:defRPr/>
            </a:pPr>
            <a:r>
              <a:rPr kumimoji="0" lang="hu-HU" sz="14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Flexible Working</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Freeform 14"/>
          <p:cNvSpPr/>
          <p:nvPr/>
        </p:nvSpPr>
        <p:spPr>
          <a:xfrm>
            <a:off x="7983847" y="4609318"/>
            <a:ext cx="1730610" cy="1497181"/>
          </a:xfrm>
          <a:custGeom>
            <a:gdLst>
              <a:gd name="connsiteX0" fmla="*/ 0 w 1730610"/>
              <a:gd name="connsiteY0" fmla="*/ 748591 h 1497181"/>
              <a:gd name="connsiteX1" fmla="*/ 427745 w 1730610"/>
              <a:gd name="connsiteY1" fmla="*/ 0 h 1497181"/>
              <a:gd name="connsiteX2" fmla="*/ 1302865 w 1730610"/>
              <a:gd name="connsiteY2" fmla="*/ 0 h 1497181"/>
              <a:gd name="connsiteX3" fmla="*/ 1730610 w 1730610"/>
              <a:gd name="connsiteY3" fmla="*/ 748591 h 1497181"/>
              <a:gd name="connsiteX4" fmla="*/ 1302865 w 1730610"/>
              <a:gd name="connsiteY4" fmla="*/ 1497181 h 1497181"/>
              <a:gd name="connsiteX5" fmla="*/ 427745 w 1730610"/>
              <a:gd name="connsiteY5" fmla="*/ 1497181 h 1497181"/>
              <a:gd name="connsiteX6" fmla="*/ 0 w 1730610"/>
              <a:gd name="connsiteY6" fmla="*/ 748591 h 14971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610" h="1497181">
                <a:moveTo>
                  <a:pt x="0" y="748591"/>
                </a:moveTo>
                <a:lnTo>
                  <a:pt x="427745" y="0"/>
                </a:lnTo>
                <a:lnTo>
                  <a:pt x="1302865" y="0"/>
                </a:lnTo>
                <a:lnTo>
                  <a:pt x="1730610" y="748591"/>
                </a:lnTo>
                <a:lnTo>
                  <a:pt x="1302865" y="1497181"/>
                </a:lnTo>
                <a:lnTo>
                  <a:pt x="427745" y="1497181"/>
                </a:lnTo>
                <a:lnTo>
                  <a:pt x="0" y="748591"/>
                </a:lnTo>
                <a:close/>
              </a:path>
            </a:pathLst>
          </a:custGeom>
          <a:solidFill>
            <a:srgbClr val="002060">
              <a:alpha val="82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2039" tIns="263355" rIns="302039" bIns="263355" numCol="1" spcCol="1270" anchor="ctr" anchorCtr="0">
            <a:noAutofit/>
          </a:bodyPr>
          <a:lstStyle/>
          <a:p>
            <a:pPr marL="0" marR="0" lvl="0" indent="0" algn="ctr" defTabSz="533400" fontAlgn="auto" rtl="0" eaLnBrk="1" latinLnBrk="0" hangingPunct="1">
              <a:lnSpc>
                <a:spcPct val="90000"/>
              </a:lnSpc>
              <a:spcBef>
                <a:spcPct val="0"/>
              </a:spcBef>
              <a:spcAft>
                <a:spcPct val="35000"/>
              </a:spcAft>
              <a:buClrTx/>
              <a:buSzTx/>
              <a:buFontTx/>
              <a:buNone/>
              <a:defRPr/>
            </a:pPr>
            <a:r>
              <a:rPr kumimoji="0" lang="hu-HU" sz="14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Diversity</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reeform 16"/>
          <p:cNvSpPr/>
          <p:nvPr/>
        </p:nvSpPr>
        <p:spPr>
          <a:xfrm>
            <a:off x="6389308" y="3688451"/>
            <a:ext cx="1730610" cy="1497181"/>
          </a:xfrm>
          <a:custGeom>
            <a:gdLst>
              <a:gd name="connsiteX0" fmla="*/ 0 w 1730610"/>
              <a:gd name="connsiteY0" fmla="*/ 748591 h 1497181"/>
              <a:gd name="connsiteX1" fmla="*/ 427745 w 1730610"/>
              <a:gd name="connsiteY1" fmla="*/ 0 h 1497181"/>
              <a:gd name="connsiteX2" fmla="*/ 1302865 w 1730610"/>
              <a:gd name="connsiteY2" fmla="*/ 0 h 1497181"/>
              <a:gd name="connsiteX3" fmla="*/ 1730610 w 1730610"/>
              <a:gd name="connsiteY3" fmla="*/ 748591 h 1497181"/>
              <a:gd name="connsiteX4" fmla="*/ 1302865 w 1730610"/>
              <a:gd name="connsiteY4" fmla="*/ 1497181 h 1497181"/>
              <a:gd name="connsiteX5" fmla="*/ 427745 w 1730610"/>
              <a:gd name="connsiteY5" fmla="*/ 1497181 h 1497181"/>
              <a:gd name="connsiteX6" fmla="*/ 0 w 1730610"/>
              <a:gd name="connsiteY6" fmla="*/ 748591 h 14971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610" h="1497181">
                <a:moveTo>
                  <a:pt x="0" y="748591"/>
                </a:moveTo>
                <a:lnTo>
                  <a:pt x="427745" y="0"/>
                </a:lnTo>
                <a:lnTo>
                  <a:pt x="1302865" y="0"/>
                </a:lnTo>
                <a:lnTo>
                  <a:pt x="1730610" y="748591"/>
                </a:lnTo>
                <a:lnTo>
                  <a:pt x="1302865" y="1497181"/>
                </a:lnTo>
                <a:lnTo>
                  <a:pt x="427745" y="1497181"/>
                </a:lnTo>
                <a:lnTo>
                  <a:pt x="0" y="748591"/>
                </a:lnTo>
                <a:close/>
              </a:path>
            </a:pathLst>
          </a:custGeom>
          <a:solidFill>
            <a:srgbClr val="002060">
              <a:alpha val="82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2039" tIns="263355" rIns="302039" bIns="263355" numCol="1" spcCol="1270" anchor="ctr" anchorCtr="0">
            <a:noAutofit/>
          </a:bodyPr>
          <a:lstStyle/>
          <a:p>
            <a:pPr marL="0" marR="0" lvl="0" indent="0" algn="ctr" defTabSz="533400" fontAlgn="auto" rtl="0" eaLnBrk="1" latinLnBrk="0" hangingPunct="1">
              <a:lnSpc>
                <a:spcPct val="90000"/>
              </a:lnSpc>
              <a:spcBef>
                <a:spcPct val="0"/>
              </a:spcBef>
              <a:spcAft>
                <a:spcPct val="35000"/>
              </a:spcAft>
              <a:buClrTx/>
              <a:buSzTx/>
              <a:buFontTx/>
              <a:buNone/>
              <a:defRPr/>
            </a:pPr>
            <a:r>
              <a:rPr kumimoji="0" lang="hu-HU" sz="14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Learning and Development</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Freeform 17"/>
          <p:cNvSpPr/>
          <p:nvPr/>
        </p:nvSpPr>
        <p:spPr>
          <a:xfrm>
            <a:off x="6389308" y="1875043"/>
            <a:ext cx="1730610" cy="1497181"/>
          </a:xfrm>
          <a:custGeom>
            <a:gdLst>
              <a:gd name="connsiteX0" fmla="*/ 0 w 1730610"/>
              <a:gd name="connsiteY0" fmla="*/ 748591 h 1497181"/>
              <a:gd name="connsiteX1" fmla="*/ 427745 w 1730610"/>
              <a:gd name="connsiteY1" fmla="*/ 0 h 1497181"/>
              <a:gd name="connsiteX2" fmla="*/ 1302865 w 1730610"/>
              <a:gd name="connsiteY2" fmla="*/ 0 h 1497181"/>
              <a:gd name="connsiteX3" fmla="*/ 1730610 w 1730610"/>
              <a:gd name="connsiteY3" fmla="*/ 748591 h 1497181"/>
              <a:gd name="connsiteX4" fmla="*/ 1302865 w 1730610"/>
              <a:gd name="connsiteY4" fmla="*/ 1497181 h 1497181"/>
              <a:gd name="connsiteX5" fmla="*/ 427745 w 1730610"/>
              <a:gd name="connsiteY5" fmla="*/ 1497181 h 1497181"/>
              <a:gd name="connsiteX6" fmla="*/ 0 w 1730610"/>
              <a:gd name="connsiteY6" fmla="*/ 748591 h 1497181"/>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30610" h="1497181">
                <a:moveTo>
                  <a:pt x="0" y="748591"/>
                </a:moveTo>
                <a:lnTo>
                  <a:pt x="427745" y="0"/>
                </a:lnTo>
                <a:lnTo>
                  <a:pt x="1302865" y="0"/>
                </a:lnTo>
                <a:lnTo>
                  <a:pt x="1730610" y="748591"/>
                </a:lnTo>
                <a:lnTo>
                  <a:pt x="1302865" y="1497181"/>
                </a:lnTo>
                <a:lnTo>
                  <a:pt x="427745" y="1497181"/>
                </a:lnTo>
                <a:lnTo>
                  <a:pt x="0" y="748591"/>
                </a:lnTo>
                <a:close/>
              </a:path>
            </a:pathLst>
          </a:custGeom>
          <a:solidFill>
            <a:srgbClr val="002060">
              <a:alpha val="82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302039" tIns="263355" rIns="302039" bIns="263355" numCol="1" spcCol="1270" anchor="ctr" anchorCtr="0">
            <a:noAutofit/>
          </a:bodyPr>
          <a:lstStyle/>
          <a:p>
            <a:pPr marL="0" marR="0" lvl="0" indent="0" algn="ctr" defTabSz="533400" fontAlgn="auto" rtl="0" eaLnBrk="1" latinLnBrk="0" hangingPunct="1">
              <a:lnSpc>
                <a:spcPct val="90000"/>
              </a:lnSpc>
              <a:spcBef>
                <a:spcPct val="0"/>
              </a:spcBef>
              <a:spcAft>
                <a:spcPct val="35000"/>
              </a:spcAft>
              <a:buClrTx/>
              <a:buSzTx/>
              <a:buFontTx/>
              <a:buNone/>
              <a:defRPr/>
            </a:pPr>
            <a:r>
              <a:rPr kumimoji="0" lang="hu-HU" sz="14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Financial Rewards</a:t>
            </a: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a:blip r:embed="rId9"/>
          <a:srcRect/>
          <a:stretch>
            <a:fillRect/>
          </a:stretch>
        </p:blipFill>
        <p:spPr>
          <a:xfrm>
            <a:off x="9639817" y="188194"/>
            <a:ext cx="2375012" cy="803972"/>
          </a:xfrm>
          <a:prstGeom prst="rect"/>
        </p:spPr>
      </p:pic>
    </p:spTree>
    <p:extLst>
      <p:ext uri="{BB962C8B-B14F-4D97-AF65-F5344CB8AC3E}">
        <p14:creationId xmlns:p14="http://schemas.microsoft.com/office/powerpoint/2010/main" val="1074713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6"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grpId="4"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1"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2500"/>
                            </p:stCondLst>
                            <p:childTnLst>
                              <p:par>
                                <p:cTn id="25" presetID="10" presetClass="entr" presetSubtype="0" fill="hold" grpId="3"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3000"/>
                            </p:stCondLst>
                            <p:childTnLst>
                              <p:par>
                                <p:cTn id="29" presetID="10" presetClass="entr" presetSubtype="0" fill="hold" grpId="5"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whole" animBg="1"/>
      <p:bldP spid="8" grpId="1" build="whole" animBg="1"/>
      <p:bldP spid="11" grpId="2" build="whole" animBg="1"/>
      <p:bldP spid="13" grpId="3" build="whole" animBg="1"/>
      <p:bldP spid="15" grpId="4" build="whole" animBg="1"/>
      <p:bldP spid="17" grpId="5" build="whole" animBg="1"/>
      <p:bldP spid="18" grpId="6" build="whole" animBg="1"/>
    </p:bldLst>
  </p:timing>
</p:sld>
</file>

<file path=ppt/slides/slide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a:fillRect/>
          </a:stretch>
        </p:blipFill>
        <p:spPr>
          <a:xfrm>
            <a:off x="0" y="0"/>
            <a:ext cx="12192000" cy="6868885"/>
          </a:xfrm>
          <a:prstGeom prst="rect"/>
        </p:spPr>
      </p:pic>
      <p:pic>
        <p:nvPicPr>
          <p:cNvPr id="9" name="Picture 8" descr="arrow.png"/>
          <p:cNvPicPr>
            <a:picLocks noChangeAspect="1"/>
          </p:cNvPicPr>
          <p:nvPr/>
        </p:nvPicPr>
        <p:blipFill>
          <a:blip r:embed="rId6"/>
          <a:srcRect l="-2" t="3716" r="-322" b="31149"/>
          <a:stretch>
            <a:fillRect/>
          </a:stretch>
        </p:blipFill>
        <p:spPr>
          <a:xfrm>
            <a:off x="0" y="0"/>
            <a:ext cx="7293429" cy="686888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0" spid="_x0000_s1039">
                  <p:embed/>
                </p:oleObj>
              </mc:Choice>
              <mc:Fallback>
                <p:oleObj name="think-cell Slide" progId="TCLayout.ActiveDocument.1" r:id="rId10" spid="_x0000_s1039">
                  <p:embed/>
                  <p:pic>
                    <p:nvPicPr>
                      <p:cNvPr id="0" name="OLE substitute image"/>
                      <p:cNvPicPr/>
                      <p:nvPr/>
                    </p:nvPicPr>
                    <p:blipFill>
                      <a:blip r:embed="rId8"/>
                      <a:srcRect/>
                      <a:stretch>
                        <a:fillRect/>
                      </a:stretch>
                    </p:blipFill>
                    <p:spPr>
                      <a:xfrm>
                        <a:off x="2119" y="1591"/>
                        <a:ext cx="2116" cy="1587"/>
                      </a:xfrm>
                      <a:prstGeom prst="rect"/>
                    </p:spPr>
                  </p:pic>
                </p:oleObj>
              </mc:Fallback>
            </mc:AlternateContent>
          </a:graphicData>
        </a:graphic>
      </p:graphicFrame>
      <p:sp>
        <p:nvSpPr>
          <p:cNvPr id="3" name="Title 1"/>
          <p:cNvSpPr txBox="1"/>
          <p:nvPr/>
        </p:nvSpPr>
        <p:spPr>
          <a:xfrm>
            <a:off x="434597" y="311808"/>
            <a:ext cx="3974117" cy="622470"/>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We are losing the battle on cash</a:t>
            </a:r>
            <a:endParaRPr lang="en-US"/>
          </a:p>
        </p:txBody>
      </p:sp>
      <p:sp>
        <p:nvSpPr>
          <p:cNvPr id="19" name="Subtitle 2"/>
          <p:cNvSpPr txBox="1"/>
          <p:nvPr/>
        </p:nvSpPr>
        <p:spPr>
          <a:xfrm>
            <a:off x="434597" y="1306284"/>
            <a:ext cx="4104746" cy="2753213"/>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endParaRPr kumimoji="0" lang="en-US" sz="30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8" name="Subtitle 2"/>
          <p:cNvSpPr txBox="1"/>
          <p:nvPr/>
        </p:nvSpPr>
        <p:spPr>
          <a:xfrm>
            <a:off x="434597" y="1834977"/>
            <a:ext cx="3974117" cy="2753213"/>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In the last couple of years, our region has become less competitive on</a:t>
            </a:r>
            <a:r>
              <a:rPr kumimoji="0" lang="en-US" sz="3200" b="0" i="0" u="none" strike="noStrike" kern="1200" cap="none" spc="0" normalizeH="0" noProof="0" dirty="1" smtClean="0">
                <a:ln>
                  <a:noFill/>
                </a:ln>
                <a:solidFill>
                  <a:prstClr val="white"/>
                </a:solidFill>
                <a:effectLst/>
                <a:uLnTx/>
                <a:uFillTx/>
                <a:latin typeface="Arial" pitchFamily="34" charset="0"/>
                <a:ea typeface="+mn-ea"/>
                <a:cs typeface="Arial" pitchFamily="34" charset="0"/>
              </a:rPr>
              <a:t> labor arbitrage, requiring us to change our value</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16" name="Picture 15"/>
          <p:cNvPicPr>
            <a:picLocks noChangeAspect="1"/>
          </p:cNvPicPr>
          <p:nvPr/>
        </p:nvPicPr>
        <p:blipFill>
          <a:blip r:embed="rId9"/>
          <a:srcRect/>
          <a:stretch>
            <a:fillRect/>
          </a:stretch>
        </p:blipFill>
        <p:spPr>
          <a:xfrm>
            <a:off x="9639817" y="188194"/>
            <a:ext cx="2375012" cy="803972"/>
          </a:xfrm>
          <a:prstGeom prst="rect"/>
        </p:spPr>
      </p:pic>
      <p:sp>
        <p:nvSpPr>
          <p:cNvPr id="2" name="Rounded Rectangle 1"/>
          <p:cNvSpPr/>
          <p:nvPr/>
        </p:nvSpPr>
        <p:spPr>
          <a:xfrm>
            <a:off x="5575300" y="1193800"/>
            <a:ext cx="6197600" cy="850900"/>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Compensation has grown steep over the last couple of years</a:t>
            </a:r>
            <a:endParaRPr lang="hu-HU">
              <a:latin typeface="Arial" panose="020b0604020202020204" pitchFamily="34" charset="0"/>
              <a:cs typeface="Arial" panose="020b0604020202020204" pitchFamily="34" charset="0"/>
            </a:endParaRPr>
          </a:p>
        </p:txBody>
      </p:sp>
      <p:sp>
        <p:nvSpPr>
          <p:cNvPr id="20" name="Rounded Rectangle 19"/>
          <p:cNvSpPr/>
          <p:nvPr/>
        </p:nvSpPr>
        <p:spPr>
          <a:xfrm>
            <a:off x="5571672" y="2151742"/>
            <a:ext cx="6197600" cy="850900"/>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We need to find other areas to be competitive globally</a:t>
            </a:r>
            <a:endParaRPr lang="hu-HU">
              <a:latin typeface="Arial" panose="020b0604020202020204" pitchFamily="34" charset="0"/>
              <a:cs typeface="Arial" panose="020b0604020202020204" pitchFamily="34" charset="0"/>
            </a:endParaRPr>
          </a:p>
        </p:txBody>
      </p:sp>
      <p:sp>
        <p:nvSpPr>
          <p:cNvPr id="21" name="Rounded Rectangle 20"/>
          <p:cNvSpPr/>
          <p:nvPr/>
        </p:nvSpPr>
        <p:spPr>
          <a:xfrm>
            <a:off x="5571672" y="3087947"/>
            <a:ext cx="6197600" cy="850900"/>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Knowledge and quality is (part) of the solution, but how can we deliver this?</a:t>
            </a:r>
            <a:endParaRPr lang="hu-HU">
              <a:latin typeface="Arial" panose="020b0604020202020204" pitchFamily="34" charset="0"/>
              <a:cs typeface="Arial" panose="020b0604020202020204" pitchFamily="34" charset="0"/>
            </a:endParaRPr>
          </a:p>
        </p:txBody>
      </p:sp>
      <p:sp>
        <p:nvSpPr>
          <p:cNvPr id="22" name="Rounded Rectangle 21"/>
          <p:cNvSpPr/>
          <p:nvPr/>
        </p:nvSpPr>
        <p:spPr>
          <a:xfrm>
            <a:off x="5571672" y="4107592"/>
            <a:ext cx="2861128" cy="1046792"/>
          </a:xfrm>
          <a:prstGeom prst="roundRect">
            <a:avLst/>
          </a:prstGeom>
          <a:solidFill>
            <a:schemeClr val="accent1">
              <a:lumMod val="7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Change in education system</a:t>
            </a:r>
            <a:endParaRPr lang="hu-HU">
              <a:latin typeface="Arial" panose="020b0604020202020204" pitchFamily="34" charset="0"/>
              <a:cs typeface="Arial" panose="020b0604020202020204" pitchFamily="34" charset="0"/>
            </a:endParaRPr>
          </a:p>
        </p:txBody>
      </p:sp>
      <p:sp>
        <p:nvSpPr>
          <p:cNvPr id="23" name="Rounded Rectangle 22"/>
          <p:cNvSpPr/>
          <p:nvPr/>
        </p:nvSpPr>
        <p:spPr>
          <a:xfrm>
            <a:off x="8911772" y="4107592"/>
            <a:ext cx="2861128" cy="1046792"/>
          </a:xfrm>
          <a:prstGeom prst="roundRect">
            <a:avLst/>
          </a:prstGeom>
          <a:solidFill>
            <a:schemeClr val="accent1">
              <a:lumMod val="7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(Subsidized) Continuous learning &amp; development</a:t>
            </a:r>
            <a:endParaRPr lang="hu-HU">
              <a:latin typeface="Arial" panose="020b0604020202020204" pitchFamily="34" charset="0"/>
              <a:cs typeface="Arial" panose="020b0604020202020204" pitchFamily="34" charset="0"/>
            </a:endParaRPr>
          </a:p>
        </p:txBody>
      </p:sp>
      <p:sp>
        <p:nvSpPr>
          <p:cNvPr id="24" name="Rounded Rectangle 23"/>
          <p:cNvSpPr/>
          <p:nvPr/>
        </p:nvSpPr>
        <p:spPr>
          <a:xfrm>
            <a:off x="5571672" y="5323129"/>
            <a:ext cx="2861128" cy="1014171"/>
          </a:xfrm>
          <a:prstGeom prst="roundRect">
            <a:avLst/>
          </a:prstGeom>
          <a:solidFill>
            <a:schemeClr val="accent1">
              <a:lumMod val="7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Managed salary for the sector</a:t>
            </a:r>
            <a:endParaRPr lang="hu-HU">
              <a:latin typeface="Arial" panose="020b0604020202020204" pitchFamily="34" charset="0"/>
              <a:cs typeface="Arial" panose="020b0604020202020204" pitchFamily="34" charset="0"/>
            </a:endParaRPr>
          </a:p>
        </p:txBody>
      </p:sp>
      <p:sp>
        <p:nvSpPr>
          <p:cNvPr id="25" name="Rounded Rectangle 24"/>
          <p:cNvSpPr/>
          <p:nvPr/>
        </p:nvSpPr>
        <p:spPr>
          <a:xfrm>
            <a:off x="8911772" y="5323129"/>
            <a:ext cx="2857500" cy="1014171"/>
          </a:xfrm>
          <a:prstGeom prst="roundRect">
            <a:avLst/>
          </a:prstGeom>
          <a:solidFill>
            <a:schemeClr val="accent1">
              <a:lumMod val="75000"/>
              <a:alpha val="82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(Re) Attracting talents from abroad</a:t>
            </a:r>
            <a:endParaRPr lang="hu-H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739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3"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6" nodeType="after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4"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5"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whole" animBg="1"/>
      <p:bldP spid="20" grpId="1" build="whole" animBg="1"/>
      <p:bldP spid="21" grpId="2" build="whole" animBg="1"/>
      <p:bldP spid="22" grpId="3" build="whole" animBg="1"/>
      <p:bldP spid="23" grpId="4" build="whole" animBg="1"/>
      <p:bldP spid="24" grpId="5" build="whole" animBg="1"/>
      <p:bldP spid="25" grpId="6" build="whole" animBg="1"/>
    </p:bldLst>
  </p:timing>
</p:sld>
</file>

<file path=ppt/slides/slide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4" name="Picture 3"/>
          <p:cNvPicPr>
            <a:picLocks noChangeAspect="1"/>
          </p:cNvPicPr>
          <p:nvPr/>
        </p:nvPicPr>
        <p:blipFill>
          <a:blip r:embed="rId5"/>
          <a:srcRect/>
          <a:stretch>
            <a:fillRect/>
          </a:stretch>
        </p:blipFill>
        <p:spPr>
          <a:xfrm>
            <a:off x="0" y="0"/>
            <a:ext cx="12192000" cy="6868885"/>
          </a:xfrm>
          <a:prstGeom prst="rect"/>
        </p:spPr>
      </p:pic>
      <p:pic>
        <p:nvPicPr>
          <p:cNvPr id="9" name="Picture 8" descr="arrow.png"/>
          <p:cNvPicPr>
            <a:picLocks noChangeAspect="1"/>
          </p:cNvPicPr>
          <p:nvPr/>
        </p:nvPicPr>
        <p:blipFill>
          <a:blip r:embed="rId6"/>
          <a:srcRect l="-2" t="3716" r="-322" b="31149"/>
          <a:stretch>
            <a:fillRect/>
          </a:stretch>
        </p:blipFill>
        <p:spPr>
          <a:xfrm>
            <a:off x="0" y="0"/>
            <a:ext cx="7293429" cy="686888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0" spid="_x0000_s1040">
                  <p:embed/>
                </p:oleObj>
              </mc:Choice>
              <mc:Fallback>
                <p:oleObj name="think-cell Slide" progId="TCLayout.ActiveDocument.1" r:id="rId10" spid="_x0000_s1040">
                  <p:embed/>
                  <p:pic>
                    <p:nvPicPr>
                      <p:cNvPr id="0" name="OLE substitute image"/>
                      <p:cNvPicPr/>
                      <p:nvPr/>
                    </p:nvPicPr>
                    <p:blipFill>
                      <a:blip r:embed="rId8"/>
                      <a:srcRect/>
                      <a:stretch>
                        <a:fillRect/>
                      </a:stretch>
                    </p:blipFill>
                    <p:spPr>
                      <a:xfrm>
                        <a:off x="2119" y="1591"/>
                        <a:ext cx="2116" cy="1587"/>
                      </a:xfrm>
                      <a:prstGeom prst="rect"/>
                    </p:spPr>
                  </p:pic>
                </p:oleObj>
              </mc:Fallback>
            </mc:AlternateContent>
          </a:graphicData>
        </a:graphic>
      </p:graphicFrame>
      <p:sp>
        <p:nvSpPr>
          <p:cNvPr id="3" name="Title 1"/>
          <p:cNvSpPr txBox="1"/>
          <p:nvPr/>
        </p:nvSpPr>
        <p:spPr>
          <a:xfrm>
            <a:off x="434597" y="311808"/>
            <a:ext cx="3974117" cy="622470"/>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Move from candy to knowledge</a:t>
            </a:r>
            <a:endParaRPr lang="en-US"/>
          </a:p>
        </p:txBody>
      </p:sp>
      <p:sp>
        <p:nvSpPr>
          <p:cNvPr id="19" name="Subtitle 2"/>
          <p:cNvSpPr txBox="1"/>
          <p:nvPr/>
        </p:nvSpPr>
        <p:spPr>
          <a:xfrm>
            <a:off x="434597" y="1306284"/>
            <a:ext cx="4104746" cy="2753213"/>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endParaRPr kumimoji="0" lang="en-US" sz="30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8" name="Subtitle 2"/>
          <p:cNvSpPr txBox="1"/>
          <p:nvPr/>
        </p:nvSpPr>
        <p:spPr>
          <a:xfrm>
            <a:off x="434597" y="1834977"/>
            <a:ext cx="3974117" cy="2753213"/>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Where in the past we could retain people with many benefits, there is a clear move towards knowledge and pay as the main attractors for generation Z</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16" name="Picture 15"/>
          <p:cNvPicPr>
            <a:picLocks noChangeAspect="1"/>
          </p:cNvPicPr>
          <p:nvPr/>
        </p:nvPicPr>
        <p:blipFill>
          <a:blip r:embed="rId9"/>
          <a:srcRect/>
          <a:stretch>
            <a:fillRect/>
          </a:stretch>
        </p:blipFill>
        <p:spPr>
          <a:xfrm>
            <a:off x="9639817" y="188194"/>
            <a:ext cx="2375012" cy="803972"/>
          </a:xfrm>
          <a:prstGeom prst="rect"/>
        </p:spPr>
      </p:pic>
      <p:sp>
        <p:nvSpPr>
          <p:cNvPr id="7" name="Right Arrow 6"/>
          <p:cNvSpPr/>
          <p:nvPr/>
        </p:nvSpPr>
        <p:spPr>
          <a:xfrm>
            <a:off x="5476422" y="1144566"/>
            <a:ext cx="6388100" cy="1141434"/>
          </a:xfrm>
          <a:prstGeom prst="rightArrow">
            <a:avLst/>
          </a:prstGeom>
          <a:solidFill>
            <a:srgbClr val="002060">
              <a:alpha val="79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We are no longer in control, your people are!</a:t>
            </a:r>
            <a:endParaRPr lang="hu-HU">
              <a:latin typeface="Arial" panose="020b0604020202020204" pitchFamily="34" charset="0"/>
              <a:cs typeface="Arial" panose="020b0604020202020204" pitchFamily="34" charset="0"/>
            </a:endParaRPr>
          </a:p>
        </p:txBody>
      </p:sp>
      <p:sp>
        <p:nvSpPr>
          <p:cNvPr id="18" name="Right Arrow 17"/>
          <p:cNvSpPr/>
          <p:nvPr/>
        </p:nvSpPr>
        <p:spPr>
          <a:xfrm>
            <a:off x="5476422" y="2376466"/>
            <a:ext cx="6388100" cy="1141434"/>
          </a:xfrm>
          <a:prstGeom prst="rightArrow">
            <a:avLst/>
          </a:prstGeom>
          <a:solidFill>
            <a:srgbClr val="002060">
              <a:alpha val="79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Your people expect a journey for them to develop &amp; learn not just a job where they work</a:t>
            </a:r>
            <a:endParaRPr lang="hu-HU">
              <a:latin typeface="Arial" panose="020b0604020202020204" pitchFamily="34" charset="0"/>
              <a:cs typeface="Arial" panose="020b0604020202020204" pitchFamily="34" charset="0"/>
            </a:endParaRPr>
          </a:p>
        </p:txBody>
      </p:sp>
      <p:sp>
        <p:nvSpPr>
          <p:cNvPr id="26" name="Right Arrow 25"/>
          <p:cNvSpPr/>
          <p:nvPr/>
        </p:nvSpPr>
        <p:spPr>
          <a:xfrm>
            <a:off x="5476422" y="3671866"/>
            <a:ext cx="6388100" cy="1141434"/>
          </a:xfrm>
          <a:prstGeom prst="rightArrow">
            <a:avLst/>
          </a:prstGeom>
          <a:solidFill>
            <a:srgbClr val="002060">
              <a:alpha val="79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People are much more aware what they are worth and are ready to exploit it </a:t>
            </a:r>
            <a:endParaRPr lang="hu-HU">
              <a:latin typeface="Arial" panose="020b0604020202020204" pitchFamily="34" charset="0"/>
              <a:cs typeface="Arial" panose="020b0604020202020204" pitchFamily="34" charset="0"/>
            </a:endParaRPr>
          </a:p>
        </p:txBody>
      </p:sp>
      <p:sp>
        <p:nvSpPr>
          <p:cNvPr id="27" name="Right Arrow 26"/>
          <p:cNvSpPr/>
          <p:nvPr/>
        </p:nvSpPr>
        <p:spPr>
          <a:xfrm>
            <a:off x="5476422" y="4941866"/>
            <a:ext cx="6388100" cy="1141434"/>
          </a:xfrm>
          <a:prstGeom prst="rightArrow">
            <a:avLst/>
          </a:prstGeom>
          <a:solidFill>
            <a:srgbClr val="002060">
              <a:alpha val="79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The new generation understands that knowledge is the key to their success</a:t>
            </a:r>
            <a:endParaRPr lang="hu-H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3543846"/>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3"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whole" animBg="1"/>
      <p:bldP spid="18" grpId="1" build="whole" animBg="1"/>
      <p:bldP spid="26" grpId="2" build="whole" animBg="1"/>
      <p:bldP spid="27" grpId="3" build="whole"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23" name="Picture 90"/>
          <p:cNvPicPr>
            <a:picLocks noChangeAspect="1" noChangeArrowheads="1"/>
          </p:cNvPicPr>
          <p:nvPr/>
        </p:nvPicPr>
        <p:blipFill>
          <a:blip r:embed="rId5"/>
          <a:srcRect/>
          <a:stretch>
            <a:fillRect/>
          </a:stretch>
        </p:blipFill>
        <p:spPr>
          <a:xfrm>
            <a:off x="0" y="0"/>
            <a:ext cx="12191999" cy="6857999"/>
          </a:xfrm>
          <a:prstGeom prst="rect"/>
          <a:noFill/>
          <a:extLst>
            <a:ext uri="{909E8E84-426E-40DD-AFC4-6F175D3DCCD1}">
              <a14:hiddenFill xmlns:a14="http://schemas.microsoft.com/office/drawing/2010/main">
                <a:solidFill>
                  <a:srgbClr val="FFFFFF"/>
                </a:solidFill>
              </a14:hiddenFill>
            </a:ext>
          </a:extLst>
        </p:spPr>
      </p:pic>
      <p:pic>
        <p:nvPicPr>
          <p:cNvPr id="9" name="Picture 8" descr="arrow.png"/>
          <p:cNvPicPr>
            <a:picLocks noChangeAspect="1"/>
          </p:cNvPicPr>
          <p:nvPr/>
        </p:nvPicPr>
        <p:blipFill>
          <a:blip r:embed="rId6"/>
          <a:srcRect l="-2" t="3716" r="-322" b="31149"/>
          <a:stretch>
            <a:fillRect/>
          </a:stretch>
        </p:blipFill>
        <p:spPr>
          <a:xfrm>
            <a:off x="0" y="0"/>
            <a:ext cx="7293429" cy="686888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0" spid="_x0000_s1041">
                  <p:embed/>
                </p:oleObj>
              </mc:Choice>
              <mc:Fallback>
                <p:oleObj name="think-cell Slide" progId="TCLayout.ActiveDocument.1" r:id="rId10" spid="_x0000_s1041">
                  <p:embed/>
                  <p:pic>
                    <p:nvPicPr>
                      <p:cNvPr id="0" name="OLE substitute image"/>
                      <p:cNvPicPr/>
                      <p:nvPr/>
                    </p:nvPicPr>
                    <p:blipFill>
                      <a:blip r:embed="rId8"/>
                      <a:srcRect/>
                      <a:stretch>
                        <a:fillRect/>
                      </a:stretch>
                    </p:blipFill>
                    <p:spPr>
                      <a:xfrm>
                        <a:off x="2119" y="1591"/>
                        <a:ext cx="2116" cy="1587"/>
                      </a:xfrm>
                      <a:prstGeom prst="rect"/>
                    </p:spPr>
                  </p:pic>
                </p:oleObj>
              </mc:Fallback>
            </mc:AlternateContent>
          </a:graphicData>
        </a:graphic>
      </p:graphicFrame>
      <p:sp>
        <p:nvSpPr>
          <p:cNvPr id="3" name="Title 1"/>
          <p:cNvSpPr txBox="1"/>
          <p:nvPr/>
        </p:nvSpPr>
        <p:spPr>
          <a:xfrm>
            <a:off x="434597" y="311808"/>
            <a:ext cx="3974117" cy="622470"/>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Attrition management &amp; retention causes</a:t>
            </a:r>
            <a:endParaRPr lang="en-US"/>
          </a:p>
        </p:txBody>
      </p:sp>
      <p:pic>
        <p:nvPicPr>
          <p:cNvPr id="16" name="Picture 15"/>
          <p:cNvPicPr>
            <a:picLocks noChangeAspect="1"/>
          </p:cNvPicPr>
          <p:nvPr/>
        </p:nvPicPr>
        <p:blipFill>
          <a:blip r:embed="rId9"/>
          <a:srcRect/>
          <a:stretch>
            <a:fillRect/>
          </a:stretch>
        </p:blipFill>
        <p:spPr>
          <a:xfrm>
            <a:off x="9639817" y="188194"/>
            <a:ext cx="2375012" cy="803972"/>
          </a:xfrm>
          <a:prstGeom prst="rect"/>
        </p:spPr>
      </p:pic>
      <p:sp>
        <p:nvSpPr>
          <p:cNvPr id="13" name="Subtitle 2"/>
          <p:cNvSpPr txBox="1"/>
          <p:nvPr/>
        </p:nvSpPr>
        <p:spPr>
          <a:xfrm>
            <a:off x="363456" y="1474718"/>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Over the years our SSC environment has become more competitive, resulting in a large requirement to focus on creative ways to manage attrition</a:t>
            </a:r>
            <a:endParaRPr lang="en-US" sz="3500"/>
          </a:p>
        </p:txBody>
      </p:sp>
      <p:sp>
        <p:nvSpPr>
          <p:cNvPr id="14" name="Pentagon 13"/>
          <p:cNvSpPr/>
          <p:nvPr/>
        </p:nvSpPr>
        <p:spPr>
          <a:xfrm>
            <a:off x="5298711" y="1720175"/>
            <a:ext cx="6451245" cy="832525"/>
          </a:xfrm>
          <a:prstGeom prst="homePlate">
            <a:avLst/>
          </a:prstGeom>
          <a:solidFill>
            <a:schemeClr val="accent1">
              <a:lumMod val="40000"/>
              <a:lumOff val="60000"/>
              <a:alpha val="85000"/>
            </a:schemeClr>
          </a:solidFill>
          <a:ln w="9525" cap="flat" cmpd="sng" algn="ctr">
            <a:noFill/>
            <a:prstDash val="solid"/>
          </a:ln>
          <a:effectLst/>
        </p:spPr>
        <p:txBody>
          <a:bodyPr rtlCol="0" anchor="ct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2000" b="0" i="0" u="none" strike="noStrike" kern="0" cap="none" spc="0" normalizeH="0" baseline="0" noProof="0" dirty="1" smtClean="0">
                <a:ln>
                  <a:noFill/>
                </a:ln>
                <a:solidFill>
                  <a:srgbClr val="FFFFFF"/>
                </a:solidFill>
                <a:effectLst/>
                <a:uLnTx/>
                <a:uFillTx/>
                <a:latin typeface="Arial"/>
                <a:ea typeface="SimSun"/>
                <a:cs typeface="Arial"/>
              </a:rPr>
              <a:t>Growing number of competitors searching for the same talent</a:t>
            </a:r>
          </a:p>
        </p:txBody>
      </p:sp>
      <p:sp>
        <p:nvSpPr>
          <p:cNvPr id="15" name="Rounded Rectangle 14"/>
          <p:cNvSpPr/>
          <p:nvPr/>
        </p:nvSpPr>
        <p:spPr>
          <a:xfrm>
            <a:off x="5298711" y="1050956"/>
            <a:ext cx="6451239" cy="563418"/>
          </a:xfrm>
          <a:prstGeom prst="roundRect">
            <a:avLst/>
          </a:prstGeom>
          <a:solidFill>
            <a:srgbClr val="002060">
              <a:alpha val="76000"/>
            </a:srgbClr>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000" b="1" i="0" u="none" strike="noStrike" kern="0" cap="none" spc="0" normalizeH="0" baseline="0" noProof="0" dirty="1" smtClean="0">
                <a:ln>
                  <a:noFill/>
                </a:ln>
                <a:solidFill>
                  <a:schemeClr val="bg1"/>
                </a:solidFill>
                <a:effectLst/>
                <a:uLnTx/>
                <a:uFillTx/>
                <a:latin typeface="Arial"/>
                <a:ea typeface="SimSun"/>
                <a:cs typeface="Arial"/>
              </a:rPr>
              <a:t>Several factors that impact our current attrition</a:t>
            </a:r>
            <a:endParaRPr kumimoji="0" lang="hu-HU" sz="2000" b="1" i="0" u="none" strike="noStrike" kern="0" cap="none" spc="0" normalizeH="0" baseline="0" noProof="0">
              <a:ln>
                <a:noFill/>
              </a:ln>
              <a:solidFill>
                <a:schemeClr val="bg1"/>
              </a:solidFill>
              <a:effectLst/>
              <a:uLnTx/>
              <a:uFillTx/>
              <a:latin typeface="Arial"/>
              <a:ea typeface="SimSun"/>
              <a:cs typeface="Arial"/>
            </a:endParaRPr>
          </a:p>
        </p:txBody>
      </p:sp>
      <p:sp>
        <p:nvSpPr>
          <p:cNvPr id="17" name="Pentagon 16"/>
          <p:cNvSpPr/>
          <p:nvPr/>
        </p:nvSpPr>
        <p:spPr>
          <a:xfrm>
            <a:off x="5298705" y="2707631"/>
            <a:ext cx="6451245" cy="832525"/>
          </a:xfrm>
          <a:prstGeom prst="homePlate">
            <a:avLst/>
          </a:prstGeom>
          <a:solidFill>
            <a:schemeClr val="accent1">
              <a:lumMod val="75000"/>
              <a:alpha val="85000"/>
            </a:schemeClr>
          </a:solidFill>
          <a:ln w="9525" cap="flat" cmpd="sng" algn="ctr">
            <a:noFill/>
            <a:prstDash val="solid"/>
          </a:ln>
          <a:effectLst/>
        </p:spPr>
        <p:txBody>
          <a:bodyPr rtlCol="0" anchor="ct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2000" b="0" i="0" u="none" strike="noStrike" kern="0" cap="none" spc="0" normalizeH="0" baseline="0" noProof="0" dirty="1" smtClean="0">
                <a:ln>
                  <a:noFill/>
                </a:ln>
                <a:solidFill>
                  <a:srgbClr val="FFFFFF"/>
                </a:solidFill>
                <a:effectLst/>
                <a:uLnTx/>
                <a:uFillTx/>
                <a:latin typeface="Arial"/>
                <a:ea typeface="SimSun"/>
                <a:cs typeface="Arial"/>
              </a:rPr>
              <a:t>Increasing complexity requiring more scarce resources</a:t>
            </a:r>
          </a:p>
        </p:txBody>
      </p:sp>
      <p:sp>
        <p:nvSpPr>
          <p:cNvPr id="20" name="Pentagon 19"/>
          <p:cNvSpPr/>
          <p:nvPr/>
        </p:nvSpPr>
        <p:spPr>
          <a:xfrm>
            <a:off x="5298704" y="3682387"/>
            <a:ext cx="6451245" cy="832525"/>
          </a:xfrm>
          <a:prstGeom prst="homePlate">
            <a:avLst/>
          </a:prstGeom>
          <a:solidFill>
            <a:schemeClr val="accent1">
              <a:lumMod val="50000"/>
              <a:alpha val="85000"/>
            </a:schemeClr>
          </a:solidFill>
          <a:ln w="9525" cap="flat" cmpd="sng" algn="ctr">
            <a:noFill/>
            <a:prstDash val="solid"/>
          </a:ln>
          <a:effectLst/>
        </p:spPr>
        <p:txBody>
          <a:bodyPr rtlCol="0" anchor="ctr"/>
          <a:lstStyle/>
          <a:p>
            <a:pPr marL="0" marR="0" lvl="0" indent="0" algn="l" defTabSz="457200" fontAlgn="auto" rtl="0" eaLnBrk="1" latinLnBrk="0" hangingPunct="1">
              <a:lnSpc>
                <a:spcPct val="100000"/>
              </a:lnSpc>
              <a:spcBef>
                <a:spcPct val="0"/>
              </a:spcBef>
              <a:spcAft>
                <a:spcPct val="0"/>
              </a:spcAft>
              <a:buClrTx/>
              <a:buSzTx/>
              <a:buFontTx/>
              <a:buNone/>
              <a:defRPr/>
            </a:pPr>
            <a:r>
              <a:rPr kumimoji="0" lang="en-US" sz="2000" b="0" i="0" u="none" strike="noStrike" kern="0" cap="none" spc="0" normalizeH="0" baseline="0" noProof="0" dirty="1" smtClean="0">
                <a:ln>
                  <a:noFill/>
                </a:ln>
                <a:solidFill>
                  <a:srgbClr val="FFFFFF"/>
                </a:solidFill>
                <a:effectLst/>
                <a:uLnTx/>
                <a:uFillTx/>
                <a:latin typeface="Arial"/>
                <a:ea typeface="SimSun"/>
                <a:cs typeface="Arial"/>
              </a:rPr>
              <a:t>Decreasing loyalty of employees from new generations</a:t>
            </a:r>
          </a:p>
        </p:txBody>
      </p:sp>
      <p:sp>
        <p:nvSpPr>
          <p:cNvPr id="21" name="Pentagon 20"/>
          <p:cNvSpPr/>
          <p:nvPr/>
        </p:nvSpPr>
        <p:spPr>
          <a:xfrm>
            <a:off x="5298703" y="4657143"/>
            <a:ext cx="6451245" cy="832525"/>
          </a:xfrm>
          <a:prstGeom prst="homePlate">
            <a:avLst/>
          </a:prstGeom>
          <a:solidFill>
            <a:srgbClr val="00B0F0">
              <a:alpha val="85000"/>
            </a:srgbClr>
          </a:solidFill>
          <a:ln w="9525" cap="flat" cmpd="sng" algn="ctr">
            <a:noFill/>
            <a:prstDash val="solid"/>
          </a:ln>
          <a:effectLst/>
        </p:spPr>
        <p:txBody>
          <a:bodyPr rtlCol="0" anchor="ctr"/>
          <a:lstStyle/>
          <a:p>
            <a:pPr marL="0" marR="0" lvl="0" indent="0" algn="l" defTabSz="457200" fontAlgn="auto" rtl="0" eaLnBrk="1" latinLnBrk="0" hangingPunct="1">
              <a:lnSpc>
                <a:spcPct val="100000"/>
              </a:lnSpc>
              <a:spcBef>
                <a:spcPct val="0"/>
              </a:spcBef>
              <a:spcAft>
                <a:spcPct val="0"/>
              </a:spcAft>
              <a:buClrTx/>
              <a:buSzTx/>
              <a:buFontTx/>
              <a:buNone/>
              <a:defRPr/>
            </a:pPr>
            <a:r>
              <a:rPr lang="en-US" sz="2000" kern="0" dirty="1" smtClean="0">
                <a:solidFill>
                  <a:srgbClr val="FFFFFF"/>
                </a:solidFill>
                <a:latin typeface="Arial"/>
                <a:ea typeface="SimSun"/>
                <a:cs typeface="Arial"/>
              </a:rPr>
              <a:t>Companies that provide above market salary and compensation</a:t>
            </a:r>
            <a:endParaRPr kumimoji="0" lang="en-US" sz="2000" b="0" i="0" u="none" strike="noStrike" kern="0" cap="none" spc="0" normalizeH="0" baseline="0" noProof="0" smtClean="0">
              <a:ln>
                <a:noFill/>
              </a:ln>
              <a:solidFill>
                <a:srgbClr val="FFFFFF"/>
              </a:solidFill>
              <a:effectLst/>
              <a:uLnTx/>
              <a:uFillTx/>
              <a:latin typeface="Arial"/>
              <a:ea typeface="SimSun"/>
              <a:cs typeface="Arial"/>
            </a:endParaRPr>
          </a:p>
        </p:txBody>
      </p:sp>
      <p:sp>
        <p:nvSpPr>
          <p:cNvPr id="22" name="Pentagon 21"/>
          <p:cNvSpPr/>
          <p:nvPr/>
        </p:nvSpPr>
        <p:spPr>
          <a:xfrm>
            <a:off x="5298702" y="5627489"/>
            <a:ext cx="6451245" cy="832525"/>
          </a:xfrm>
          <a:prstGeom prst="homePlate">
            <a:avLst/>
          </a:prstGeom>
          <a:solidFill>
            <a:srgbClr val="002060">
              <a:alpha val="85000"/>
            </a:srgbClr>
          </a:solidFill>
          <a:ln w="9525" cap="flat" cmpd="sng" algn="ctr">
            <a:noFill/>
            <a:prstDash val="solid"/>
          </a:ln>
          <a:effectLst/>
        </p:spPr>
        <p:txBody>
          <a:bodyPr rtlCol="0" anchor="ctr"/>
          <a:lstStyle/>
          <a:p>
            <a:pPr marL="0" marR="0" lvl="0" indent="0" algn="l" defTabSz="457200" fontAlgn="auto" rtl="0" eaLnBrk="1" latinLnBrk="0" hangingPunct="1">
              <a:lnSpc>
                <a:spcPct val="100000"/>
              </a:lnSpc>
              <a:spcBef>
                <a:spcPct val="0"/>
              </a:spcBef>
              <a:spcAft>
                <a:spcPct val="0"/>
              </a:spcAft>
              <a:buClrTx/>
              <a:buSzTx/>
              <a:buFontTx/>
              <a:buNone/>
              <a:defRPr/>
            </a:pPr>
            <a:r>
              <a:rPr lang="en-US" sz="2000" kern="0" dirty="1" smtClean="0">
                <a:solidFill>
                  <a:srgbClr val="FFFFFF"/>
                </a:solidFill>
                <a:latin typeface="Arial"/>
                <a:ea typeface="SimSun"/>
                <a:cs typeface="Arial"/>
              </a:rPr>
              <a:t>Lack of maturity of SSC’s, diversity of scope and growth possibilities for employees</a:t>
            </a:r>
            <a:endParaRPr kumimoji="0" lang="en-US" sz="2000" b="0" i="0" u="none" strike="noStrike" kern="0" cap="none" spc="0" normalizeH="0" baseline="0" noProof="0" smtClean="0">
              <a:ln>
                <a:noFill/>
              </a:ln>
              <a:solidFill>
                <a:srgbClr val="FFFFFF"/>
              </a:solidFill>
              <a:effectLst/>
              <a:uLnTx/>
              <a:uFillTx/>
              <a:latin typeface="Arial"/>
              <a:ea typeface="SimSun"/>
              <a:cs typeface="Arial"/>
            </a:endParaRPr>
          </a:p>
        </p:txBody>
      </p:sp>
    </p:spTree>
    <p:extLst>
      <p:ext uri="{BB962C8B-B14F-4D97-AF65-F5344CB8AC3E}">
        <p14:creationId xmlns:p14="http://schemas.microsoft.com/office/powerpoint/2010/main" val="3848153276"/>
      </p:ext>
    </p:extLst>
  </p:cSld>
  <p:clrMapOvr>
    <a:masterClrMapping/>
  </p:clrMapOvr>
  <p:transition spd="slow">
    <p:push dir="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par>
                          <p:cTn id="8" fill="hold">
                            <p:stCondLst>
                              <p:cond delay="750"/>
                            </p:stCondLst>
                            <p:childTnLst>
                              <p:par>
                                <p:cTn id="9" presetID="10" presetClass="entr" presetSubtype="0" fill="hold" grpId="1" nodeType="afterEffect">
                                  <p:stCondLst>
                                    <p:cond delay="50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250"/>
                                        <p:tgtEl>
                                          <p:spTgt spid="17"/>
                                        </p:tgtEl>
                                      </p:cBhvr>
                                    </p:animEffect>
                                  </p:childTnLst>
                                </p:cTn>
                              </p:par>
                            </p:childTnLst>
                          </p:cTn>
                        </p:par>
                        <p:par>
                          <p:cTn id="12" fill="hold">
                            <p:stCondLst>
                              <p:cond delay="1500"/>
                            </p:stCondLst>
                            <p:childTnLst>
                              <p:par>
                                <p:cTn id="13" presetID="10" presetClass="entr" presetSubtype="0" fill="hold" grpId="2" nodeType="afterEffect">
                                  <p:stCondLst>
                                    <p:cond delay="50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50"/>
                                        <p:tgtEl>
                                          <p:spTgt spid="20"/>
                                        </p:tgtEl>
                                      </p:cBhvr>
                                    </p:animEffect>
                                  </p:childTnLst>
                                </p:cTn>
                              </p:par>
                            </p:childTnLst>
                          </p:cTn>
                        </p:par>
                        <p:par>
                          <p:cTn id="16" fill="hold">
                            <p:stCondLst>
                              <p:cond delay="2250"/>
                            </p:stCondLst>
                            <p:childTnLst>
                              <p:par>
                                <p:cTn id="17" presetID="10" presetClass="entr" presetSubtype="0" fill="hold" grpId="3" nodeType="afterEffect">
                                  <p:stCondLst>
                                    <p:cond delay="50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250"/>
                                        <p:tgtEl>
                                          <p:spTgt spid="21"/>
                                        </p:tgtEl>
                                      </p:cBhvr>
                                    </p:animEffect>
                                  </p:childTnLst>
                                </p:cTn>
                              </p:par>
                            </p:childTnLst>
                          </p:cTn>
                        </p:par>
                        <p:par>
                          <p:cTn id="20" fill="hold">
                            <p:stCondLst>
                              <p:cond delay="3000"/>
                            </p:stCondLst>
                            <p:childTnLst>
                              <p:par>
                                <p:cTn id="21" presetID="10" presetClass="entr" presetSubtype="0" fill="hold" grpId="4" nodeType="afterEffect">
                                  <p:stCondLst>
                                    <p:cond delay="50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whole" animBg="1"/>
      <p:bldP spid="17" grpId="1" build="whole" animBg="1"/>
      <p:bldP spid="20" grpId="2" build="whole" animBg="1"/>
      <p:bldP spid="21" grpId="3" build="whole" animBg="1"/>
      <p:bldP spid="22" grpId="4" build="whole" animBg="1"/>
    </p:bldLst>
  </p:timing>
</p:sld>
</file>

<file path=ppt/slides/slide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6" name="Picture 15"/>
          <p:cNvPicPr>
            <a:picLocks noChangeAspect="1"/>
          </p:cNvPicPr>
          <p:nvPr/>
        </p:nvPicPr>
        <p:blipFill>
          <a:blip r:embed="rId2"/>
          <a:srcRect/>
          <a:stretch>
            <a:fillRect/>
          </a:stretch>
        </p:blipFill>
        <p:spPr>
          <a:xfrm>
            <a:off x="-11572" y="1"/>
            <a:ext cx="12203572" cy="6869574"/>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176723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b="1" dirty="1" smtClean="0">
                <a:solidFill>
                  <a:schemeClr val="bg1"/>
                </a:solidFill>
              </a:rPr>
              <a:t>Introduction</a:t>
            </a:r>
          </a:p>
          <a:p>
            <a:pPr lvl="0">
              <a:defRPr/>
            </a:pPr>
            <a:endParaRPr kumimoji="0" lang="en-US" sz="4100" b="1" i="0" u="none" strike="noStrike" kern="1200" cap="none" spc="0" normalizeH="0" baseline="0" noProof="0">
              <a:ln>
                <a:noFill/>
              </a:ln>
              <a:solidFill>
                <a:schemeClr val="bg1"/>
              </a:solidFill>
              <a:effectLst/>
              <a:uLnTx/>
              <a:uFillTx/>
            </a:endParaRPr>
          </a:p>
          <a:p>
            <a:pPr lvl="0">
              <a:defRPr/>
            </a:pPr>
            <a:r>
              <a:rPr lang="en-US" dirty="1" smtClean="0">
                <a:solidFill>
                  <a:schemeClr val="bg1"/>
                </a:solidFill>
              </a:rPr>
              <a:t>Our industry moving from blue skies to an uncertain jungle</a:t>
            </a:r>
            <a:endParaRPr kumimoji="0" lang="en-US" sz="4100"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3471356862"/>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8" name="Picture 17"/>
          <p:cNvPicPr>
            <a:picLocks noChangeAspect="1"/>
          </p:cNvPicPr>
          <p:nvPr/>
        </p:nvPicPr>
        <p:blipFill>
          <a:blip r:embed="rId5"/>
          <a:srcRect/>
          <a:stretch>
            <a:fillRect/>
          </a:stretch>
        </p:blipFill>
        <p:spPr>
          <a:xfrm>
            <a:off x="0" y="0"/>
            <a:ext cx="12205589" cy="6868886"/>
          </a:xfrm>
          <a:prstGeom prst="rect"/>
        </p:spPr>
      </p:pic>
      <p:pic>
        <p:nvPicPr>
          <p:cNvPr id="9" name="Picture 8" descr="arrow.png"/>
          <p:cNvPicPr>
            <a:picLocks noChangeAspect="1"/>
          </p:cNvPicPr>
          <p:nvPr/>
        </p:nvPicPr>
        <p:blipFill>
          <a:blip r:embed="rId6"/>
          <a:srcRect l="-2" t="3716" r="-322" b="31149"/>
          <a:stretch>
            <a:fillRect/>
          </a:stretch>
        </p:blipFill>
        <p:spPr>
          <a:xfrm>
            <a:off x="0" y="0"/>
            <a:ext cx="7293429" cy="686888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0" spid="_x0000_s1042">
                  <p:embed/>
                </p:oleObj>
              </mc:Choice>
              <mc:Fallback>
                <p:oleObj name="think-cell Slide" progId="TCLayout.ActiveDocument.1" r:id="rId10" spid="_x0000_s1042">
                  <p:embed/>
                  <p:pic>
                    <p:nvPicPr>
                      <p:cNvPr id="0" name="OLE substitute image"/>
                      <p:cNvPicPr/>
                      <p:nvPr/>
                    </p:nvPicPr>
                    <p:blipFill>
                      <a:blip r:embed="rId8"/>
                      <a:srcRect/>
                      <a:stretch>
                        <a:fillRect/>
                      </a:stretch>
                    </p:blipFill>
                    <p:spPr>
                      <a:xfrm>
                        <a:off x="2119" y="1591"/>
                        <a:ext cx="2116" cy="1587"/>
                      </a:xfrm>
                      <a:prstGeom prst="rect"/>
                    </p:spPr>
                  </p:pic>
                </p:oleObj>
              </mc:Fallback>
            </mc:AlternateContent>
          </a:graphicData>
        </a:graphic>
      </p:graphicFrame>
      <p:sp>
        <p:nvSpPr>
          <p:cNvPr id="3" name="Title 1"/>
          <p:cNvSpPr txBox="1"/>
          <p:nvPr/>
        </p:nvSpPr>
        <p:spPr>
          <a:xfrm>
            <a:off x="434597" y="311808"/>
            <a:ext cx="3974117" cy="622470"/>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Attrition management focus areas</a:t>
            </a:r>
            <a:endParaRPr lang="en-US"/>
          </a:p>
        </p:txBody>
      </p:sp>
      <p:sp>
        <p:nvSpPr>
          <p:cNvPr id="19" name="Rectangle 18"/>
          <p:cNvSpPr/>
          <p:nvPr/>
        </p:nvSpPr>
        <p:spPr>
          <a:xfrm>
            <a:off x="7088251" y="999010"/>
            <a:ext cx="4754925" cy="901665"/>
          </a:xfrm>
          <a:prstGeom prst="rect"/>
          <a:solidFill>
            <a:srgbClr val="002060">
              <a:alpha val="83000"/>
            </a:srgbClr>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1" smtClean="0">
                <a:solidFill>
                  <a:schemeClr val="bg1"/>
                </a:solidFill>
              </a:rPr>
              <a:t>Payment levels compared to market including benefits</a:t>
            </a:r>
          </a:p>
          <a:p>
            <a:pPr marL="171450" indent="-171450">
              <a:buFont typeface="Arial" panose="020b0604020202020204" pitchFamily="34" charset="0"/>
              <a:buChar char="•"/>
            </a:pPr>
            <a:r>
              <a:rPr lang="en-US" sz="1400" dirty="1" smtClean="0">
                <a:solidFill>
                  <a:schemeClr val="bg1"/>
                </a:solidFill>
              </a:rPr>
              <a:t>The way how to involve resources</a:t>
            </a:r>
          </a:p>
          <a:p>
            <a:pPr marL="171450" indent="-171450">
              <a:buFont typeface="Arial" panose="020b0604020202020204" pitchFamily="34" charset="0"/>
              <a:buChar char="•"/>
            </a:pPr>
            <a:r>
              <a:rPr lang="en-US" sz="1400" dirty="1" smtClean="0">
                <a:solidFill>
                  <a:schemeClr val="bg1"/>
                </a:solidFill>
              </a:rPr>
              <a:t>Skill usage and ability to use skills</a:t>
            </a:r>
          </a:p>
          <a:p>
            <a:pPr marL="171450" indent="-171450">
              <a:buFont typeface="Arial" panose="020b0604020202020204" pitchFamily="34" charset="0"/>
              <a:buChar char="•"/>
            </a:pPr>
            <a:r>
              <a:rPr lang="en-US" sz="1400" dirty="1" smtClean="0">
                <a:solidFill>
                  <a:schemeClr val="bg1"/>
                </a:solidFill>
              </a:rPr>
              <a:t>The way how you let them work / flexibility</a:t>
            </a:r>
            <a:endParaRPr lang="hu-HU" sz="1400" smtClean="0">
              <a:solidFill>
                <a:schemeClr val="bg1"/>
              </a:solidFill>
            </a:endParaRPr>
          </a:p>
        </p:txBody>
      </p:sp>
      <p:sp>
        <p:nvSpPr>
          <p:cNvPr id="24" name="Subtitle 2"/>
          <p:cNvSpPr txBox="1"/>
          <p:nvPr/>
        </p:nvSpPr>
        <p:spPr>
          <a:xfrm>
            <a:off x="325369" y="1710266"/>
            <a:ext cx="4339908" cy="696539"/>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35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dirty="1" smtClean="0"/>
              <a:t>Although the focus of our new generation is very much on knowledge and pay, there are several focus areas in attrition to make the jungle a little brighter</a:t>
            </a:r>
            <a:endParaRPr lang="en-US"/>
          </a:p>
        </p:txBody>
      </p:sp>
      <p:sp>
        <p:nvSpPr>
          <p:cNvPr id="25" name="Rounded Rectangle 24"/>
          <p:cNvSpPr/>
          <p:nvPr/>
        </p:nvSpPr>
        <p:spPr>
          <a:xfrm>
            <a:off x="5178255" y="999010"/>
            <a:ext cx="1667045" cy="901665"/>
          </a:xfrm>
          <a:prstGeom prst="roundRect">
            <a:avLst/>
          </a:prstGeom>
          <a:solidFill>
            <a:srgbClr val="002060">
              <a:alpha val="83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People</a:t>
            </a:r>
            <a:endParaRPr lang="hu-HU">
              <a:latin typeface="Arial" panose="020b0604020202020204" pitchFamily="34" charset="0"/>
              <a:cs typeface="Arial" panose="020b0604020202020204" pitchFamily="34" charset="0"/>
            </a:endParaRPr>
          </a:p>
        </p:txBody>
      </p:sp>
      <p:sp>
        <p:nvSpPr>
          <p:cNvPr id="26" name="Rectangle 25"/>
          <p:cNvSpPr/>
          <p:nvPr/>
        </p:nvSpPr>
        <p:spPr>
          <a:xfrm>
            <a:off x="7088251" y="5799115"/>
            <a:ext cx="4754925" cy="901665"/>
          </a:xfrm>
          <a:prstGeom prst="rect"/>
          <a:solidFill>
            <a:srgbClr val="002060">
              <a:alpha val="83000"/>
            </a:srgbClr>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1">
                <a:solidFill>
                  <a:schemeClr val="bg1"/>
                </a:solidFill>
              </a:rPr>
              <a:t>What work they do?</a:t>
            </a:r>
          </a:p>
          <a:p>
            <a:pPr marL="171450" indent="-171450">
              <a:buFont typeface="Arial" panose="020b0604020202020204" pitchFamily="34" charset="0"/>
              <a:buChar char="•"/>
            </a:pPr>
            <a:r>
              <a:rPr lang="en-US" sz="1400" dirty="1">
                <a:solidFill>
                  <a:schemeClr val="bg1"/>
                </a:solidFill>
              </a:rPr>
              <a:t>How do I monitor?</a:t>
            </a:r>
          </a:p>
          <a:p>
            <a:pPr marL="171450" indent="-171450">
              <a:buFont typeface="Arial" panose="020b0604020202020204" pitchFamily="34" charset="0"/>
              <a:buChar char="•"/>
            </a:pPr>
            <a:r>
              <a:rPr lang="en-US" sz="1400" dirty="1">
                <a:solidFill>
                  <a:schemeClr val="bg1"/>
                </a:solidFill>
              </a:rPr>
              <a:t>How do I keep work challenging?</a:t>
            </a:r>
          </a:p>
          <a:p>
            <a:pPr marL="171450" indent="-171450">
              <a:buFont typeface="Arial" panose="020b0604020202020204" pitchFamily="34" charset="0"/>
              <a:buChar char="•"/>
            </a:pPr>
            <a:r>
              <a:rPr lang="en-US" sz="1400" dirty="1">
                <a:solidFill>
                  <a:schemeClr val="bg1"/>
                </a:solidFill>
              </a:rPr>
              <a:t>Workload management?</a:t>
            </a:r>
          </a:p>
        </p:txBody>
      </p:sp>
      <p:sp>
        <p:nvSpPr>
          <p:cNvPr id="27" name="Rounded Rectangle 26"/>
          <p:cNvSpPr/>
          <p:nvPr/>
        </p:nvSpPr>
        <p:spPr>
          <a:xfrm>
            <a:off x="5178255" y="5799115"/>
            <a:ext cx="1667045" cy="901665"/>
          </a:xfrm>
          <a:prstGeom prst="roundRect">
            <a:avLst/>
          </a:prstGeom>
          <a:solidFill>
            <a:srgbClr val="002060">
              <a:alpha val="83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Operations &amp; performance</a:t>
            </a:r>
            <a:endParaRPr lang="hu-HU">
              <a:latin typeface="Arial" panose="020b0604020202020204" pitchFamily="34" charset="0"/>
              <a:cs typeface="Arial" panose="020b0604020202020204" pitchFamily="34" charset="0"/>
            </a:endParaRPr>
          </a:p>
        </p:txBody>
      </p:sp>
      <p:sp>
        <p:nvSpPr>
          <p:cNvPr id="28" name="Rectangle 27"/>
          <p:cNvSpPr/>
          <p:nvPr/>
        </p:nvSpPr>
        <p:spPr>
          <a:xfrm>
            <a:off x="7088251" y="2929123"/>
            <a:ext cx="4754925" cy="901665"/>
          </a:xfrm>
          <a:prstGeom prst="rect"/>
          <a:solidFill>
            <a:srgbClr val="002060">
              <a:alpha val="83000"/>
            </a:srgbClr>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1">
                <a:solidFill>
                  <a:schemeClr val="bg1"/>
                </a:solidFill>
              </a:rPr>
              <a:t>Involvement?</a:t>
            </a:r>
          </a:p>
          <a:p>
            <a:pPr marL="171450" indent="-171450">
              <a:buFont typeface="Arial" panose="020b0604020202020204" pitchFamily="34" charset="0"/>
              <a:buChar char="•"/>
            </a:pPr>
            <a:r>
              <a:rPr lang="en-US" sz="1400" dirty="1">
                <a:solidFill>
                  <a:schemeClr val="bg1"/>
                </a:solidFill>
              </a:rPr>
              <a:t>Hiring strategy?</a:t>
            </a:r>
          </a:p>
          <a:p>
            <a:pPr marL="171450" indent="-171450">
              <a:buFont typeface="Arial" panose="020b0604020202020204" pitchFamily="34" charset="0"/>
              <a:buChar char="•"/>
            </a:pPr>
            <a:r>
              <a:rPr lang="en-US" sz="1400" dirty="1">
                <a:solidFill>
                  <a:schemeClr val="bg1"/>
                </a:solidFill>
              </a:rPr>
              <a:t>Style &amp; approachability?</a:t>
            </a:r>
          </a:p>
          <a:p>
            <a:pPr marL="171450" indent="-171450">
              <a:buFont typeface="Arial" panose="020b0604020202020204" pitchFamily="34" charset="0"/>
              <a:buChar char="•"/>
            </a:pPr>
            <a:r>
              <a:rPr lang="en-US" sz="1400" dirty="1">
                <a:solidFill>
                  <a:schemeClr val="bg1"/>
                </a:solidFill>
              </a:rPr>
              <a:t>How does strategy move to all levels?</a:t>
            </a:r>
          </a:p>
        </p:txBody>
      </p:sp>
      <p:sp>
        <p:nvSpPr>
          <p:cNvPr id="29" name="Rounded Rectangle 28"/>
          <p:cNvSpPr/>
          <p:nvPr/>
        </p:nvSpPr>
        <p:spPr>
          <a:xfrm>
            <a:off x="5178255" y="2929123"/>
            <a:ext cx="1667045" cy="901665"/>
          </a:xfrm>
          <a:prstGeom prst="roundRect">
            <a:avLst/>
          </a:prstGeom>
          <a:solidFill>
            <a:srgbClr val="002060">
              <a:alpha val="83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Leadership</a:t>
            </a:r>
            <a:endParaRPr lang="hu-HU">
              <a:latin typeface="Arial" panose="020b0604020202020204" pitchFamily="34" charset="0"/>
              <a:cs typeface="Arial" panose="020b0604020202020204" pitchFamily="34" charset="0"/>
            </a:endParaRPr>
          </a:p>
        </p:txBody>
      </p:sp>
      <p:sp>
        <p:nvSpPr>
          <p:cNvPr id="30" name="Rectangle 29"/>
          <p:cNvSpPr/>
          <p:nvPr/>
        </p:nvSpPr>
        <p:spPr>
          <a:xfrm>
            <a:off x="7088251" y="3882293"/>
            <a:ext cx="4754925" cy="901665"/>
          </a:xfrm>
          <a:prstGeom prst="rect"/>
          <a:solidFill>
            <a:srgbClr val="002060">
              <a:alpha val="83000"/>
            </a:srgbClr>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1">
                <a:solidFill>
                  <a:schemeClr val="bg1"/>
                </a:solidFill>
              </a:rPr>
              <a:t>Optimal work environment?</a:t>
            </a:r>
          </a:p>
          <a:p>
            <a:pPr marL="171450" indent="-171450">
              <a:buFont typeface="Arial" panose="020b0604020202020204" pitchFamily="34" charset="0"/>
              <a:buChar char="•"/>
            </a:pPr>
            <a:r>
              <a:rPr lang="en-US" sz="1400" dirty="1">
                <a:solidFill>
                  <a:schemeClr val="bg1"/>
                </a:solidFill>
              </a:rPr>
              <a:t>Cultural fit &amp; adoption?</a:t>
            </a:r>
          </a:p>
          <a:p>
            <a:pPr marL="171450" indent="-171450">
              <a:buFont typeface="Arial" panose="020b0604020202020204" pitchFamily="34" charset="0"/>
              <a:buChar char="•"/>
            </a:pPr>
            <a:r>
              <a:rPr lang="en-US" sz="1400" dirty="1">
                <a:solidFill>
                  <a:schemeClr val="bg1"/>
                </a:solidFill>
              </a:rPr>
              <a:t>Employer branding?</a:t>
            </a:r>
          </a:p>
          <a:p>
            <a:pPr marL="171450" indent="-171450">
              <a:buFont typeface="Arial" panose="020b0604020202020204" pitchFamily="34" charset="0"/>
              <a:buChar char="•"/>
            </a:pPr>
            <a:r>
              <a:rPr lang="en-US" sz="1400" dirty="1">
                <a:solidFill>
                  <a:schemeClr val="bg1"/>
                </a:solidFill>
              </a:rPr>
              <a:t>Events?</a:t>
            </a:r>
          </a:p>
        </p:txBody>
      </p:sp>
      <p:sp>
        <p:nvSpPr>
          <p:cNvPr id="31" name="Rounded Rectangle 30"/>
          <p:cNvSpPr/>
          <p:nvPr/>
        </p:nvSpPr>
        <p:spPr>
          <a:xfrm>
            <a:off x="5178255" y="3882293"/>
            <a:ext cx="1667045" cy="901665"/>
          </a:xfrm>
          <a:prstGeom prst="roundRect">
            <a:avLst/>
          </a:prstGeom>
          <a:solidFill>
            <a:srgbClr val="002060">
              <a:alpha val="83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Environment &amp; culture</a:t>
            </a:r>
            <a:endParaRPr lang="hu-HU">
              <a:latin typeface="Arial" panose="020b0604020202020204" pitchFamily="34" charset="0"/>
              <a:cs typeface="Arial" panose="020b0604020202020204" pitchFamily="34" charset="0"/>
            </a:endParaRPr>
          </a:p>
        </p:txBody>
      </p:sp>
      <p:sp>
        <p:nvSpPr>
          <p:cNvPr id="32" name="Rectangle 31"/>
          <p:cNvSpPr/>
          <p:nvPr/>
        </p:nvSpPr>
        <p:spPr>
          <a:xfrm>
            <a:off x="7088251" y="4840704"/>
            <a:ext cx="4754925" cy="901665"/>
          </a:xfrm>
          <a:prstGeom prst="rect"/>
          <a:solidFill>
            <a:srgbClr val="002060">
              <a:alpha val="83000"/>
            </a:srgbClr>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1">
                <a:solidFill>
                  <a:schemeClr val="bg1"/>
                </a:solidFill>
              </a:rPr>
              <a:t>Involvement in innovation?</a:t>
            </a:r>
          </a:p>
          <a:p>
            <a:pPr marL="171450" indent="-171450">
              <a:buFont typeface="Arial" panose="020b0604020202020204" pitchFamily="34" charset="0"/>
              <a:buChar char="•"/>
            </a:pPr>
            <a:r>
              <a:rPr lang="en-US" sz="1400" dirty="1">
                <a:solidFill>
                  <a:schemeClr val="bg1"/>
                </a:solidFill>
              </a:rPr>
              <a:t>Make work easier / more interesting?</a:t>
            </a:r>
          </a:p>
          <a:p>
            <a:pPr marL="171450" indent="-171450">
              <a:buFont typeface="Arial" panose="020b0604020202020204" pitchFamily="34" charset="0"/>
              <a:buChar char="•"/>
            </a:pPr>
            <a:r>
              <a:rPr lang="en-US" sz="1400" dirty="1">
                <a:solidFill>
                  <a:schemeClr val="bg1"/>
                </a:solidFill>
              </a:rPr>
              <a:t>Automation </a:t>
            </a:r>
            <a:r>
              <a:rPr lang="en-US" sz="1400" dirty="1" smtClean="0">
                <a:solidFill>
                  <a:schemeClr val="bg1"/>
                </a:solidFill>
              </a:rPr>
              <a:t>opportunities?</a:t>
            </a:r>
            <a:endParaRPr lang="en-US" sz="1400">
              <a:solidFill>
                <a:schemeClr val="bg1"/>
              </a:solidFill>
            </a:endParaRPr>
          </a:p>
        </p:txBody>
      </p:sp>
      <p:sp>
        <p:nvSpPr>
          <p:cNvPr id="33" name="Rounded Rectangle 32"/>
          <p:cNvSpPr/>
          <p:nvPr/>
        </p:nvSpPr>
        <p:spPr>
          <a:xfrm>
            <a:off x="5178255" y="4840704"/>
            <a:ext cx="1667045" cy="901665"/>
          </a:xfrm>
          <a:prstGeom prst="roundRect">
            <a:avLst/>
          </a:prstGeom>
          <a:solidFill>
            <a:srgbClr val="002060">
              <a:alpha val="83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Innovation</a:t>
            </a:r>
            <a:endParaRPr lang="hu-HU">
              <a:latin typeface="Arial" panose="020b0604020202020204" pitchFamily="34" charset="0"/>
              <a:cs typeface="Arial" panose="020b0604020202020204" pitchFamily="34" charset="0"/>
            </a:endParaRPr>
          </a:p>
        </p:txBody>
      </p:sp>
      <p:sp>
        <p:nvSpPr>
          <p:cNvPr id="34" name="Rectangle 33"/>
          <p:cNvSpPr/>
          <p:nvPr/>
        </p:nvSpPr>
        <p:spPr>
          <a:xfrm>
            <a:off x="7088251" y="1969661"/>
            <a:ext cx="4754925" cy="901665"/>
          </a:xfrm>
          <a:prstGeom prst="rect"/>
          <a:solidFill>
            <a:srgbClr val="002060">
              <a:alpha val="83000"/>
            </a:srgbClr>
          </a:solidFill>
          <a:ln w="9525" cap="flat"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171450" indent="-171450">
              <a:buFont typeface="Arial" panose="020b0604020202020204" pitchFamily="34" charset="0"/>
              <a:buChar char="•"/>
            </a:pPr>
            <a:r>
              <a:rPr lang="en-US" sz="1400" dirty="1">
                <a:solidFill>
                  <a:schemeClr val="bg1"/>
                </a:solidFill>
              </a:rPr>
              <a:t>Induction management?</a:t>
            </a:r>
          </a:p>
          <a:p>
            <a:pPr marL="171450" indent="-171450">
              <a:buFont typeface="Arial" panose="020b0604020202020204" pitchFamily="34" charset="0"/>
              <a:buChar char="•"/>
            </a:pPr>
            <a:r>
              <a:rPr lang="en-US" sz="1400" dirty="1">
                <a:solidFill>
                  <a:schemeClr val="bg1"/>
                </a:solidFill>
              </a:rPr>
              <a:t>Coaching &amp; training?</a:t>
            </a:r>
          </a:p>
          <a:p>
            <a:pPr marL="171450" indent="-171450">
              <a:buFont typeface="Arial" panose="020b0604020202020204" pitchFamily="34" charset="0"/>
              <a:buChar char="•"/>
            </a:pPr>
            <a:r>
              <a:rPr lang="en-US" sz="1400" dirty="1">
                <a:solidFill>
                  <a:schemeClr val="bg1"/>
                </a:solidFill>
              </a:rPr>
              <a:t>Carreer pathing?</a:t>
            </a:r>
          </a:p>
          <a:p>
            <a:pPr marL="171450" indent="-171450">
              <a:buFont typeface="Arial" panose="020b0604020202020204" pitchFamily="34" charset="0"/>
              <a:buChar char="•"/>
            </a:pPr>
            <a:r>
              <a:rPr lang="en-US" sz="1400" dirty="1">
                <a:solidFill>
                  <a:schemeClr val="bg1"/>
                </a:solidFill>
              </a:rPr>
              <a:t>Talent </a:t>
            </a:r>
            <a:r>
              <a:rPr lang="en-US" sz="1400" dirty="1" smtClean="0">
                <a:solidFill>
                  <a:schemeClr val="bg1"/>
                </a:solidFill>
              </a:rPr>
              <a:t>management &amp; recognition</a:t>
            </a:r>
            <a:r>
              <a:rPr lang="en-US" sz="1400" dirty="1">
                <a:solidFill>
                  <a:schemeClr val="bg1"/>
                </a:solidFill>
              </a:rPr>
              <a:t>?</a:t>
            </a:r>
          </a:p>
        </p:txBody>
      </p:sp>
      <p:sp>
        <p:nvSpPr>
          <p:cNvPr id="35" name="Rounded Rectangle 34"/>
          <p:cNvSpPr/>
          <p:nvPr/>
        </p:nvSpPr>
        <p:spPr>
          <a:xfrm>
            <a:off x="5178255" y="1969661"/>
            <a:ext cx="1667045" cy="901665"/>
          </a:xfrm>
          <a:prstGeom prst="roundRect">
            <a:avLst/>
          </a:prstGeom>
          <a:solidFill>
            <a:srgbClr val="002060">
              <a:alpha val="83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Development &amp; training</a:t>
            </a:r>
            <a:endParaRPr lang="hu-HU">
              <a:latin typeface="Arial" panose="020b0604020202020204" pitchFamily="34" charset="0"/>
              <a:cs typeface="Arial" panose="020b0604020202020204" pitchFamily="34" charset="0"/>
            </a:endParaRPr>
          </a:p>
        </p:txBody>
      </p:sp>
      <p:pic>
        <p:nvPicPr>
          <p:cNvPr id="37" name="Picture 36"/>
          <p:cNvPicPr>
            <a:picLocks noChangeAspect="1"/>
          </p:cNvPicPr>
          <p:nvPr/>
        </p:nvPicPr>
        <p:blipFill>
          <a:blip r:embed="rId9"/>
          <a:srcRect/>
          <a:stretch>
            <a:fillRect/>
          </a:stretch>
        </p:blipFill>
        <p:spPr>
          <a:xfrm>
            <a:off x="9639817" y="188194"/>
            <a:ext cx="2375012" cy="803972"/>
          </a:xfrm>
          <a:prstGeom prst="rect"/>
        </p:spPr>
      </p:pic>
    </p:spTree>
    <p:extLst>
      <p:ext uri="{BB962C8B-B14F-4D97-AF65-F5344CB8AC3E}">
        <p14:creationId xmlns:p14="http://schemas.microsoft.com/office/powerpoint/2010/main" val="2687096267"/>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1"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additive="base">
                                        <p:cTn id="17" dur="500" fill="hold"/>
                                        <p:tgtEl>
                                          <p:spTgt spid="35"/>
                                        </p:tgtEl>
                                        <p:attrNameLst>
                                          <p:attrName>ppt_x</p:attrName>
                                        </p:attrNameLst>
                                      </p:cBhvr>
                                      <p:tavLst>
                                        <p:tav tm="0">
                                          <p:val>
                                            <p:strVal val="#ppt_x"/>
                                          </p:val>
                                        </p:tav>
                                        <p:tav tm="100000">
                                          <p:val>
                                            <p:strVal val="#ppt_x"/>
                                          </p:val>
                                        </p:tav>
                                      </p:tavLst>
                                    </p:anim>
                                    <p:anim calcmode="lin" valueType="num">
                                      <p:cBhvr additive="base">
                                        <p:cTn id="18" dur="500" fill="hold"/>
                                        <p:tgtEl>
                                          <p:spTgt spid="35"/>
                                        </p:tgtEl>
                                        <p:attrNameLst>
                                          <p:attrName>ppt_y</p:attrName>
                                        </p:attrNameLst>
                                      </p:cBhvr>
                                      <p:tavLst>
                                        <p:tav tm="0">
                                          <p:val>
                                            <p:strVal val="1+#ppt_h/2"/>
                                          </p:val>
                                        </p:tav>
                                        <p:tav tm="100000">
                                          <p:val>
                                            <p:strVal val="#ppt_y"/>
                                          </p:val>
                                        </p:tav>
                                      </p:tavLst>
                                    </p:anim>
                                  </p:childTnLst>
                                </p:cTn>
                              </p:par>
                              <p:par>
                                <p:cTn id="19" presetID="2" presetClass="entr" presetSubtype="4" fill="hold" grpId="10"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additive="base">
                                        <p:cTn id="21" dur="500" fill="hold"/>
                                        <p:tgtEl>
                                          <p:spTgt spid="34"/>
                                        </p:tgtEl>
                                        <p:attrNameLst>
                                          <p:attrName>ppt_x</p:attrName>
                                        </p:attrNameLst>
                                      </p:cBhvr>
                                      <p:tavLst>
                                        <p:tav tm="0">
                                          <p:val>
                                            <p:strVal val="#ppt_x"/>
                                          </p:val>
                                        </p:tav>
                                        <p:tav tm="100000">
                                          <p:val>
                                            <p:strVal val="#ppt_x"/>
                                          </p:val>
                                        </p:tav>
                                      </p:tavLst>
                                    </p:anim>
                                    <p:anim calcmode="lin" valueType="num">
                                      <p:cBhvr additive="base">
                                        <p:cTn id="2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5"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4"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7"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grpId="6" nodeType="with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9" nodeType="click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fill="hold"/>
                                        <p:tgtEl>
                                          <p:spTgt spid="33"/>
                                        </p:tgtEl>
                                        <p:attrNameLst>
                                          <p:attrName>ppt_x</p:attrName>
                                        </p:attrNameLst>
                                      </p:cBhvr>
                                      <p:tavLst>
                                        <p:tav tm="0">
                                          <p:val>
                                            <p:strVal val="#ppt_x"/>
                                          </p:val>
                                        </p:tav>
                                        <p:tav tm="100000">
                                          <p:val>
                                            <p:strVal val="#ppt_x"/>
                                          </p:val>
                                        </p:tav>
                                      </p:tavLst>
                                    </p:anim>
                                    <p:anim calcmode="lin" valueType="num">
                                      <p:cBhvr additive="base">
                                        <p:cTn id="48" dur="500" fill="hold"/>
                                        <p:tgtEl>
                                          <p:spTgt spid="33"/>
                                        </p:tgtEl>
                                        <p:attrNameLst>
                                          <p:attrName>ppt_y</p:attrName>
                                        </p:attrNameLst>
                                      </p:cBhvr>
                                      <p:tavLst>
                                        <p:tav tm="0">
                                          <p:val>
                                            <p:strVal val="1+#ppt_h/2"/>
                                          </p:val>
                                        </p:tav>
                                        <p:tav tm="100000">
                                          <p:val>
                                            <p:strVal val="#ppt_y"/>
                                          </p:val>
                                        </p:tav>
                                      </p:tavLst>
                                    </p:anim>
                                  </p:childTnLst>
                                </p:cTn>
                              </p:par>
                              <p:par>
                                <p:cTn id="49" presetID="2" presetClass="entr" presetSubtype="4" fill="hold" grpId="8"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3"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fill="hold"/>
                                        <p:tgtEl>
                                          <p:spTgt spid="27"/>
                                        </p:tgtEl>
                                        <p:attrNameLst>
                                          <p:attrName>ppt_x</p:attrName>
                                        </p:attrNameLst>
                                      </p:cBhvr>
                                      <p:tavLst>
                                        <p:tav tm="0">
                                          <p:val>
                                            <p:strVal val="#ppt_x"/>
                                          </p:val>
                                        </p:tav>
                                        <p:tav tm="100000">
                                          <p:val>
                                            <p:strVal val="#ppt_x"/>
                                          </p:val>
                                        </p:tav>
                                      </p:tavLst>
                                    </p:anim>
                                    <p:anim calcmode="lin" valueType="num">
                                      <p:cBhvr additive="base">
                                        <p:cTn id="58" dur="500" fill="hold"/>
                                        <p:tgtEl>
                                          <p:spTgt spid="27"/>
                                        </p:tgtEl>
                                        <p:attrNameLst>
                                          <p:attrName>ppt_y</p:attrName>
                                        </p:attrNameLst>
                                      </p:cBhvr>
                                      <p:tavLst>
                                        <p:tav tm="0">
                                          <p:val>
                                            <p:strVal val="1+#ppt_h/2"/>
                                          </p:val>
                                        </p:tav>
                                        <p:tav tm="100000">
                                          <p:val>
                                            <p:strVal val="#ppt_y"/>
                                          </p:val>
                                        </p:tav>
                                      </p:tavLst>
                                    </p:anim>
                                  </p:childTnLst>
                                </p:cTn>
                              </p:par>
                              <p:par>
                                <p:cTn id="59" presetID="2" presetClass="entr" presetSubtype="4" fill="hold" grpId="2" nodeType="with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500" fill="hold"/>
                                        <p:tgtEl>
                                          <p:spTgt spid="26"/>
                                        </p:tgtEl>
                                        <p:attrNameLst>
                                          <p:attrName>ppt_x</p:attrName>
                                        </p:attrNameLst>
                                      </p:cBhvr>
                                      <p:tavLst>
                                        <p:tav tm="0">
                                          <p:val>
                                            <p:strVal val="#ppt_x"/>
                                          </p:val>
                                        </p:tav>
                                        <p:tav tm="100000">
                                          <p:val>
                                            <p:strVal val="#ppt_x"/>
                                          </p:val>
                                        </p:tav>
                                      </p:tavLst>
                                    </p:anim>
                                    <p:anim calcmode="lin" valueType="num">
                                      <p:cBhvr additive="base">
                                        <p:cTn id="6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whole" animBg="1"/>
      <p:bldP spid="25" grpId="1" build="whole" animBg="1"/>
      <p:bldP spid="26" grpId="2" build="whole" animBg="1"/>
      <p:bldP spid="27" grpId="3" build="whole" animBg="1"/>
      <p:bldP spid="28" grpId="4" build="whole" animBg="1"/>
      <p:bldP spid="29" grpId="5" build="whole" animBg="1"/>
      <p:bldP spid="30" grpId="6" build="whole" animBg="1"/>
      <p:bldP spid="31" grpId="7" build="whole" animBg="1"/>
      <p:bldP spid="32" grpId="8" build="whole" animBg="1"/>
      <p:bldP spid="33" grpId="9" build="whole" animBg="1"/>
      <p:bldP spid="34" grpId="10" build="whole" animBg="1"/>
      <p:bldP spid="35" grpId="11" build="whole" animBg="1"/>
    </p:bldLst>
  </p:timing>
</p:sld>
</file>

<file path=ppt/slides/slide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30" name="Picture 29"/>
          <p:cNvPicPr>
            <a:picLocks noChangeAspect="1"/>
          </p:cNvPicPr>
          <p:nvPr/>
        </p:nvPicPr>
        <p:blipFill>
          <a:blip r:embed="rId5"/>
          <a:srcRect/>
          <a:stretch>
            <a:fillRect/>
          </a:stretch>
        </p:blipFill>
        <p:spPr>
          <a:xfrm>
            <a:off x="0" y="0"/>
            <a:ext cx="12192000" cy="6858001"/>
          </a:xfrm>
          <a:prstGeom prst="rect"/>
        </p:spPr>
      </p:pic>
      <p:pic>
        <p:nvPicPr>
          <p:cNvPr id="9" name="Picture 8" descr="arrow.png"/>
          <p:cNvPicPr>
            <a:picLocks noChangeAspect="1"/>
          </p:cNvPicPr>
          <p:nvPr/>
        </p:nvPicPr>
        <p:blipFill>
          <a:blip r:embed="rId6"/>
          <a:srcRect l="-2" t="3716" r="-322" b="31149"/>
          <a:stretch>
            <a:fillRect/>
          </a:stretch>
        </p:blipFill>
        <p:spPr>
          <a:xfrm>
            <a:off x="0" y="0"/>
            <a:ext cx="7293429" cy="686888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0" spid="_x0000_s1043">
                  <p:embed/>
                </p:oleObj>
              </mc:Choice>
              <mc:Fallback>
                <p:oleObj name="think-cell Slide" progId="TCLayout.ActiveDocument.1" r:id="rId10" spid="_x0000_s1043">
                  <p:embed/>
                  <p:pic>
                    <p:nvPicPr>
                      <p:cNvPr id="0" name="OLE substitute image"/>
                      <p:cNvPicPr/>
                      <p:nvPr/>
                    </p:nvPicPr>
                    <p:blipFill>
                      <a:blip r:embed="rId8"/>
                      <a:srcRect/>
                      <a:stretch>
                        <a:fillRect/>
                      </a:stretch>
                    </p:blipFill>
                    <p:spPr>
                      <a:xfrm>
                        <a:off x="2119" y="1591"/>
                        <a:ext cx="2116" cy="1587"/>
                      </a:xfrm>
                      <a:prstGeom prst="rect"/>
                    </p:spPr>
                  </p:pic>
                </p:oleObj>
              </mc:Fallback>
            </mc:AlternateContent>
          </a:graphicData>
        </a:graphic>
      </p:graphicFrame>
      <p:sp>
        <p:nvSpPr>
          <p:cNvPr id="3" name="Title 1"/>
          <p:cNvSpPr txBox="1"/>
          <p:nvPr/>
        </p:nvSpPr>
        <p:spPr>
          <a:xfrm>
            <a:off x="434598" y="311808"/>
            <a:ext cx="4259896" cy="365311"/>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pPr lvl="0">
              <a:defRPr/>
            </a:pPr>
            <a:r>
              <a:rPr lang="en-US" sz="3200" dirty="1" smtClean="0"/>
              <a:t>Changes in the resource pyramid</a:t>
            </a:r>
            <a:endParaRPr lang="en-US" sz="3200"/>
          </a:p>
        </p:txBody>
      </p:sp>
      <p:sp>
        <p:nvSpPr>
          <p:cNvPr id="19" name="Subtitle 2"/>
          <p:cNvSpPr txBox="1"/>
          <p:nvPr/>
        </p:nvSpPr>
        <p:spPr>
          <a:xfrm>
            <a:off x="434597" y="1306284"/>
            <a:ext cx="4104746" cy="2753213"/>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endParaRPr kumimoji="0" lang="en-US" sz="30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16" name="Picture 15"/>
          <p:cNvPicPr>
            <a:picLocks noChangeAspect="1"/>
          </p:cNvPicPr>
          <p:nvPr/>
        </p:nvPicPr>
        <p:blipFill>
          <a:blip r:embed="rId9"/>
          <a:srcRect/>
          <a:stretch>
            <a:fillRect/>
          </a:stretch>
        </p:blipFill>
        <p:spPr>
          <a:xfrm>
            <a:off x="9639817" y="188194"/>
            <a:ext cx="2375012" cy="803972"/>
          </a:xfrm>
          <a:prstGeom prst="rect"/>
        </p:spPr>
      </p:pic>
      <p:sp>
        <p:nvSpPr>
          <p:cNvPr id="13" name="Oval 12"/>
          <p:cNvSpPr/>
          <p:nvPr/>
        </p:nvSpPr>
        <p:spPr>
          <a:xfrm>
            <a:off x="379392" y="1553807"/>
            <a:ext cx="413657" cy="413657"/>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hu-HU"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Rectangle 13"/>
          <p:cNvSpPr/>
          <p:nvPr/>
        </p:nvSpPr>
        <p:spPr>
          <a:xfrm>
            <a:off x="912778" y="1149250"/>
            <a:ext cx="3925922" cy="1211516"/>
          </a:xfrm>
          <a:prstGeom prst="rect"/>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More specialization &amp; new skills required – the war on talent remains</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Oval 14"/>
          <p:cNvSpPr/>
          <p:nvPr/>
        </p:nvSpPr>
        <p:spPr>
          <a:xfrm>
            <a:off x="379392" y="2286621"/>
            <a:ext cx="413657" cy="413657"/>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hu-HU"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Rectangle 16"/>
          <p:cNvSpPr/>
          <p:nvPr/>
        </p:nvSpPr>
        <p:spPr>
          <a:xfrm>
            <a:off x="912778" y="1914717"/>
            <a:ext cx="3781715" cy="1211516"/>
          </a:xfrm>
          <a:prstGeom prst="rect"/>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Job fragmentation: Several parts of jobs will disappear</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Oval 19"/>
          <p:cNvSpPr/>
          <p:nvPr/>
        </p:nvSpPr>
        <p:spPr>
          <a:xfrm>
            <a:off x="390301" y="3118924"/>
            <a:ext cx="413657" cy="413657"/>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hu-HU"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val 20"/>
          <p:cNvSpPr/>
          <p:nvPr/>
        </p:nvSpPr>
        <p:spPr>
          <a:xfrm>
            <a:off x="379392" y="3920920"/>
            <a:ext cx="413657" cy="413657"/>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hu-HU"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Rectangle 21"/>
          <p:cNvSpPr/>
          <p:nvPr/>
        </p:nvSpPr>
        <p:spPr>
          <a:xfrm>
            <a:off x="923864" y="3636100"/>
            <a:ext cx="3914836" cy="1211516"/>
          </a:xfrm>
          <a:prstGeom prst="rect"/>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Even if we like to; not everyone has the capacity to be re-skilled</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Oval 22"/>
          <p:cNvSpPr/>
          <p:nvPr/>
        </p:nvSpPr>
        <p:spPr>
          <a:xfrm>
            <a:off x="379392" y="4804359"/>
            <a:ext cx="413657" cy="413657"/>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hu-HU"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923864" y="4519539"/>
            <a:ext cx="3914836" cy="1211516"/>
          </a:xfrm>
          <a:prstGeom prst="rect"/>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University curriculums need to be adjusted &amp; become flexible to fulfill market needs</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Oval 24"/>
          <p:cNvSpPr/>
          <p:nvPr/>
        </p:nvSpPr>
        <p:spPr>
          <a:xfrm>
            <a:off x="379392" y="5670994"/>
            <a:ext cx="413657" cy="413657"/>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black"/>
                </a:solidFill>
                <a:effectLst/>
                <a:uLnTx/>
                <a:uFillTx/>
                <a:latin typeface="Arial" panose="020b0604020202020204" pitchFamily="34" charset="0"/>
                <a:ea typeface="+mn-ea"/>
                <a:cs typeface="Arial" panose="020b0604020202020204" pitchFamily="34" charset="0"/>
              </a:rPr>
              <a:t>6</a:t>
            </a:r>
            <a:endParaRPr kumimoji="0" lang="hu-HU"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Rectangle 28"/>
          <p:cNvSpPr/>
          <p:nvPr/>
        </p:nvSpPr>
        <p:spPr>
          <a:xfrm>
            <a:off x="923864" y="5386174"/>
            <a:ext cx="3770630" cy="1211516"/>
          </a:xfrm>
          <a:prstGeom prst="rect"/>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The gap between new comers in the market &amp; required job skills become bigger</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Rectangle 30"/>
          <p:cNvSpPr/>
          <p:nvPr/>
        </p:nvSpPr>
        <p:spPr>
          <a:xfrm>
            <a:off x="967216" y="2768792"/>
            <a:ext cx="4378656" cy="1211516"/>
          </a:xfrm>
          <a:prstGeom prst="rect"/>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Re-skilling once is not the solution, continuous learning is required</a:t>
            </a:r>
            <a:endParaRPr kumimoji="0" lang="hu-HU"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 name="Isosceles Triangle 31"/>
          <p:cNvSpPr/>
          <p:nvPr/>
        </p:nvSpPr>
        <p:spPr>
          <a:xfrm>
            <a:off x="6718300" y="811793"/>
            <a:ext cx="3842657" cy="2167264"/>
          </a:xfrm>
          <a:prstGeom prst="triangle">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2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Remaining resource pyramid</a:t>
            </a:r>
            <a:endParaRPr kumimoji="0" lang="hu-HU"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rapezoid 32"/>
          <p:cNvSpPr/>
          <p:nvPr/>
        </p:nvSpPr>
        <p:spPr>
          <a:xfrm>
            <a:off x="5978070" y="3087911"/>
            <a:ext cx="5323115" cy="762001"/>
          </a:xfrm>
          <a:prstGeom prst="trapezoid">
            <a:avLst>
              <a:gd name="adj" fmla="val 88809"/>
            </a:avLst>
          </a:prstGeom>
          <a:solidFill>
            <a:srgbClr val="7030A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2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Resources that can be re-skilled</a:t>
            </a:r>
            <a:endParaRPr kumimoji="0" lang="hu-HU"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 name="Trapezoid 33"/>
          <p:cNvSpPr/>
          <p:nvPr/>
        </p:nvSpPr>
        <p:spPr>
          <a:xfrm>
            <a:off x="5248730" y="3958772"/>
            <a:ext cx="6760214" cy="762001"/>
          </a:xfrm>
          <a:prstGeom prst="trapezoid">
            <a:avLst>
              <a:gd name="adj" fmla="val 85952"/>
            </a:avLst>
          </a:prstGeom>
          <a:solidFill>
            <a:srgbClr val="00B05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2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Resources that can not be re-skilled</a:t>
            </a:r>
            <a:endParaRPr kumimoji="0" lang="hu-HU"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5" name="Rectangle 34"/>
          <p:cNvSpPr/>
          <p:nvPr/>
        </p:nvSpPr>
        <p:spPr>
          <a:xfrm>
            <a:off x="5248730" y="4856996"/>
            <a:ext cx="6760214" cy="1170058"/>
          </a:xfrm>
          <a:prstGeom prst="rect"/>
          <a:solidFill>
            <a:srgbClr val="FF000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2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Universities &amp; new comers</a:t>
            </a:r>
            <a:endParaRPr kumimoji="0" lang="hu-HU" sz="2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78435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2"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2"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3"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3"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4"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grpId="11"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4"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6"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5"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15"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fade">
                                      <p:cBhvr>
                                        <p:cTn id="54" dur="500"/>
                                        <p:tgtEl>
                                          <p:spTgt spid="3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8"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fade">
                                      <p:cBhvr>
                                        <p:cTn id="59" dur="500"/>
                                        <p:tgtEl>
                                          <p:spTgt spid="24"/>
                                        </p:tgtEl>
                                      </p:cBhvr>
                                    </p:animEffect>
                                  </p:childTnLst>
                                </p:cTn>
                              </p:par>
                              <p:par>
                                <p:cTn id="60" presetID="10" presetClass="entr" presetSubtype="0" fill="hold" grpId="7"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par>
                                <p:cTn id="63" presetID="10" presetClass="entr" presetSubtype="0" fill="hold" grpId="10" nodeType="with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fade">
                                      <p:cBhvr>
                                        <p:cTn id="65" dur="500"/>
                                        <p:tgtEl>
                                          <p:spTgt spid="29"/>
                                        </p:tgtEl>
                                      </p:cBhvr>
                                    </p:animEffect>
                                  </p:childTnLst>
                                </p:cTn>
                              </p:par>
                              <p:par>
                                <p:cTn id="66" presetID="10" presetClass="entr" presetSubtype="0" fill="hold" grpId="9"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whole" animBg="1"/>
      <p:bldP spid="14" grpId="1" build="whole" animBg="1"/>
      <p:bldP spid="15" grpId="2" build="whole" animBg="1"/>
      <p:bldP spid="17" grpId="3" build="whole" animBg="1"/>
      <p:bldP spid="20" grpId="4" build="whole" animBg="1"/>
      <p:bldP spid="21" grpId="5" build="whole" animBg="1"/>
      <p:bldP spid="22" grpId="6" build="whole" animBg="1"/>
      <p:bldP spid="23" grpId="7" build="whole" animBg="1"/>
      <p:bldP spid="24" grpId="8" build="whole" animBg="1"/>
      <p:bldP spid="25" grpId="9" build="whole" animBg="1"/>
      <p:bldP spid="29" grpId="10" build="whole" animBg="1"/>
      <p:bldP spid="31" grpId="11" build="whole" animBg="1"/>
      <p:bldP spid="32" grpId="12" build="whole" animBg="1"/>
      <p:bldP spid="33" grpId="13" build="whole" animBg="1"/>
      <p:bldP spid="34" grpId="14" build="whole" animBg="1"/>
      <p:bldP spid="35" grpId="15" build="whole" animBg="1"/>
    </p:bldLst>
  </p:timing>
</p:sld>
</file>

<file path=ppt/slides/slide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0" y="2534"/>
            <a:ext cx="12192000" cy="6864508"/>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7225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Process</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1052961936"/>
      </p:ext>
    </p:extLst>
  </p:cSld>
  <p:clrMapOvr>
    <a:masterClrMapping/>
  </p:clrMapOvr>
  <p:transition spd="slow">
    <p:split dir="out" orient="horz"/>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8" name="Picture 17"/>
          <p:cNvPicPr>
            <a:picLocks noChangeAspect="1"/>
          </p:cNvPicPr>
          <p:nvPr/>
        </p:nvPicPr>
        <p:blipFill>
          <a:blip r:embed="rId5"/>
          <a:srcRect/>
          <a:stretch>
            <a:fillRect/>
          </a:stretch>
        </p:blipFill>
        <p:spPr>
          <a:xfrm>
            <a:off x="0" y="0"/>
            <a:ext cx="12192000" cy="6868886"/>
          </a:xfrm>
          <a:prstGeom prst="rect"/>
        </p:spPr>
      </p:pic>
      <p:pic>
        <p:nvPicPr>
          <p:cNvPr id="9" name="Picture 8" descr="arrow.png"/>
          <p:cNvPicPr>
            <a:picLocks noChangeAspect="1"/>
          </p:cNvPicPr>
          <p:nvPr/>
        </p:nvPicPr>
        <p:blipFill>
          <a:blip r:embed="rId6"/>
          <a:srcRect l="-2" t="3716" r="-322" b="31149"/>
          <a:stretch>
            <a:fillRect/>
          </a:stretch>
        </p:blipFill>
        <p:spPr>
          <a:xfrm>
            <a:off x="0" y="0"/>
            <a:ext cx="7293429" cy="686888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4" hidden="1"/>
          <p:cNvGraphicFramePr>
            <a:graphicFrameLocks noChangeAspect="1"/>
          </p:cNvGraphicFramePr>
          <p:nvPr>
            <p:custDataLst>
              <p:tags r:id="rId2"/>
            </p:custDataLst>
          </p:nvPr>
        </p:nvGraphicFramePr>
        <p:xfrm>
          <a:off x="2119" y="1591"/>
          <a:ext cx="2116"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0" spid="_x0000_s1044">
                  <p:embed/>
                </p:oleObj>
              </mc:Choice>
              <mc:Fallback>
                <p:oleObj name="think-cell Slide" progId="TCLayout.ActiveDocument.1" r:id="rId10" spid="_x0000_s1044">
                  <p:embed/>
                  <p:pic>
                    <p:nvPicPr>
                      <p:cNvPr id="0" name="OLE substitute image"/>
                      <p:cNvPicPr/>
                      <p:nvPr/>
                    </p:nvPicPr>
                    <p:blipFill>
                      <a:blip r:embed="rId8"/>
                      <a:srcRect/>
                      <a:stretch>
                        <a:fillRect/>
                      </a:stretch>
                    </p:blipFill>
                    <p:spPr>
                      <a:xfrm>
                        <a:off x="2119" y="1591"/>
                        <a:ext cx="2116" cy="1587"/>
                      </a:xfrm>
                      <a:prstGeom prst="rect"/>
                    </p:spPr>
                  </p:pic>
                </p:oleObj>
              </mc:Fallback>
            </mc:AlternateContent>
          </a:graphicData>
        </a:graphic>
      </p:graphicFrame>
      <p:sp>
        <p:nvSpPr>
          <p:cNvPr id="3" name="Title 1"/>
          <p:cNvSpPr txBox="1"/>
          <p:nvPr/>
        </p:nvSpPr>
        <p:spPr>
          <a:xfrm>
            <a:off x="434597" y="311808"/>
            <a:ext cx="3974117" cy="622470"/>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Processes we serve cause complexity</a:t>
            </a:r>
            <a:endParaRPr lang="en-US"/>
          </a:p>
        </p:txBody>
      </p:sp>
      <p:sp>
        <p:nvSpPr>
          <p:cNvPr id="24" name="Subtitle 2"/>
          <p:cNvSpPr txBox="1"/>
          <p:nvPr/>
        </p:nvSpPr>
        <p:spPr>
          <a:xfrm>
            <a:off x="325369" y="1710266"/>
            <a:ext cx="4339908" cy="696539"/>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35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dirty="1" smtClean="0"/>
              <a:t>Where in the past we focused on transactional services, we now are often moving to complex high value services with high volume of data</a:t>
            </a:r>
            <a:endParaRPr lang="en-US"/>
          </a:p>
        </p:txBody>
      </p:sp>
      <p:pic>
        <p:nvPicPr>
          <p:cNvPr id="37" name="Picture 36"/>
          <p:cNvPicPr>
            <a:picLocks noChangeAspect="1"/>
          </p:cNvPicPr>
          <p:nvPr/>
        </p:nvPicPr>
        <p:blipFill>
          <a:blip r:embed="rId9"/>
          <a:srcRect/>
          <a:stretch>
            <a:fillRect/>
          </a:stretch>
        </p:blipFill>
        <p:spPr>
          <a:xfrm>
            <a:off x="9639817" y="188194"/>
            <a:ext cx="2375012" cy="803972"/>
          </a:xfrm>
          <a:prstGeom prst="rect"/>
        </p:spPr>
      </p:pic>
      <p:sp>
        <p:nvSpPr>
          <p:cNvPr id="6" name="Freeform 5"/>
          <p:cNvSpPr/>
          <p:nvPr/>
        </p:nvSpPr>
        <p:spPr>
          <a:xfrm>
            <a:off x="7162290" y="2062557"/>
            <a:ext cx="3336914" cy="3336914"/>
          </a:xfrm>
          <a:custGeom>
            <a:gdLst>
              <a:gd name="connsiteX0" fmla="*/ 0 w 3336914"/>
              <a:gd name="connsiteY0" fmla="*/ 1668457 h 3336914"/>
              <a:gd name="connsiteX1" fmla="*/ 1668457 w 3336914"/>
              <a:gd name="connsiteY1" fmla="*/ 0 h 3336914"/>
              <a:gd name="connsiteX2" fmla="*/ 3336914 w 3336914"/>
              <a:gd name="connsiteY2" fmla="*/ 1668457 h 3336914"/>
              <a:gd name="connsiteX3" fmla="*/ 1668457 w 3336914"/>
              <a:gd name="connsiteY3" fmla="*/ 3336914 h 3336914"/>
              <a:gd name="connsiteX4" fmla="*/ 0 w 3336914"/>
              <a:gd name="connsiteY4" fmla="*/ 1668457 h 3336914"/>
            </a:gdLst>
            <a:cxnLst>
              <a:cxn ang="0">
                <a:pos x="connsiteX0" y="connsiteY0"/>
              </a:cxn>
              <a:cxn ang="0">
                <a:pos x="connsiteX1" y="connsiteY1"/>
              </a:cxn>
              <a:cxn ang="0">
                <a:pos x="connsiteX2" y="connsiteY2"/>
              </a:cxn>
              <a:cxn ang="0">
                <a:pos x="connsiteX3" y="connsiteY3"/>
              </a:cxn>
              <a:cxn ang="0">
                <a:pos x="connsiteX4" y="connsiteY4"/>
              </a:cxn>
            </a:cxnLst>
            <a:rect l="l" t="t" r="r" b="b"/>
            <a:pathLst>
              <a:path w="3336914" h="3336914">
                <a:moveTo>
                  <a:pt x="0" y="1668457"/>
                </a:moveTo>
                <a:cubicBezTo>
                  <a:pt x="0" y="746994"/>
                  <a:pt x="746994" y="0"/>
                  <a:pt x="1668457" y="0"/>
                </a:cubicBezTo>
                <a:cubicBezTo>
                  <a:pt x="2589920" y="0"/>
                  <a:pt x="3336914" y="746994"/>
                  <a:pt x="3336914" y="1668457"/>
                </a:cubicBezTo>
                <a:cubicBezTo>
                  <a:pt x="3336914" y="2589920"/>
                  <a:pt x="2589920" y="3336914"/>
                  <a:pt x="1668457" y="3336914"/>
                </a:cubicBezTo>
                <a:cubicBezTo>
                  <a:pt x="746994" y="3336914"/>
                  <a:pt x="0" y="2589920"/>
                  <a:pt x="0" y="1668457"/>
                </a:cubicBezTo>
                <a:close/>
              </a:path>
            </a:pathLst>
          </a:custGeom>
          <a:solidFill>
            <a:schemeClr val="tx1">
              <a:alpha val="50000"/>
            </a:scheme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2970" tIns="522970" rIns="522970" bIns="522970" numCol="1" spcCol="1270" anchor="ctr" anchorCtr="0">
            <a:noAutofit/>
          </a:bodyPr>
          <a:lstStyle/>
          <a:p>
            <a:pPr lvl="0" algn="ctr" defTabSz="1200150">
              <a:lnSpc>
                <a:spcPct val="90000"/>
              </a:lnSpc>
              <a:spcBef>
                <a:spcPct val="0"/>
              </a:spcBef>
              <a:spcAft>
                <a:spcPct val="35000"/>
              </a:spcAft>
            </a:pPr>
            <a:r>
              <a:rPr lang="en-US" sz="2700" kern="1200" dirty="1" smtClean="0">
                <a:solidFill>
                  <a:schemeClr val="bg1"/>
                </a:solidFill>
                <a:latin typeface="Arial" panose="020b0604020202020204" pitchFamily="34" charset="0"/>
                <a:cs typeface="Arial" panose="020b0604020202020204" pitchFamily="34" charset="0"/>
              </a:rPr>
              <a:t>Process complexity</a:t>
            </a:r>
            <a:endParaRPr lang="en-US" sz="2700" kern="1200">
              <a:solidFill>
                <a:schemeClr val="bg1"/>
              </a:solidFill>
              <a:latin typeface="Arial" panose="020b0604020202020204" pitchFamily="34" charset="0"/>
              <a:cs typeface="Arial" panose="020b0604020202020204" pitchFamily="34" charset="0"/>
            </a:endParaRPr>
          </a:p>
        </p:txBody>
      </p:sp>
      <p:sp>
        <p:nvSpPr>
          <p:cNvPr id="7" name="Freeform 6"/>
          <p:cNvSpPr/>
          <p:nvPr/>
        </p:nvSpPr>
        <p:spPr>
          <a:xfrm>
            <a:off x="7996519" y="725994"/>
            <a:ext cx="1668457" cy="1668457"/>
          </a:xfrm>
          <a:custGeom>
            <a:gdLst>
              <a:gd name="connsiteX0" fmla="*/ 0 w 1668457"/>
              <a:gd name="connsiteY0" fmla="*/ 834229 h 1668457"/>
              <a:gd name="connsiteX1" fmla="*/ 834229 w 1668457"/>
              <a:gd name="connsiteY1" fmla="*/ 0 h 1668457"/>
              <a:gd name="connsiteX2" fmla="*/ 1668458 w 1668457"/>
              <a:gd name="connsiteY2" fmla="*/ 834229 h 1668457"/>
              <a:gd name="connsiteX3" fmla="*/ 834229 w 1668457"/>
              <a:gd name="connsiteY3" fmla="*/ 1668458 h 1668457"/>
              <a:gd name="connsiteX4" fmla="*/ 0 w 1668457"/>
              <a:gd name="connsiteY4" fmla="*/ 834229 h 166845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68457" h="1668457">
                <a:moveTo>
                  <a:pt x="0" y="834229"/>
                </a:moveTo>
                <a:cubicBezTo>
                  <a:pt x="0" y="373497"/>
                  <a:pt x="373497" y="0"/>
                  <a:pt x="834229" y="0"/>
                </a:cubicBezTo>
                <a:cubicBezTo>
                  <a:pt x="1294961" y="0"/>
                  <a:pt x="1668458" y="373497"/>
                  <a:pt x="1668458" y="834229"/>
                </a:cubicBezTo>
                <a:cubicBezTo>
                  <a:pt x="1668458" y="1294961"/>
                  <a:pt x="1294961" y="1668458"/>
                  <a:pt x="834229" y="1668458"/>
                </a:cubicBezTo>
                <a:cubicBezTo>
                  <a:pt x="373497" y="1668458"/>
                  <a:pt x="0" y="1294961"/>
                  <a:pt x="0" y="834229"/>
                </a:cubicBezTo>
                <a:close/>
              </a:path>
            </a:pathLst>
          </a:custGeom>
          <a:solidFill>
            <a:srgbClr val="002060">
              <a:alpha val="62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4660" tIns="264660" rIns="264660" bIns="264660" numCol="1" spcCol="1270" anchor="ctr" anchorCtr="0">
            <a:noAutofit/>
          </a:bodyPr>
          <a:lstStyle/>
          <a:p>
            <a:pPr lvl="0" algn="ctr" defTabSz="711200">
              <a:lnSpc>
                <a:spcPct val="90000"/>
              </a:lnSpc>
              <a:spcBef>
                <a:spcPct val="0"/>
              </a:spcBef>
              <a:spcAft>
                <a:spcPct val="35000"/>
              </a:spcAft>
            </a:pPr>
            <a:r>
              <a:rPr lang="en-US" sz="1600" b="1" kern="1200" dirty="1" smtClean="0">
                <a:solidFill>
                  <a:schemeClr val="bg1"/>
                </a:solidFill>
                <a:latin typeface="Arial" panose="020b0604020202020204" pitchFamily="34" charset="0"/>
                <a:cs typeface="Arial" panose="020b0604020202020204" pitchFamily="34" charset="0"/>
              </a:rPr>
              <a:t>Growing scope to remain competitive</a:t>
            </a:r>
            <a:endParaRPr lang="en-US" sz="1600" b="1" kern="1200">
              <a:solidFill>
                <a:schemeClr val="bg1"/>
              </a:solidFill>
              <a:latin typeface="Arial" panose="020b0604020202020204" pitchFamily="34" charset="0"/>
              <a:cs typeface="Arial" panose="020b0604020202020204" pitchFamily="34" charset="0"/>
            </a:endParaRPr>
          </a:p>
        </p:txBody>
      </p:sp>
      <p:sp>
        <p:nvSpPr>
          <p:cNvPr id="8" name="Freeform 7"/>
          <p:cNvSpPr/>
          <p:nvPr/>
        </p:nvSpPr>
        <p:spPr>
          <a:xfrm>
            <a:off x="10061064" y="2225974"/>
            <a:ext cx="1668457" cy="1668457"/>
          </a:xfrm>
          <a:custGeom>
            <a:gdLst>
              <a:gd name="connsiteX0" fmla="*/ 0 w 1668457"/>
              <a:gd name="connsiteY0" fmla="*/ 834229 h 1668457"/>
              <a:gd name="connsiteX1" fmla="*/ 834229 w 1668457"/>
              <a:gd name="connsiteY1" fmla="*/ 0 h 1668457"/>
              <a:gd name="connsiteX2" fmla="*/ 1668458 w 1668457"/>
              <a:gd name="connsiteY2" fmla="*/ 834229 h 1668457"/>
              <a:gd name="connsiteX3" fmla="*/ 834229 w 1668457"/>
              <a:gd name="connsiteY3" fmla="*/ 1668458 h 1668457"/>
              <a:gd name="connsiteX4" fmla="*/ 0 w 1668457"/>
              <a:gd name="connsiteY4" fmla="*/ 834229 h 166845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68457" h="1668457">
                <a:moveTo>
                  <a:pt x="0" y="834229"/>
                </a:moveTo>
                <a:cubicBezTo>
                  <a:pt x="0" y="373497"/>
                  <a:pt x="373497" y="0"/>
                  <a:pt x="834229" y="0"/>
                </a:cubicBezTo>
                <a:cubicBezTo>
                  <a:pt x="1294961" y="0"/>
                  <a:pt x="1668458" y="373497"/>
                  <a:pt x="1668458" y="834229"/>
                </a:cubicBezTo>
                <a:cubicBezTo>
                  <a:pt x="1668458" y="1294961"/>
                  <a:pt x="1294961" y="1668458"/>
                  <a:pt x="834229" y="1668458"/>
                </a:cubicBezTo>
                <a:cubicBezTo>
                  <a:pt x="373497" y="1668458"/>
                  <a:pt x="0" y="1294961"/>
                  <a:pt x="0" y="834229"/>
                </a:cubicBezTo>
                <a:close/>
              </a:path>
            </a:pathLst>
          </a:custGeom>
          <a:solidFill>
            <a:srgbClr val="002060">
              <a:alpha val="62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4660" tIns="264660" rIns="264660" bIns="264660" numCol="1" spcCol="1270" anchor="ctr" anchorCtr="0">
            <a:noAutofit/>
          </a:bodyPr>
          <a:lstStyle/>
          <a:p>
            <a:pPr lvl="0" algn="ctr" defTabSz="711200">
              <a:lnSpc>
                <a:spcPct val="90000"/>
              </a:lnSpc>
              <a:spcBef>
                <a:spcPct val="0"/>
              </a:spcBef>
              <a:spcAft>
                <a:spcPct val="35000"/>
              </a:spcAft>
            </a:pPr>
            <a:r>
              <a:rPr lang="en-US" sz="1600" b="1" kern="1200" dirty="1" smtClean="0">
                <a:solidFill>
                  <a:schemeClr val="bg1"/>
                </a:solidFill>
                <a:latin typeface="Arial" panose="020b0604020202020204" pitchFamily="34" charset="0"/>
                <a:cs typeface="Arial" panose="020b0604020202020204" pitchFamily="34" charset="0"/>
              </a:rPr>
              <a:t>Data </a:t>
            </a:r>
            <a:r>
              <a:rPr lang="en-US" sz="1600" b="1" kern="1200" dirty="1" smtClean="0">
                <a:solidFill>
                  <a:schemeClr val="bg1"/>
                </a:solidFill>
                <a:latin typeface="Arial" panose="020b0604020202020204" pitchFamily="34" charset="0"/>
                <a:cs typeface="Arial" panose="020b0604020202020204" pitchFamily="34" charset="0"/>
              </a:rPr>
              <a:t>mgmt</a:t>
            </a:r>
            <a:r>
              <a:rPr lang="en-US" sz="1600" b="1" kern="1200" dirty="1" smtClean="0">
                <a:solidFill>
                  <a:schemeClr val="bg1"/>
                </a:solidFill>
                <a:latin typeface="Arial" panose="020b0604020202020204" pitchFamily="34" charset="0"/>
                <a:cs typeface="Arial" panose="020b0604020202020204" pitchFamily="34" charset="0"/>
              </a:rPr>
              <a:t> &amp; protection</a:t>
            </a:r>
            <a:endParaRPr lang="en-US" sz="1600" b="1" kern="1200">
              <a:solidFill>
                <a:schemeClr val="bg1"/>
              </a:solidFill>
              <a:latin typeface="Arial" panose="020b0604020202020204" pitchFamily="34" charset="0"/>
              <a:cs typeface="Arial" panose="020b0604020202020204" pitchFamily="34" charset="0"/>
            </a:endParaRPr>
          </a:p>
        </p:txBody>
      </p:sp>
      <p:sp>
        <p:nvSpPr>
          <p:cNvPr id="10" name="Freeform 9"/>
          <p:cNvSpPr/>
          <p:nvPr/>
        </p:nvSpPr>
        <p:spPr>
          <a:xfrm>
            <a:off x="9272478" y="4652993"/>
            <a:ext cx="1668457" cy="1668457"/>
          </a:xfrm>
          <a:custGeom>
            <a:gdLst>
              <a:gd name="connsiteX0" fmla="*/ 0 w 1668457"/>
              <a:gd name="connsiteY0" fmla="*/ 834229 h 1668457"/>
              <a:gd name="connsiteX1" fmla="*/ 834229 w 1668457"/>
              <a:gd name="connsiteY1" fmla="*/ 0 h 1668457"/>
              <a:gd name="connsiteX2" fmla="*/ 1668458 w 1668457"/>
              <a:gd name="connsiteY2" fmla="*/ 834229 h 1668457"/>
              <a:gd name="connsiteX3" fmla="*/ 834229 w 1668457"/>
              <a:gd name="connsiteY3" fmla="*/ 1668458 h 1668457"/>
              <a:gd name="connsiteX4" fmla="*/ 0 w 1668457"/>
              <a:gd name="connsiteY4" fmla="*/ 834229 h 166845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68457" h="1668457">
                <a:moveTo>
                  <a:pt x="0" y="834229"/>
                </a:moveTo>
                <a:cubicBezTo>
                  <a:pt x="0" y="373497"/>
                  <a:pt x="373497" y="0"/>
                  <a:pt x="834229" y="0"/>
                </a:cubicBezTo>
                <a:cubicBezTo>
                  <a:pt x="1294961" y="0"/>
                  <a:pt x="1668458" y="373497"/>
                  <a:pt x="1668458" y="834229"/>
                </a:cubicBezTo>
                <a:cubicBezTo>
                  <a:pt x="1668458" y="1294961"/>
                  <a:pt x="1294961" y="1668458"/>
                  <a:pt x="834229" y="1668458"/>
                </a:cubicBezTo>
                <a:cubicBezTo>
                  <a:pt x="373497" y="1668458"/>
                  <a:pt x="0" y="1294961"/>
                  <a:pt x="0" y="834229"/>
                </a:cubicBezTo>
                <a:close/>
              </a:path>
            </a:pathLst>
          </a:custGeom>
          <a:solidFill>
            <a:srgbClr val="002060">
              <a:alpha val="62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4660" tIns="264660" rIns="264660" bIns="264660" numCol="1" spcCol="1270" anchor="ctr" anchorCtr="0">
            <a:noAutofit/>
          </a:bodyPr>
          <a:lstStyle/>
          <a:p>
            <a:pPr lvl="0" algn="ctr" defTabSz="711200">
              <a:lnSpc>
                <a:spcPct val="90000"/>
              </a:lnSpc>
              <a:spcBef>
                <a:spcPct val="0"/>
              </a:spcBef>
              <a:spcAft>
                <a:spcPct val="35000"/>
              </a:spcAft>
            </a:pPr>
            <a:r>
              <a:rPr lang="en-US" sz="1600" b="1" kern="1200" dirty="1" smtClean="0">
                <a:solidFill>
                  <a:schemeClr val="bg1"/>
                </a:solidFill>
                <a:latin typeface="Arial" panose="020b0604020202020204" pitchFamily="34" charset="0"/>
                <a:cs typeface="Arial" panose="020b0604020202020204" pitchFamily="34" charset="0"/>
              </a:rPr>
              <a:t>Stronger drive on CPI function</a:t>
            </a:r>
            <a:endParaRPr lang="en-US" sz="1600" b="1" kern="1200">
              <a:solidFill>
                <a:schemeClr val="bg1"/>
              </a:solidFill>
              <a:latin typeface="Arial" panose="020b0604020202020204" pitchFamily="34" charset="0"/>
              <a:cs typeface="Arial" panose="020b0604020202020204" pitchFamily="34" charset="0"/>
            </a:endParaRPr>
          </a:p>
        </p:txBody>
      </p:sp>
      <p:sp>
        <p:nvSpPr>
          <p:cNvPr id="11" name="Freeform 10"/>
          <p:cNvSpPr/>
          <p:nvPr/>
        </p:nvSpPr>
        <p:spPr>
          <a:xfrm>
            <a:off x="6720560" y="4652993"/>
            <a:ext cx="1668457" cy="1668457"/>
          </a:xfrm>
          <a:custGeom>
            <a:gdLst>
              <a:gd name="connsiteX0" fmla="*/ 0 w 1668457"/>
              <a:gd name="connsiteY0" fmla="*/ 834229 h 1668457"/>
              <a:gd name="connsiteX1" fmla="*/ 834229 w 1668457"/>
              <a:gd name="connsiteY1" fmla="*/ 0 h 1668457"/>
              <a:gd name="connsiteX2" fmla="*/ 1668458 w 1668457"/>
              <a:gd name="connsiteY2" fmla="*/ 834229 h 1668457"/>
              <a:gd name="connsiteX3" fmla="*/ 834229 w 1668457"/>
              <a:gd name="connsiteY3" fmla="*/ 1668458 h 1668457"/>
              <a:gd name="connsiteX4" fmla="*/ 0 w 1668457"/>
              <a:gd name="connsiteY4" fmla="*/ 834229 h 166845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68457" h="1668457">
                <a:moveTo>
                  <a:pt x="0" y="834229"/>
                </a:moveTo>
                <a:cubicBezTo>
                  <a:pt x="0" y="373497"/>
                  <a:pt x="373497" y="0"/>
                  <a:pt x="834229" y="0"/>
                </a:cubicBezTo>
                <a:cubicBezTo>
                  <a:pt x="1294961" y="0"/>
                  <a:pt x="1668458" y="373497"/>
                  <a:pt x="1668458" y="834229"/>
                </a:cubicBezTo>
                <a:cubicBezTo>
                  <a:pt x="1668458" y="1294961"/>
                  <a:pt x="1294961" y="1668458"/>
                  <a:pt x="834229" y="1668458"/>
                </a:cubicBezTo>
                <a:cubicBezTo>
                  <a:pt x="373497" y="1668458"/>
                  <a:pt x="0" y="1294961"/>
                  <a:pt x="0" y="834229"/>
                </a:cubicBezTo>
                <a:close/>
              </a:path>
            </a:pathLst>
          </a:custGeom>
          <a:solidFill>
            <a:srgbClr val="002060">
              <a:alpha val="62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4660" tIns="264660" rIns="264660" bIns="264660" numCol="1" spcCol="1270" anchor="ctr" anchorCtr="0">
            <a:noAutofit/>
          </a:bodyPr>
          <a:lstStyle/>
          <a:p>
            <a:pPr lvl="0" algn="ctr" defTabSz="711200">
              <a:lnSpc>
                <a:spcPct val="90000"/>
              </a:lnSpc>
              <a:spcBef>
                <a:spcPct val="0"/>
              </a:spcBef>
              <a:spcAft>
                <a:spcPct val="35000"/>
              </a:spcAft>
            </a:pPr>
            <a:r>
              <a:rPr lang="en-US" sz="1600" b="1" kern="1200" dirty="1" smtClean="0">
                <a:solidFill>
                  <a:schemeClr val="bg1"/>
                </a:solidFill>
                <a:latin typeface="Arial" panose="020b0604020202020204" pitchFamily="34" charset="0"/>
                <a:cs typeface="Arial" panose="020b0604020202020204" pitchFamily="34" charset="0"/>
              </a:rPr>
              <a:t>Process ownership question</a:t>
            </a:r>
            <a:endParaRPr lang="en-US" sz="1600" b="1" kern="1200">
              <a:solidFill>
                <a:schemeClr val="bg1"/>
              </a:solidFill>
              <a:latin typeface="Arial" panose="020b0604020202020204" pitchFamily="34" charset="0"/>
              <a:cs typeface="Arial" panose="020b0604020202020204" pitchFamily="34" charset="0"/>
            </a:endParaRPr>
          </a:p>
        </p:txBody>
      </p:sp>
      <p:sp>
        <p:nvSpPr>
          <p:cNvPr id="12" name="Freeform 11"/>
          <p:cNvSpPr/>
          <p:nvPr/>
        </p:nvSpPr>
        <p:spPr>
          <a:xfrm>
            <a:off x="5931974" y="2225974"/>
            <a:ext cx="1668457" cy="1668457"/>
          </a:xfrm>
          <a:custGeom>
            <a:gdLst>
              <a:gd name="connsiteX0" fmla="*/ 0 w 1668457"/>
              <a:gd name="connsiteY0" fmla="*/ 834229 h 1668457"/>
              <a:gd name="connsiteX1" fmla="*/ 834229 w 1668457"/>
              <a:gd name="connsiteY1" fmla="*/ 0 h 1668457"/>
              <a:gd name="connsiteX2" fmla="*/ 1668458 w 1668457"/>
              <a:gd name="connsiteY2" fmla="*/ 834229 h 1668457"/>
              <a:gd name="connsiteX3" fmla="*/ 834229 w 1668457"/>
              <a:gd name="connsiteY3" fmla="*/ 1668458 h 1668457"/>
              <a:gd name="connsiteX4" fmla="*/ 0 w 1668457"/>
              <a:gd name="connsiteY4" fmla="*/ 834229 h 1668457"/>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68457" h="1668457">
                <a:moveTo>
                  <a:pt x="0" y="834229"/>
                </a:moveTo>
                <a:cubicBezTo>
                  <a:pt x="0" y="373497"/>
                  <a:pt x="373497" y="0"/>
                  <a:pt x="834229" y="0"/>
                </a:cubicBezTo>
                <a:cubicBezTo>
                  <a:pt x="1294961" y="0"/>
                  <a:pt x="1668458" y="373497"/>
                  <a:pt x="1668458" y="834229"/>
                </a:cubicBezTo>
                <a:cubicBezTo>
                  <a:pt x="1668458" y="1294961"/>
                  <a:pt x="1294961" y="1668458"/>
                  <a:pt x="834229" y="1668458"/>
                </a:cubicBezTo>
                <a:cubicBezTo>
                  <a:pt x="373497" y="1668458"/>
                  <a:pt x="0" y="1294961"/>
                  <a:pt x="0" y="834229"/>
                </a:cubicBezTo>
                <a:close/>
              </a:path>
            </a:pathLst>
          </a:custGeom>
          <a:solidFill>
            <a:srgbClr val="002060">
              <a:alpha val="62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4660" tIns="264660" rIns="264660" bIns="264660" numCol="1" spcCol="1270" anchor="ctr" anchorCtr="0">
            <a:noAutofit/>
          </a:bodyPr>
          <a:lstStyle/>
          <a:p>
            <a:pPr lvl="0" algn="ctr" defTabSz="711200">
              <a:lnSpc>
                <a:spcPct val="90000"/>
              </a:lnSpc>
              <a:spcBef>
                <a:spcPct val="0"/>
              </a:spcBef>
              <a:spcAft>
                <a:spcPct val="35000"/>
              </a:spcAft>
            </a:pPr>
            <a:r>
              <a:rPr lang="en-US" sz="1600" b="1" kern="1200" dirty="1" smtClean="0">
                <a:solidFill>
                  <a:schemeClr val="bg1"/>
                </a:solidFill>
                <a:latin typeface="Arial" panose="020b0604020202020204" pitchFamily="34" charset="0"/>
                <a:cs typeface="Arial" panose="020b0604020202020204" pitchFamily="34" charset="0"/>
              </a:rPr>
              <a:t>Which process should be performed next?</a:t>
            </a:r>
            <a:endParaRPr lang="en-US" sz="1600" b="1" kern="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0719146"/>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1"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2"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3"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0" fill="hold" grpId="4"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53" presetClass="entr" presetSubtype="0" fill="hold" grpId="5"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whole" animBg="1"/>
      <p:bldP spid="7" grpId="1" build="whole" animBg="1"/>
      <p:bldP spid="8" grpId="2" build="whole" animBg="1"/>
      <p:bldP spid="10" grpId="3" build="whole" animBg="1"/>
      <p:bldP spid="11" grpId="4" build="whole" animBg="1"/>
      <p:bldP spid="12" grpId="5" build="whole"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4"/>
          <a:srcRect/>
          <a:stretch>
            <a:fillRect/>
          </a:stretch>
        </p:blipFill>
        <p:spPr>
          <a:xfrm>
            <a:off x="3" y="2407"/>
            <a:ext cx="12191997" cy="6855593"/>
          </a:xfrm>
          <a:prstGeom prst="rect"/>
        </p:spPr>
      </p:pic>
      <p:pic>
        <p:nvPicPr>
          <p:cNvPr id="12" name="Picture 10" descr="arrow.png"/>
          <p:cNvPicPr>
            <a:picLocks noChangeAspect="1"/>
          </p:cNvPicPr>
          <p:nvPr/>
        </p:nvPicPr>
        <p:blipFill>
          <a:blip r:embed="rId5"/>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hidden="1"/>
          <p:cNvGraphicFramePr>
            <a:graphicFrameLocks noChangeAspect="1"/>
          </p:cNvGraphicFramePr>
          <p:nvPr>
            <p:custDataLst>
              <p:tags r:id="rId2"/>
            </p:custDataLst>
          </p:nvPr>
        </p:nvGraphicFramePr>
        <p:xfrm>
          <a:off x="1525589" y="1601"/>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14" spid="_x0000_s1045">
                  <p:embed/>
                </p:oleObj>
              </mc:Choice>
              <mc:Fallback>
                <p:oleObj name="think-cell Slide" progId="TCLayout.ActiveDocument.1" r:id="rId14" spid="_x0000_s1045">
                  <p:embed/>
                  <p:pic>
                    <p:nvPicPr>
                      <p:cNvPr id="0" name="OLE substitute image"/>
                      <p:cNvPicPr/>
                      <p:nvPr/>
                    </p:nvPicPr>
                    <p:blipFill>
                      <a:blip r:embed="rId7"/>
                      <a:srcRect/>
                      <a:stretch>
                        <a:fillRect/>
                      </a:stretch>
                    </p:blipFill>
                    <p:spPr>
                      <a:xfrm>
                        <a:off x="1525589" y="1601"/>
                        <a:ext cx="1587" cy="1587"/>
                      </a:xfrm>
                      <a:prstGeom prst="rect"/>
                    </p:spPr>
                  </p:pic>
                </p:oleObj>
              </mc:Fallback>
            </mc:AlternateContent>
          </a:graphicData>
        </a:graphic>
      </p:graphicFrame>
      <p:sp>
        <p:nvSpPr>
          <p:cNvPr id="10" name="Title 1"/>
          <p:cNvSpPr txBox="1"/>
          <p:nvPr/>
        </p:nvSpPr>
        <p:spPr>
          <a:xfrm>
            <a:off x="519545" y="311808"/>
            <a:ext cx="5193947" cy="390199"/>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a:t>How to </a:t>
            </a:r>
            <a:r>
              <a:rPr lang="en-US" dirty="1" smtClean="0"/>
              <a:t>escape the process jungle?</a:t>
            </a:r>
            <a:endParaRPr lang="en-US"/>
          </a:p>
        </p:txBody>
      </p:sp>
      <p:sp>
        <p:nvSpPr>
          <p:cNvPr id="14" name="Subtitle 2"/>
          <p:cNvSpPr txBox="1"/>
          <p:nvPr/>
        </p:nvSpPr>
        <p:spPr>
          <a:xfrm>
            <a:off x="434596" y="1368158"/>
            <a:ext cx="4442204" cy="260213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The only way to escape from the jungle is to become a engine of your organization that specializes in optimization, scope increase, process re-engineering &amp; quality improvement</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6" name="Freeform 5"/>
          <p:cNvSpPr/>
          <p:nvPr/>
        </p:nvSpPr>
        <p:spPr>
          <a:xfrm>
            <a:off x="6183630" y="1089721"/>
            <a:ext cx="5405120" cy="873504"/>
          </a:xfrm>
          <a:custGeom>
            <a:gdLst>
              <a:gd name="connsiteX0" fmla="*/ 0 w 5405120"/>
              <a:gd name="connsiteY0" fmla="*/ 0 h 873502"/>
              <a:gd name="connsiteX1" fmla="*/ 4968369 w 5405120"/>
              <a:gd name="connsiteY1" fmla="*/ 0 h 873502"/>
              <a:gd name="connsiteX2" fmla="*/ 5405120 w 5405120"/>
              <a:gd name="connsiteY2" fmla="*/ 436751 h 873502"/>
              <a:gd name="connsiteX3" fmla="*/ 4968369 w 5405120"/>
              <a:gd name="connsiteY3" fmla="*/ 873502 h 873502"/>
              <a:gd name="connsiteX4" fmla="*/ 0 w 5405120"/>
              <a:gd name="connsiteY4" fmla="*/ 873502 h 873502"/>
              <a:gd name="connsiteX5" fmla="*/ 0 w 5405120"/>
              <a:gd name="connsiteY5" fmla="*/ 0 h 8735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873502">
                <a:moveTo>
                  <a:pt x="5405120" y="873501"/>
                </a:moveTo>
                <a:lnTo>
                  <a:pt x="436751" y="873501"/>
                </a:lnTo>
                <a:lnTo>
                  <a:pt x="0" y="436751"/>
                </a:lnTo>
                <a:lnTo>
                  <a:pt x="436751" y="1"/>
                </a:lnTo>
                <a:lnTo>
                  <a:pt x="5405120" y="1"/>
                </a:lnTo>
                <a:lnTo>
                  <a:pt x="5405120" y="873501"/>
                </a:lnTo>
                <a:close/>
              </a:path>
            </a:pathLst>
          </a:custGeom>
          <a:solidFill>
            <a:srgbClr val="002060">
              <a:alpha val="86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3565" tIns="64771" rIns="120904" bIns="64771" numCol="1" spcCol="1270" anchor="ctr" anchorCtr="0">
            <a:noAutofit/>
          </a:bodyPr>
          <a:lstStyle/>
          <a:p>
            <a:pPr marL="0" marR="0" lvl="0" indent="0" algn="ctr" defTabSz="755650" fontAlgn="auto" rtl="0" eaLnBrk="1" latinLnBrk="0" hangingPunct="1">
              <a:lnSpc>
                <a:spcPct val="90000"/>
              </a:lnSpc>
              <a:spcBef>
                <a:spcPct val="0"/>
              </a:spcBef>
              <a:spcAft>
                <a:spcPct val="35000"/>
              </a:spcAft>
              <a:buClrTx/>
              <a:buSzTx/>
              <a:buFontTx/>
              <a:buNone/>
              <a:defRPr/>
            </a:pPr>
            <a:r>
              <a:rPr kumimoji="0" lang="en-US" sz="1700" b="0" i="0" u="none" strike="noStrike" kern="1200" cap="none" spc="0" normalizeH="0" baseline="0" noProof="0" dirty="1" smtClean="0">
                <a:ln>
                  <a:noFill/>
                </a:ln>
                <a:solidFill>
                  <a:prstClr val="white"/>
                </a:solidFill>
                <a:effectLst/>
                <a:uLnTx/>
                <a:uFillTx/>
                <a:latin typeface="Calibri"/>
                <a:ea typeface="+mn-ea"/>
                <a:cs typeface="+mn-cs"/>
              </a:rPr>
              <a:t>Significant scope increases to become a significant partner in your organization</a:t>
            </a:r>
            <a:endParaRPr kumimoji="0" lang="en-US" sz="17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5746879" y="1089722"/>
            <a:ext cx="873502" cy="873502"/>
          </a:xfrm>
          <a:prstGeom prst="ellipse"/>
          <a:blipFill>
            <a:blip r:embed="rId8"/>
            <a:srcRect/>
            <a:stretch>
              <a:fillRect l="-16000" r="-16000"/>
            </a:stretch>
          </a:blipFill>
          <a:ln w="25400" cap="flat" algn="ctr">
            <a:noFill/>
            <a:prstDash val="solid"/>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Freeform 7"/>
          <p:cNvSpPr/>
          <p:nvPr/>
        </p:nvSpPr>
        <p:spPr>
          <a:xfrm>
            <a:off x="6183630" y="2223970"/>
            <a:ext cx="5405120" cy="873504"/>
          </a:xfrm>
          <a:custGeom>
            <a:gdLst>
              <a:gd name="connsiteX0" fmla="*/ 0 w 5405120"/>
              <a:gd name="connsiteY0" fmla="*/ 0 h 873502"/>
              <a:gd name="connsiteX1" fmla="*/ 4968369 w 5405120"/>
              <a:gd name="connsiteY1" fmla="*/ 0 h 873502"/>
              <a:gd name="connsiteX2" fmla="*/ 5405120 w 5405120"/>
              <a:gd name="connsiteY2" fmla="*/ 436751 h 873502"/>
              <a:gd name="connsiteX3" fmla="*/ 4968369 w 5405120"/>
              <a:gd name="connsiteY3" fmla="*/ 873502 h 873502"/>
              <a:gd name="connsiteX4" fmla="*/ 0 w 5405120"/>
              <a:gd name="connsiteY4" fmla="*/ 873502 h 873502"/>
              <a:gd name="connsiteX5" fmla="*/ 0 w 5405120"/>
              <a:gd name="connsiteY5" fmla="*/ 0 h 8735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873502">
                <a:moveTo>
                  <a:pt x="5405120" y="873501"/>
                </a:moveTo>
                <a:lnTo>
                  <a:pt x="436751" y="873501"/>
                </a:lnTo>
                <a:lnTo>
                  <a:pt x="0" y="436751"/>
                </a:lnTo>
                <a:lnTo>
                  <a:pt x="436751" y="1"/>
                </a:lnTo>
                <a:lnTo>
                  <a:pt x="5405120" y="1"/>
                </a:lnTo>
                <a:lnTo>
                  <a:pt x="5405120" y="873501"/>
                </a:lnTo>
                <a:close/>
              </a:path>
            </a:pathLst>
          </a:custGeom>
          <a:solidFill>
            <a:srgbClr val="002060">
              <a:alpha val="86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3565" tIns="64771" rIns="120904" bIns="64771" numCol="1" spcCol="1270" anchor="ctr" anchorCtr="0">
            <a:noAutofit/>
          </a:bodyPr>
          <a:lstStyle/>
          <a:p>
            <a:pPr marL="0" marR="0" lvl="0" indent="0" algn="ctr" defTabSz="755650" fontAlgn="auto" rtl="0" eaLnBrk="1" latinLnBrk="0" hangingPunct="1">
              <a:lnSpc>
                <a:spcPct val="90000"/>
              </a:lnSpc>
              <a:spcBef>
                <a:spcPct val="0"/>
              </a:spcBef>
              <a:spcAft>
                <a:spcPct val="35000"/>
              </a:spcAft>
              <a:buClrTx/>
              <a:buSzTx/>
              <a:buFontTx/>
              <a:buNone/>
              <a:defRPr/>
            </a:pPr>
            <a:r>
              <a:rPr kumimoji="0" lang="en-US" sz="1700" b="0" i="0" u="none" strike="noStrike" kern="1200" cap="none" spc="0" normalizeH="0" baseline="0" noProof="0" dirty="1" smtClean="0">
                <a:ln>
                  <a:noFill/>
                </a:ln>
                <a:solidFill>
                  <a:prstClr val="white"/>
                </a:solidFill>
                <a:effectLst/>
                <a:uLnTx/>
                <a:uFillTx/>
                <a:latin typeface="Calibri"/>
                <a:ea typeface="+mn-ea"/>
                <a:cs typeface="+mn-cs"/>
              </a:rPr>
              <a:t>Creation of in house innovation labs to design new services and products in your SSC</a:t>
            </a:r>
            <a:endParaRPr kumimoji="0" lang="en-US" sz="1700" b="0" i="0" u="none" strike="noStrike" kern="1200" cap="none" spc="0" normalizeH="0" baseline="0" noProof="0">
              <a:ln>
                <a:noFill/>
              </a:ln>
              <a:solidFill>
                <a:prstClr val="white"/>
              </a:solidFill>
              <a:effectLst/>
              <a:uLnTx/>
              <a:uFillTx/>
              <a:latin typeface="Calibri"/>
              <a:ea typeface="+mn-ea"/>
              <a:cs typeface="+mn-cs"/>
            </a:endParaRPr>
          </a:p>
        </p:txBody>
      </p:sp>
      <p:sp>
        <p:nvSpPr>
          <p:cNvPr id="11" name="Oval 10"/>
          <p:cNvSpPr/>
          <p:nvPr/>
        </p:nvSpPr>
        <p:spPr>
          <a:xfrm>
            <a:off x="5746879" y="2223971"/>
            <a:ext cx="873502" cy="873502"/>
          </a:xfrm>
          <a:prstGeom prst="ellipse"/>
          <a:blipFill>
            <a:blip r:embed="rId9"/>
            <a:srcRect/>
            <a:stretch>
              <a:fillRect l="-40000" r="-40000"/>
            </a:stretch>
          </a:blipFill>
          <a:ln w="25400" cap="flat" algn="ctr">
            <a:noFill/>
            <a:prstDash val="solid"/>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Freeform 12"/>
          <p:cNvSpPr/>
          <p:nvPr/>
        </p:nvSpPr>
        <p:spPr>
          <a:xfrm>
            <a:off x="6183630" y="3358219"/>
            <a:ext cx="5405120" cy="873503"/>
          </a:xfrm>
          <a:custGeom>
            <a:gdLst>
              <a:gd name="connsiteX0" fmla="*/ 0 w 5405120"/>
              <a:gd name="connsiteY0" fmla="*/ 0 h 873502"/>
              <a:gd name="connsiteX1" fmla="*/ 4968369 w 5405120"/>
              <a:gd name="connsiteY1" fmla="*/ 0 h 873502"/>
              <a:gd name="connsiteX2" fmla="*/ 5405120 w 5405120"/>
              <a:gd name="connsiteY2" fmla="*/ 436751 h 873502"/>
              <a:gd name="connsiteX3" fmla="*/ 4968369 w 5405120"/>
              <a:gd name="connsiteY3" fmla="*/ 873502 h 873502"/>
              <a:gd name="connsiteX4" fmla="*/ 0 w 5405120"/>
              <a:gd name="connsiteY4" fmla="*/ 873502 h 873502"/>
              <a:gd name="connsiteX5" fmla="*/ 0 w 5405120"/>
              <a:gd name="connsiteY5" fmla="*/ 0 h 8735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873502">
                <a:moveTo>
                  <a:pt x="5405120" y="873501"/>
                </a:moveTo>
                <a:lnTo>
                  <a:pt x="436751" y="873501"/>
                </a:lnTo>
                <a:lnTo>
                  <a:pt x="0" y="436751"/>
                </a:lnTo>
                <a:lnTo>
                  <a:pt x="436751" y="1"/>
                </a:lnTo>
                <a:lnTo>
                  <a:pt x="5405120" y="1"/>
                </a:lnTo>
                <a:lnTo>
                  <a:pt x="5405120" y="873501"/>
                </a:lnTo>
                <a:close/>
              </a:path>
            </a:pathLst>
          </a:custGeom>
          <a:solidFill>
            <a:srgbClr val="002060">
              <a:alpha val="86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3565" tIns="64771" rIns="120904" bIns="64770" numCol="1" spcCol="1270" anchor="ctr" anchorCtr="0">
            <a:noAutofit/>
          </a:bodyPr>
          <a:lstStyle/>
          <a:p>
            <a:pPr marL="0" marR="0" lvl="0" indent="0" algn="ctr" defTabSz="755650" fontAlgn="auto" rtl="0" eaLnBrk="1" latinLnBrk="0" hangingPunct="1">
              <a:lnSpc>
                <a:spcPct val="90000"/>
              </a:lnSpc>
              <a:spcBef>
                <a:spcPct val="0"/>
              </a:spcBef>
              <a:spcAft>
                <a:spcPct val="35000"/>
              </a:spcAft>
              <a:buClrTx/>
              <a:buSzTx/>
              <a:buFontTx/>
              <a:buNone/>
              <a:defRPr/>
            </a:pPr>
            <a:r>
              <a:rPr kumimoji="0" lang="en-US" sz="1700" b="0" i="0" u="none" strike="noStrike" kern="1200" cap="none" spc="0" normalizeH="0" baseline="0" noProof="0" dirty="1" smtClean="0">
                <a:ln>
                  <a:noFill/>
                </a:ln>
                <a:solidFill>
                  <a:prstClr val="white"/>
                </a:solidFill>
                <a:effectLst/>
                <a:uLnTx/>
                <a:uFillTx/>
                <a:latin typeface="Calibri"/>
                <a:ea typeface="+mn-ea"/>
                <a:cs typeface="+mn-cs"/>
              </a:rPr>
              <a:t>Move of process ownership to SSC to ensure the lead on process can be obtained</a:t>
            </a:r>
            <a:r>
              <a:rPr kumimoji="0" lang="en-US" sz="1700" b="0" i="0" u="none" strike="noStrike" kern="1200" cap="none" spc="0" normalizeH="0" noProof="0" dirty="1" smtClean="0">
                <a:ln>
                  <a:noFill/>
                </a:ln>
                <a:solidFill>
                  <a:prstClr val="white"/>
                </a:solidFill>
                <a:effectLst/>
                <a:uLnTx/>
                <a:uFillTx/>
                <a:latin typeface="Calibri"/>
                <a:ea typeface="+mn-ea"/>
                <a:cs typeface="+mn-cs"/>
              </a:rPr>
              <a:t> and a remit is created to improve</a:t>
            </a:r>
            <a:endParaRPr kumimoji="0" lang="en-US" sz="17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5"/>
          <p:cNvSpPr/>
          <p:nvPr/>
        </p:nvSpPr>
        <p:spPr>
          <a:xfrm>
            <a:off x="5746879" y="3358220"/>
            <a:ext cx="873502" cy="873502"/>
          </a:xfrm>
          <a:prstGeom prst="ellipse"/>
          <a:blipFill>
            <a:blip r:embed="rId10"/>
            <a:srcRect/>
            <a:stretch>
              <a:fillRect l="-25000" r="-25000"/>
            </a:stretch>
          </a:blipFill>
          <a:ln w="25400" cap="flat" algn="ctr">
            <a:noFill/>
            <a:prstDash val="solid"/>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Freeform 16"/>
          <p:cNvSpPr/>
          <p:nvPr/>
        </p:nvSpPr>
        <p:spPr>
          <a:xfrm>
            <a:off x="6183630" y="4492468"/>
            <a:ext cx="5405120" cy="873503"/>
          </a:xfrm>
          <a:custGeom>
            <a:gdLst>
              <a:gd name="connsiteX0" fmla="*/ 0 w 5405120"/>
              <a:gd name="connsiteY0" fmla="*/ 0 h 873502"/>
              <a:gd name="connsiteX1" fmla="*/ 4968369 w 5405120"/>
              <a:gd name="connsiteY1" fmla="*/ 0 h 873502"/>
              <a:gd name="connsiteX2" fmla="*/ 5405120 w 5405120"/>
              <a:gd name="connsiteY2" fmla="*/ 436751 h 873502"/>
              <a:gd name="connsiteX3" fmla="*/ 4968369 w 5405120"/>
              <a:gd name="connsiteY3" fmla="*/ 873502 h 873502"/>
              <a:gd name="connsiteX4" fmla="*/ 0 w 5405120"/>
              <a:gd name="connsiteY4" fmla="*/ 873502 h 873502"/>
              <a:gd name="connsiteX5" fmla="*/ 0 w 5405120"/>
              <a:gd name="connsiteY5" fmla="*/ 0 h 8735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873502">
                <a:moveTo>
                  <a:pt x="5405120" y="873501"/>
                </a:moveTo>
                <a:lnTo>
                  <a:pt x="436751" y="873501"/>
                </a:lnTo>
                <a:lnTo>
                  <a:pt x="0" y="436751"/>
                </a:lnTo>
                <a:lnTo>
                  <a:pt x="436751" y="1"/>
                </a:lnTo>
                <a:lnTo>
                  <a:pt x="5405120" y="1"/>
                </a:lnTo>
                <a:lnTo>
                  <a:pt x="5405120" y="873501"/>
                </a:lnTo>
                <a:close/>
              </a:path>
            </a:pathLst>
          </a:custGeom>
          <a:solidFill>
            <a:srgbClr val="002060">
              <a:alpha val="86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3565" tIns="64771" rIns="120904" bIns="64770" numCol="1" spcCol="1270" anchor="ctr" anchorCtr="0">
            <a:noAutofit/>
          </a:bodyPr>
          <a:lstStyle/>
          <a:p>
            <a:pPr marL="0" marR="0" lvl="0" indent="0" algn="ctr" defTabSz="755650" fontAlgn="auto" rtl="0" eaLnBrk="1" latinLnBrk="0" hangingPunct="1">
              <a:lnSpc>
                <a:spcPct val="90000"/>
              </a:lnSpc>
              <a:spcBef>
                <a:spcPct val="0"/>
              </a:spcBef>
              <a:spcAft>
                <a:spcPct val="35000"/>
              </a:spcAft>
              <a:buClrTx/>
              <a:buSzTx/>
              <a:buFontTx/>
              <a:buNone/>
              <a:defRPr/>
            </a:pPr>
            <a:r>
              <a:rPr kumimoji="0" lang="en-US" sz="1700" b="0" i="0" u="none" strike="noStrike" kern="1200" cap="none" spc="0" normalizeH="0" baseline="0" noProof="0" dirty="1" smtClean="0">
                <a:ln>
                  <a:noFill/>
                </a:ln>
                <a:solidFill>
                  <a:prstClr val="white"/>
                </a:solidFill>
                <a:effectLst/>
                <a:uLnTx/>
                <a:uFillTx/>
                <a:latin typeface="Calibri"/>
                <a:ea typeface="+mn-ea"/>
                <a:cs typeface="+mn-cs"/>
              </a:rPr>
              <a:t>Service delivery &amp; improvement mindset development to not only become significant, but also</a:t>
            </a:r>
            <a:r>
              <a:rPr kumimoji="0" lang="en-US" sz="1700" b="0" i="0" u="none" strike="noStrike" kern="1200" cap="none" spc="0" normalizeH="0" noProof="0" dirty="1" smtClean="0">
                <a:ln>
                  <a:noFill/>
                </a:ln>
                <a:solidFill>
                  <a:prstClr val="white"/>
                </a:solidFill>
                <a:effectLst/>
                <a:uLnTx/>
                <a:uFillTx/>
                <a:latin typeface="Calibri"/>
                <a:ea typeface="+mn-ea"/>
                <a:cs typeface="+mn-cs"/>
              </a:rPr>
              <a:t> </a:t>
            </a:r>
            <a:r>
              <a:rPr kumimoji="0" lang="en-US" sz="1700" b="0" i="0" u="none" strike="noStrike" kern="1200" cap="none" spc="0" normalizeH="0" baseline="0" noProof="0" dirty="1" smtClean="0">
                <a:ln>
                  <a:noFill/>
                </a:ln>
                <a:solidFill>
                  <a:prstClr val="white"/>
                </a:solidFill>
                <a:effectLst/>
                <a:uLnTx/>
                <a:uFillTx/>
                <a:latin typeface="Calibri"/>
                <a:ea typeface="+mn-ea"/>
                <a:cs typeface="+mn-cs"/>
              </a:rPr>
              <a:t>a real business partner</a:t>
            </a:r>
            <a:endParaRPr kumimoji="0" lang="en-US" sz="1700" b="0" i="0" u="none" strike="noStrike" kern="1200" cap="none" spc="0" normalizeH="0" baseline="0" noProof="0">
              <a:ln>
                <a:noFill/>
              </a:ln>
              <a:solidFill>
                <a:prstClr val="white"/>
              </a:solidFill>
              <a:effectLst/>
              <a:uLnTx/>
              <a:uFillTx/>
              <a:latin typeface="Calibri"/>
              <a:ea typeface="+mn-ea"/>
              <a:cs typeface="+mn-cs"/>
            </a:endParaRPr>
          </a:p>
        </p:txBody>
      </p:sp>
      <p:sp>
        <p:nvSpPr>
          <p:cNvPr id="18" name="Oval 17"/>
          <p:cNvSpPr/>
          <p:nvPr/>
        </p:nvSpPr>
        <p:spPr>
          <a:xfrm>
            <a:off x="5746879" y="4492469"/>
            <a:ext cx="873502" cy="873502"/>
          </a:xfrm>
          <a:prstGeom prst="ellipse"/>
          <a:blipFill>
            <a:blip r:embed="rId11"/>
            <a:srcRect/>
            <a:stretch>
              <a:fillRect l="-25000" r="-25000"/>
            </a:stretch>
          </a:blipFill>
          <a:ln w="25400" cap="flat" algn="ctr">
            <a:noFill/>
            <a:prstDash val="solid"/>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Freeform 18"/>
          <p:cNvSpPr/>
          <p:nvPr/>
        </p:nvSpPr>
        <p:spPr>
          <a:xfrm>
            <a:off x="6183630" y="5626717"/>
            <a:ext cx="5405121" cy="873503"/>
          </a:xfrm>
          <a:custGeom>
            <a:gdLst>
              <a:gd name="connsiteX0" fmla="*/ 0 w 5405120"/>
              <a:gd name="connsiteY0" fmla="*/ 0 h 873502"/>
              <a:gd name="connsiteX1" fmla="*/ 4968369 w 5405120"/>
              <a:gd name="connsiteY1" fmla="*/ 0 h 873502"/>
              <a:gd name="connsiteX2" fmla="*/ 5405120 w 5405120"/>
              <a:gd name="connsiteY2" fmla="*/ 436751 h 873502"/>
              <a:gd name="connsiteX3" fmla="*/ 4968369 w 5405120"/>
              <a:gd name="connsiteY3" fmla="*/ 873502 h 873502"/>
              <a:gd name="connsiteX4" fmla="*/ 0 w 5405120"/>
              <a:gd name="connsiteY4" fmla="*/ 873502 h 873502"/>
              <a:gd name="connsiteX5" fmla="*/ 0 w 5405120"/>
              <a:gd name="connsiteY5" fmla="*/ 0 h 87350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5120" h="873502">
                <a:moveTo>
                  <a:pt x="5405120" y="873501"/>
                </a:moveTo>
                <a:lnTo>
                  <a:pt x="436751" y="873501"/>
                </a:lnTo>
                <a:lnTo>
                  <a:pt x="0" y="436751"/>
                </a:lnTo>
                <a:lnTo>
                  <a:pt x="436751" y="1"/>
                </a:lnTo>
                <a:lnTo>
                  <a:pt x="5405120" y="1"/>
                </a:lnTo>
                <a:lnTo>
                  <a:pt x="5405120" y="873501"/>
                </a:lnTo>
                <a:close/>
              </a:path>
            </a:pathLst>
          </a:custGeom>
          <a:solidFill>
            <a:srgbClr val="002060">
              <a:alpha val="86000"/>
            </a:srgbClr>
          </a:solidFill>
          <a:ln w="25400" cap="flat" algn="ctr">
            <a:noFill/>
            <a:prstDash val="solid"/>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603565" tIns="64771" rIns="120905" bIns="64770" numCol="1" spcCol="1270" anchor="ctr" anchorCtr="0">
            <a:noAutofit/>
          </a:bodyPr>
          <a:lstStyle/>
          <a:p>
            <a:pPr marL="0" marR="0" lvl="0" indent="0" algn="ctr" defTabSz="755650" fontAlgn="auto" rtl="0" eaLnBrk="1" latinLnBrk="0" hangingPunct="1">
              <a:lnSpc>
                <a:spcPct val="90000"/>
              </a:lnSpc>
              <a:spcBef>
                <a:spcPct val="0"/>
              </a:spcBef>
              <a:spcAft>
                <a:spcPct val="35000"/>
              </a:spcAft>
              <a:buClrTx/>
              <a:buSzTx/>
              <a:buFontTx/>
              <a:buNone/>
              <a:defRPr/>
            </a:pPr>
            <a:r>
              <a:rPr kumimoji="0" lang="en-US" sz="1700" b="0" i="0" u="none" strike="noStrike" kern="1200" cap="none" spc="0" normalizeH="0" baseline="0" noProof="0" dirty="1" smtClean="0">
                <a:ln>
                  <a:noFill/>
                </a:ln>
                <a:solidFill>
                  <a:prstClr val="white"/>
                </a:solidFill>
                <a:effectLst/>
                <a:uLnTx/>
                <a:uFillTx/>
                <a:latin typeface="Calibri"/>
                <a:ea typeface="+mn-ea"/>
                <a:cs typeface="+mn-cs"/>
              </a:rPr>
              <a:t>Continuous Process Improvement integrated with IT and innovation to ensure new</a:t>
            </a:r>
            <a:r>
              <a:rPr kumimoji="0" lang="en-US" sz="1700" b="0" i="0" u="none" strike="noStrike" kern="1200" cap="none" spc="0" normalizeH="0" noProof="0" dirty="1" smtClean="0">
                <a:ln>
                  <a:noFill/>
                </a:ln>
                <a:solidFill>
                  <a:prstClr val="white"/>
                </a:solidFill>
                <a:effectLst/>
                <a:uLnTx/>
                <a:uFillTx/>
                <a:latin typeface="Calibri"/>
                <a:ea typeface="+mn-ea"/>
                <a:cs typeface="+mn-cs"/>
              </a:rPr>
              <a:t> innovations are delivered in a managed environment</a:t>
            </a:r>
            <a:endParaRPr kumimoji="0" lang="en-US" sz="1700" b="0" i="0" u="none" strike="noStrike" kern="1200" cap="none" spc="0" normalizeH="0" baseline="0" noProof="0">
              <a:ln>
                <a:noFill/>
              </a:ln>
              <a:solidFill>
                <a:prstClr val="white"/>
              </a:solidFill>
              <a:effectLst/>
              <a:uLnTx/>
              <a:uFillTx/>
              <a:latin typeface="Calibri"/>
              <a:ea typeface="+mn-ea"/>
              <a:cs typeface="+mn-cs"/>
            </a:endParaRPr>
          </a:p>
        </p:txBody>
      </p:sp>
      <p:sp>
        <p:nvSpPr>
          <p:cNvPr id="20" name="Oval 19"/>
          <p:cNvSpPr/>
          <p:nvPr/>
        </p:nvSpPr>
        <p:spPr>
          <a:xfrm>
            <a:off x="5746879" y="5626718"/>
            <a:ext cx="873502" cy="873502"/>
          </a:xfrm>
          <a:prstGeom prst="ellipse"/>
          <a:blipFill>
            <a:blip r:embed="rId12"/>
            <a:srcRect/>
            <a:stretch>
              <a:fillRect l="-16000" r="-16000"/>
            </a:stretch>
          </a:blipFill>
          <a:ln w="25400" cap="flat" algn="ctr">
            <a:noFill/>
            <a:prstDash val="solid"/>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21" name="Picture 20"/>
          <p:cNvPicPr>
            <a:picLocks noChangeAspect="1"/>
          </p:cNvPicPr>
          <p:nvPr/>
        </p:nvPicPr>
        <p:blipFill>
          <a:blip r:embed="rId13"/>
          <a:srcRect/>
          <a:stretch>
            <a:fillRect/>
          </a:stretch>
        </p:blipFill>
        <p:spPr>
          <a:xfrm>
            <a:off x="9639817" y="188194"/>
            <a:ext cx="2375012" cy="803972"/>
          </a:xfrm>
          <a:prstGeom prst="rect"/>
        </p:spPr>
      </p:pic>
    </p:spTree>
    <p:extLst>
      <p:ext uri="{BB962C8B-B14F-4D97-AF65-F5344CB8AC3E}">
        <p14:creationId xmlns:p14="http://schemas.microsoft.com/office/powerpoint/2010/main" val="6267425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fade">
                                      <p:cBhvr>
                                        <p:cTn id="7" dur="500"/>
                                        <p:tgtEl>
                                          <p:spTgt spid="7">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bg/>
                                          </p:spTgt>
                                        </p:tgtEl>
                                        <p:attrNameLst>
                                          <p:attrName>style.visibility</p:attrName>
                                        </p:attrNameLst>
                                      </p:cBhvr>
                                      <p:to>
                                        <p:strVal val="visible"/>
                                      </p:to>
                                    </p:set>
                                    <p:animEffect transition="in" filter="fade">
                                      <p:cBhvr>
                                        <p:cTn id="15" dur="500"/>
                                        <p:tgtEl>
                                          <p:spTgt spid="11">
                                            <p:bg/>
                                          </p:spTgt>
                                        </p:tgtEl>
                                      </p:cBhvr>
                                    </p:animEffect>
                                  </p:childTnLst>
                                </p:cTn>
                              </p:par>
                              <p:par>
                                <p:cTn id="16" presetID="10" presetClass="entr" presetSubtype="0" fill="hold" grpId="1"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bg/>
                                          </p:spTgt>
                                        </p:tgtEl>
                                        <p:attrNameLst>
                                          <p:attrName>style.visibility</p:attrName>
                                        </p:attrNameLst>
                                      </p:cBhvr>
                                      <p:to>
                                        <p:strVal val="visible"/>
                                      </p:to>
                                    </p:set>
                                    <p:animEffect transition="in" filter="fade">
                                      <p:cBhvr>
                                        <p:cTn id="23" dur="500"/>
                                        <p:tgtEl>
                                          <p:spTgt spid="16">
                                            <p:bg/>
                                          </p:spTgt>
                                        </p:tgtEl>
                                      </p:cBhvr>
                                    </p:animEffect>
                                  </p:childTnLst>
                                </p:cTn>
                              </p:par>
                              <p:par>
                                <p:cTn id="24" presetID="10" presetClass="entr" presetSubtype="0" fill="hold" grpId="2"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bg/>
                                          </p:spTgt>
                                        </p:tgtEl>
                                        <p:attrNameLst>
                                          <p:attrName>style.visibility</p:attrName>
                                        </p:attrNameLst>
                                      </p:cBhvr>
                                      <p:to>
                                        <p:strVal val="visible"/>
                                      </p:to>
                                    </p:set>
                                    <p:animEffect transition="in" filter="fade">
                                      <p:cBhvr>
                                        <p:cTn id="31" dur="500"/>
                                        <p:tgtEl>
                                          <p:spTgt spid="18">
                                            <p:bg/>
                                          </p:spTgt>
                                        </p:tgtEl>
                                      </p:cBhvr>
                                    </p:animEffect>
                                  </p:childTnLst>
                                </p:cTn>
                              </p:par>
                              <p:par>
                                <p:cTn id="32" presetID="10" presetClass="entr" presetSubtype="0" fill="hold" grpId="3"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bg/>
                                          </p:spTgt>
                                        </p:tgtEl>
                                        <p:attrNameLst>
                                          <p:attrName>style.visibility</p:attrName>
                                        </p:attrNameLst>
                                      </p:cBhvr>
                                      <p:to>
                                        <p:strVal val="visible"/>
                                      </p:to>
                                    </p:set>
                                    <p:animEffect transition="in" filter="fade">
                                      <p:cBhvr>
                                        <p:cTn id="39" dur="500"/>
                                        <p:tgtEl>
                                          <p:spTgt spid="20">
                                            <p:bg/>
                                          </p:spTgt>
                                        </p:tgtEl>
                                      </p:cBhvr>
                                    </p:animEffect>
                                  </p:childTnLst>
                                </p:cTn>
                              </p:par>
                              <p:par>
                                <p:cTn id="40" presetID="10" presetClass="entr" presetSubtype="0" fill="hold" grpId="4"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whole" animBg="1"/>
      <p:bldP spid="8" grpId="1" build="whole" animBg="1"/>
      <p:bldP spid="13" grpId="2" build="whole" animBg="1"/>
      <p:bldP spid="17" grpId="3" build="whole" animBg="1"/>
      <p:bldP spid="19" grpId="4" build="whole" animBg="1"/>
    </p:bldLst>
  </p:timing>
</p:sld>
</file>

<file path=ppt/slides/slide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22" name="Picture 21"/>
          <p:cNvPicPr>
            <a:picLocks noChangeAspect="1"/>
          </p:cNvPicPr>
          <p:nvPr/>
        </p:nvPicPr>
        <p:blipFill>
          <a:blip r:embed="rId4"/>
          <a:srcRect/>
          <a:stretch>
            <a:fillRect/>
          </a:stretch>
        </p:blipFill>
        <p:spPr>
          <a:xfrm>
            <a:off x="4" y="0"/>
            <a:ext cx="12191996" cy="6858000"/>
          </a:xfrm>
          <a:prstGeom prst="rect"/>
        </p:spPr>
      </p:pic>
      <p:pic>
        <p:nvPicPr>
          <p:cNvPr id="12" name="Picture 10" descr="arrow.png"/>
          <p:cNvPicPr>
            <a:picLocks noChangeAspect="1"/>
          </p:cNvPicPr>
          <p:nvPr/>
        </p:nvPicPr>
        <p:blipFill>
          <a:blip r:embed="rId5"/>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2" hidden="1"/>
          <p:cNvGraphicFramePr>
            <a:graphicFrameLocks noChangeAspect="1"/>
          </p:cNvGraphicFramePr>
          <p:nvPr>
            <p:custDataLst>
              <p:tags r:id="rId2"/>
            </p:custDataLst>
          </p:nvPr>
        </p:nvGraphicFramePr>
        <p:xfrm>
          <a:off x="1525589" y="1601"/>
          <a:ext cx="1587" cy="1587"/>
        </p:xfrm>
        <a:graphic>
          <a:graphicData uri="http://schemas.openxmlformats.org/presentationml/2006/ole">
            <mc:AlternateContent xmlns:mc="http://schemas.openxmlformats.org/markup-compatibility/2006">
              <mc:Choice xmlns:v="urn:schemas-microsoft-com:vml" Requires="v">
                <p:oleObj name="think-cell Slide" progId="TCLayout.ActiveDocument.1" r:id="rId9" spid="_x0000_s1046">
                  <p:embed/>
                </p:oleObj>
              </mc:Choice>
              <mc:Fallback>
                <p:oleObj name="think-cell Slide" progId="TCLayout.ActiveDocument.1" r:id="rId9" spid="_x0000_s1046">
                  <p:embed/>
                  <p:pic>
                    <p:nvPicPr>
                      <p:cNvPr id="0" name="OLE substitute image"/>
                      <p:cNvPicPr/>
                      <p:nvPr/>
                    </p:nvPicPr>
                    <p:blipFill>
                      <a:blip r:embed="rId7"/>
                      <a:srcRect/>
                      <a:stretch>
                        <a:fillRect/>
                      </a:stretch>
                    </p:blipFill>
                    <p:spPr>
                      <a:xfrm>
                        <a:off x="1525589" y="1601"/>
                        <a:ext cx="1587" cy="1587"/>
                      </a:xfrm>
                      <a:prstGeom prst="rect"/>
                    </p:spPr>
                  </p:pic>
                </p:oleObj>
              </mc:Fallback>
            </mc:AlternateContent>
          </a:graphicData>
        </a:graphic>
      </p:graphicFrame>
      <p:sp>
        <p:nvSpPr>
          <p:cNvPr id="10" name="Title 1"/>
          <p:cNvSpPr txBox="1"/>
          <p:nvPr/>
        </p:nvSpPr>
        <p:spPr>
          <a:xfrm>
            <a:off x="519545" y="311808"/>
            <a:ext cx="4823017" cy="448480"/>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And maybe a bigger jungle is security</a:t>
            </a:r>
            <a:endParaRPr lang="en-US"/>
          </a:p>
        </p:txBody>
      </p:sp>
      <p:sp>
        <p:nvSpPr>
          <p:cNvPr id="14" name="Subtitle 2"/>
          <p:cNvSpPr txBox="1"/>
          <p:nvPr/>
        </p:nvSpPr>
        <p:spPr>
          <a:xfrm>
            <a:off x="434596" y="1964058"/>
            <a:ext cx="4442204" cy="260213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One of the things that for sure should keep our SSC leaders awake is security </a:t>
            </a:r>
            <a:r>
              <a:rPr lang="en-US" sz="3200" dirty="1" smtClean="0">
                <a:solidFill>
                  <a:prstClr val="white"/>
                </a:solidFill>
              </a:rPr>
              <a:t>of data in a continuous growing data environment</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21" name="Picture 20"/>
          <p:cNvPicPr>
            <a:picLocks noChangeAspect="1"/>
          </p:cNvPicPr>
          <p:nvPr/>
        </p:nvPicPr>
        <p:blipFill>
          <a:blip r:embed="rId8"/>
          <a:srcRect/>
          <a:stretch>
            <a:fillRect/>
          </a:stretch>
        </p:blipFill>
        <p:spPr>
          <a:xfrm>
            <a:off x="9639817" y="188194"/>
            <a:ext cx="2375012" cy="803972"/>
          </a:xfrm>
          <a:prstGeom prst="rect"/>
        </p:spPr>
      </p:pic>
      <p:sp>
        <p:nvSpPr>
          <p:cNvPr id="2" name="Rounded Rectangle 1"/>
          <p:cNvSpPr/>
          <p:nvPr/>
        </p:nvSpPr>
        <p:spPr>
          <a:xfrm>
            <a:off x="5537771" y="1094340"/>
            <a:ext cx="4356242" cy="1006868"/>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Our SSC’s continue to collect more data which will grow factor 10 in the next 3 years</a:t>
            </a:r>
            <a:endParaRPr lang="hu-HU">
              <a:latin typeface="Arial" panose="020b0604020202020204" pitchFamily="34" charset="0"/>
              <a:cs typeface="Arial" panose="020b0604020202020204" pitchFamily="34" charset="0"/>
            </a:endParaRPr>
          </a:p>
        </p:txBody>
      </p:sp>
      <p:sp>
        <p:nvSpPr>
          <p:cNvPr id="23" name="Rounded Rectangle 22"/>
          <p:cNvSpPr/>
          <p:nvPr/>
        </p:nvSpPr>
        <p:spPr>
          <a:xfrm>
            <a:off x="7461696" y="2209090"/>
            <a:ext cx="4356242" cy="1006868"/>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Legislation is getting more strict and non compliance can result in serious image damage</a:t>
            </a:r>
            <a:endParaRPr lang="hu-HU">
              <a:latin typeface="Arial" panose="020b0604020202020204" pitchFamily="34" charset="0"/>
              <a:cs typeface="Arial" panose="020b0604020202020204" pitchFamily="34" charset="0"/>
            </a:endParaRPr>
          </a:p>
        </p:txBody>
      </p:sp>
      <p:sp>
        <p:nvSpPr>
          <p:cNvPr id="24" name="Rounded Rectangle 23"/>
          <p:cNvSpPr/>
          <p:nvPr/>
        </p:nvSpPr>
        <p:spPr>
          <a:xfrm>
            <a:off x="5537771" y="3376792"/>
            <a:ext cx="4356242" cy="1006868"/>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Data becomes more and more valuable and therefore there will be people or organizations that try and get it</a:t>
            </a:r>
            <a:endParaRPr lang="hu-HU">
              <a:latin typeface="Arial" panose="020b0604020202020204" pitchFamily="34" charset="0"/>
              <a:cs typeface="Arial" panose="020b0604020202020204" pitchFamily="34" charset="0"/>
            </a:endParaRPr>
          </a:p>
        </p:txBody>
      </p:sp>
      <p:sp>
        <p:nvSpPr>
          <p:cNvPr id="25" name="Rounded Rectangle 24"/>
          <p:cNvSpPr/>
          <p:nvPr/>
        </p:nvSpPr>
        <p:spPr>
          <a:xfrm>
            <a:off x="7461696" y="4533545"/>
            <a:ext cx="4356242" cy="1006868"/>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Most organizations think they have security covered, but are still re-active instead of pro-active</a:t>
            </a:r>
            <a:endParaRPr lang="hu-HU">
              <a:latin typeface="Arial" panose="020b0604020202020204" pitchFamily="34" charset="0"/>
              <a:cs typeface="Arial" panose="020b0604020202020204" pitchFamily="34" charset="0"/>
            </a:endParaRPr>
          </a:p>
        </p:txBody>
      </p:sp>
      <p:sp>
        <p:nvSpPr>
          <p:cNvPr id="26" name="Rounded Rectangle 25"/>
          <p:cNvSpPr/>
          <p:nvPr/>
        </p:nvSpPr>
        <p:spPr>
          <a:xfrm>
            <a:off x="5537771" y="5659244"/>
            <a:ext cx="4356242" cy="1006868"/>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The security breaches we are not aware about are the majority</a:t>
            </a:r>
            <a:endParaRPr lang="hu-H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13974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3"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4"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whole" animBg="1"/>
      <p:bldP spid="23" grpId="1" build="whole" animBg="1"/>
      <p:bldP spid="24" grpId="2" build="whole" animBg="1"/>
      <p:bldP spid="25" grpId="3" build="whole" animBg="1"/>
      <p:bldP spid="26" grpId="4" build="whole" animBg="1"/>
    </p:bldLst>
  </p:timing>
</p:sld>
</file>

<file path=ppt/slides/slide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11572" y="2534"/>
            <a:ext cx="12203572" cy="6864508"/>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7225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Organization</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2830737591"/>
      </p:ext>
    </p:extLst>
  </p:cSld>
  <p:clrMapOvr>
    <a:masterClrMapping/>
  </p:clrMapOvr>
  <p:transition spd="slow">
    <p:split dir="out" orient="horz"/>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a:off x="3" y="1"/>
            <a:ext cx="12191997" cy="6857998"/>
          </a:xfrm>
          <a:prstGeom prst="rect"/>
        </p:spPr>
      </p:pic>
      <p:pic>
        <p:nvPicPr>
          <p:cNvPr id="17"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p:nvPr/>
        </p:nvSpPr>
        <p:spPr>
          <a:xfrm>
            <a:off x="457203" y="311808"/>
            <a:ext cx="5256292" cy="39019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ea typeface="+mj-ea"/>
                <a:cs typeface="Arial" panose="020b0604020202020204" pitchFamily="34" charset="0"/>
              </a:rPr>
              <a:t>Changes</a:t>
            </a:r>
            <a:r>
              <a:rPr kumimoji="0" lang="en-US" sz="3000" b="0" i="0" u="none" strike="noStrike" kern="1200" cap="none" spc="0" normalizeH="0" noProof="0" dirty="1" smtClean="0">
                <a:ln>
                  <a:noFill/>
                </a:ln>
                <a:solidFill>
                  <a:prstClr val="white"/>
                </a:solidFill>
                <a:effectLst/>
                <a:uLnTx/>
                <a:uFillTx/>
                <a:latin typeface="Arial" panose="020b0604020202020204" pitchFamily="34" charset="0"/>
                <a:ea typeface="+mj-ea"/>
                <a:cs typeface="Arial" panose="020b0604020202020204" pitchFamily="34" charset="0"/>
              </a:rPr>
              <a:t> that affect our organization</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4" name="Subtitle 2"/>
          <p:cNvSpPr txBox="1"/>
          <p:nvPr/>
        </p:nvSpPr>
        <p:spPr>
          <a:xfrm>
            <a:off x="434596" y="1682946"/>
            <a:ext cx="4079215"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There are many other aspects in</a:t>
            </a:r>
            <a:r>
              <a:rPr kumimoji="0" lang="en-US" sz="3200" b="0" i="0" u="none" strike="noStrike" kern="1200" cap="none" spc="0" normalizeH="0" noProof="0" dirty="1" smtClean="0">
                <a:ln>
                  <a:noFill/>
                </a:ln>
                <a:solidFill>
                  <a:prstClr val="white"/>
                </a:solidFill>
                <a:effectLst/>
                <a:uLnTx/>
                <a:uFillTx/>
                <a:latin typeface="Arial" pitchFamily="34" charset="0"/>
                <a:ea typeface="+mn-ea"/>
                <a:cs typeface="Arial" pitchFamily="34" charset="0"/>
              </a:rPr>
              <a:t> this jungle that potentially will impact the way how we are organized and the way how we are able to deliver in the future</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13" name="Picture 12"/>
          <p:cNvPicPr>
            <a:picLocks noChangeAspect="1"/>
          </p:cNvPicPr>
          <p:nvPr/>
        </p:nvPicPr>
        <p:blipFill>
          <a:blip r:embed="rId4"/>
          <a:srcRect/>
          <a:stretch>
            <a:fillRect/>
          </a:stretch>
        </p:blipFill>
        <p:spPr>
          <a:xfrm>
            <a:off x="9639817" y="188194"/>
            <a:ext cx="2375012" cy="803972"/>
          </a:xfrm>
          <a:prstGeom prst="rect"/>
        </p:spPr>
      </p:pic>
      <p:sp>
        <p:nvSpPr>
          <p:cNvPr id="7" name="Freeform 6"/>
          <p:cNvSpPr/>
          <p:nvPr/>
        </p:nvSpPr>
        <p:spPr>
          <a:xfrm>
            <a:off x="7134557" y="1960707"/>
            <a:ext cx="3370031" cy="3370031"/>
          </a:xfrm>
          <a:custGeom>
            <a:gdLst>
              <a:gd name="connsiteX0" fmla="*/ 0 w 3370031"/>
              <a:gd name="connsiteY0" fmla="*/ 1685016 h 3370031"/>
              <a:gd name="connsiteX1" fmla="*/ 1685016 w 3370031"/>
              <a:gd name="connsiteY1" fmla="*/ 0 h 3370031"/>
              <a:gd name="connsiteX2" fmla="*/ 3370032 w 3370031"/>
              <a:gd name="connsiteY2" fmla="*/ 1685016 h 3370031"/>
              <a:gd name="connsiteX3" fmla="*/ 1685016 w 3370031"/>
              <a:gd name="connsiteY3" fmla="*/ 3370032 h 3370031"/>
              <a:gd name="connsiteX4" fmla="*/ 0 w 3370031"/>
              <a:gd name="connsiteY4" fmla="*/ 1685016 h 3370031"/>
            </a:gdLst>
            <a:cxnLst>
              <a:cxn ang="0">
                <a:pos x="connsiteX0" y="connsiteY0"/>
              </a:cxn>
              <a:cxn ang="0">
                <a:pos x="connsiteX1" y="connsiteY1"/>
              </a:cxn>
              <a:cxn ang="0">
                <a:pos x="connsiteX2" y="connsiteY2"/>
              </a:cxn>
              <a:cxn ang="0">
                <a:pos x="connsiteX3" y="connsiteY3"/>
              </a:cxn>
              <a:cxn ang="0">
                <a:pos x="connsiteX4" y="connsiteY4"/>
              </a:cxn>
            </a:cxnLst>
            <a:rect l="l" t="t" r="r" b="b"/>
            <a:pathLst>
              <a:path w="3370031" h="3370031">
                <a:moveTo>
                  <a:pt x="0" y="1685016"/>
                </a:moveTo>
                <a:cubicBezTo>
                  <a:pt x="0" y="754407"/>
                  <a:pt x="754407" y="0"/>
                  <a:pt x="1685016" y="0"/>
                </a:cubicBezTo>
                <a:cubicBezTo>
                  <a:pt x="2615625" y="0"/>
                  <a:pt x="3370032" y="754407"/>
                  <a:pt x="3370032" y="1685016"/>
                </a:cubicBezTo>
                <a:cubicBezTo>
                  <a:pt x="3370032" y="2615625"/>
                  <a:pt x="2615625" y="3370032"/>
                  <a:pt x="1685016" y="3370032"/>
                </a:cubicBezTo>
                <a:cubicBezTo>
                  <a:pt x="754407" y="3370032"/>
                  <a:pt x="0" y="2615625"/>
                  <a:pt x="0" y="1685016"/>
                </a:cubicBezTo>
                <a:close/>
              </a:path>
            </a:pathLst>
          </a:custGeom>
          <a:solidFill>
            <a:schemeClr val="tx1">
              <a:lumMod val="65000"/>
              <a:lumOff val="35000"/>
              <a:alpha val="50000"/>
            </a:scheme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529090" tIns="529090" rIns="529090" bIns="529090" numCol="1" spcCol="1270" anchor="ctr" anchorCtr="0">
            <a:noAutofit/>
          </a:bodyPr>
          <a:lstStyle/>
          <a:p>
            <a:pPr lvl="0" algn="ctr" defTabSz="1244600">
              <a:lnSpc>
                <a:spcPct val="90000"/>
              </a:lnSpc>
              <a:spcBef>
                <a:spcPct val="0"/>
              </a:spcBef>
              <a:spcAft>
                <a:spcPct val="35000"/>
              </a:spcAft>
            </a:pPr>
            <a:r>
              <a:rPr lang="en-US" sz="2800" kern="1200" dirty="1" smtClean="0">
                <a:solidFill>
                  <a:schemeClr val="bg1"/>
                </a:solidFill>
                <a:latin typeface="Arial" panose="020b0604020202020204" pitchFamily="34" charset="0"/>
                <a:cs typeface="Arial" panose="020b0604020202020204" pitchFamily="34" charset="0"/>
              </a:rPr>
              <a:t>Organizational effects</a:t>
            </a:r>
            <a:endParaRPr lang="en-US" sz="2800" kern="1200">
              <a:solidFill>
                <a:schemeClr val="bg1"/>
              </a:solidFill>
              <a:latin typeface="Arial" panose="020b0604020202020204" pitchFamily="34" charset="0"/>
              <a:cs typeface="Arial" panose="020b0604020202020204" pitchFamily="34" charset="0"/>
            </a:endParaRPr>
          </a:p>
        </p:txBody>
      </p:sp>
      <p:sp>
        <p:nvSpPr>
          <p:cNvPr id="8" name="Freeform 7"/>
          <p:cNvSpPr/>
          <p:nvPr/>
        </p:nvSpPr>
        <p:spPr>
          <a:xfrm>
            <a:off x="7977065" y="610880"/>
            <a:ext cx="1685015" cy="1685015"/>
          </a:xfrm>
          <a:custGeom>
            <a:gdLst>
              <a:gd name="connsiteX0" fmla="*/ 0 w 1685015"/>
              <a:gd name="connsiteY0" fmla="*/ 842508 h 1685015"/>
              <a:gd name="connsiteX1" fmla="*/ 842508 w 1685015"/>
              <a:gd name="connsiteY1" fmla="*/ 0 h 1685015"/>
              <a:gd name="connsiteX2" fmla="*/ 1685016 w 1685015"/>
              <a:gd name="connsiteY2" fmla="*/ 842508 h 1685015"/>
              <a:gd name="connsiteX3" fmla="*/ 842508 w 1685015"/>
              <a:gd name="connsiteY3" fmla="*/ 1685016 h 1685015"/>
              <a:gd name="connsiteX4" fmla="*/ 0 w 1685015"/>
              <a:gd name="connsiteY4" fmla="*/ 842508 h 16850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85015" h="1685015">
                <a:moveTo>
                  <a:pt x="0" y="842508"/>
                </a:moveTo>
                <a:cubicBezTo>
                  <a:pt x="0" y="377204"/>
                  <a:pt x="377204" y="0"/>
                  <a:pt x="842508" y="0"/>
                </a:cubicBezTo>
                <a:cubicBezTo>
                  <a:pt x="1307812" y="0"/>
                  <a:pt x="1685016" y="377204"/>
                  <a:pt x="1685016" y="842508"/>
                </a:cubicBezTo>
                <a:cubicBezTo>
                  <a:pt x="1685016" y="1307812"/>
                  <a:pt x="1307812" y="1685016"/>
                  <a:pt x="842508" y="1685016"/>
                </a:cubicBezTo>
                <a:cubicBezTo>
                  <a:pt x="377204" y="1685016"/>
                  <a:pt x="0" y="1307812"/>
                  <a:pt x="0" y="842508"/>
                </a:cubicBezTo>
                <a:close/>
              </a:path>
            </a:pathLst>
          </a:custGeom>
          <a:solidFill>
            <a:srgbClr val="002060">
              <a:alpha val="81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72165" tIns="272165" rIns="272165" bIns="272165" numCol="1" spcCol="1270" anchor="ctr" anchorCtr="0">
            <a:noAutofit/>
          </a:bodyPr>
          <a:lstStyle/>
          <a:p>
            <a:pPr lvl="0" algn="ctr" defTabSz="889000">
              <a:lnSpc>
                <a:spcPct val="90000"/>
              </a:lnSpc>
              <a:spcBef>
                <a:spcPct val="0"/>
              </a:spcBef>
              <a:spcAft>
                <a:spcPct val="35000"/>
              </a:spcAft>
            </a:pPr>
            <a:r>
              <a:rPr lang="en-US" sz="2000" b="1" kern="1200" dirty="1" smtClean="0">
                <a:solidFill>
                  <a:schemeClr val="bg1"/>
                </a:solidFill>
                <a:latin typeface="Arial" panose="020b0604020202020204" pitchFamily="34" charset="0"/>
                <a:cs typeface="Arial" panose="020b0604020202020204" pitchFamily="34" charset="0"/>
              </a:rPr>
              <a:t>Size</a:t>
            </a:r>
            <a:endParaRPr lang="en-US" sz="2000" b="1" kern="1200">
              <a:solidFill>
                <a:schemeClr val="bg1"/>
              </a:solidFill>
              <a:latin typeface="Arial" panose="020b0604020202020204" pitchFamily="34" charset="0"/>
              <a:cs typeface="Arial" panose="020b0604020202020204" pitchFamily="34" charset="0"/>
            </a:endParaRPr>
          </a:p>
        </p:txBody>
      </p:sp>
      <p:sp>
        <p:nvSpPr>
          <p:cNvPr id="9" name="Freeform 8"/>
          <p:cNvSpPr/>
          <p:nvPr/>
        </p:nvSpPr>
        <p:spPr>
          <a:xfrm>
            <a:off x="10062099" y="2125746"/>
            <a:ext cx="1685015" cy="1685015"/>
          </a:xfrm>
          <a:custGeom>
            <a:gdLst>
              <a:gd name="connsiteX0" fmla="*/ 0 w 1685015"/>
              <a:gd name="connsiteY0" fmla="*/ 842508 h 1685015"/>
              <a:gd name="connsiteX1" fmla="*/ 842508 w 1685015"/>
              <a:gd name="connsiteY1" fmla="*/ 0 h 1685015"/>
              <a:gd name="connsiteX2" fmla="*/ 1685016 w 1685015"/>
              <a:gd name="connsiteY2" fmla="*/ 842508 h 1685015"/>
              <a:gd name="connsiteX3" fmla="*/ 842508 w 1685015"/>
              <a:gd name="connsiteY3" fmla="*/ 1685016 h 1685015"/>
              <a:gd name="connsiteX4" fmla="*/ 0 w 1685015"/>
              <a:gd name="connsiteY4" fmla="*/ 842508 h 16850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85015" h="1685015">
                <a:moveTo>
                  <a:pt x="0" y="842508"/>
                </a:moveTo>
                <a:cubicBezTo>
                  <a:pt x="0" y="377204"/>
                  <a:pt x="377204" y="0"/>
                  <a:pt x="842508" y="0"/>
                </a:cubicBezTo>
                <a:cubicBezTo>
                  <a:pt x="1307812" y="0"/>
                  <a:pt x="1685016" y="377204"/>
                  <a:pt x="1685016" y="842508"/>
                </a:cubicBezTo>
                <a:cubicBezTo>
                  <a:pt x="1685016" y="1307812"/>
                  <a:pt x="1307812" y="1685016"/>
                  <a:pt x="842508" y="1685016"/>
                </a:cubicBezTo>
                <a:cubicBezTo>
                  <a:pt x="377204" y="1685016"/>
                  <a:pt x="0" y="1307812"/>
                  <a:pt x="0" y="842508"/>
                </a:cubicBezTo>
                <a:close/>
              </a:path>
            </a:pathLst>
          </a:custGeom>
          <a:solidFill>
            <a:srgbClr val="002060">
              <a:alpha val="81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5815" tIns="265815" rIns="265815" bIns="265815" numCol="1" spcCol="1270" anchor="ctr" anchorCtr="0">
            <a:noAutofit/>
          </a:bodyPr>
          <a:lstStyle/>
          <a:p>
            <a:pPr lvl="0" algn="ctr" defTabSz="666750">
              <a:lnSpc>
                <a:spcPct val="90000"/>
              </a:lnSpc>
              <a:spcBef>
                <a:spcPct val="0"/>
              </a:spcBef>
              <a:spcAft>
                <a:spcPct val="35000"/>
              </a:spcAft>
            </a:pPr>
            <a:r>
              <a:rPr lang="en-US" sz="1500" b="1" kern="1200" dirty="1" smtClean="0">
                <a:solidFill>
                  <a:schemeClr val="bg1"/>
                </a:solidFill>
                <a:latin typeface="Arial" panose="020b0604020202020204" pitchFamily="34" charset="0"/>
                <a:cs typeface="Arial" panose="020b0604020202020204" pitchFamily="34" charset="0"/>
              </a:rPr>
              <a:t>Governance model</a:t>
            </a:r>
            <a:endParaRPr lang="en-US" sz="1500" b="1" kern="1200">
              <a:solidFill>
                <a:schemeClr val="bg1"/>
              </a:solidFill>
              <a:latin typeface="Arial" panose="020b0604020202020204" pitchFamily="34" charset="0"/>
              <a:cs typeface="Arial" panose="020b0604020202020204" pitchFamily="34" charset="0"/>
            </a:endParaRPr>
          </a:p>
        </p:txBody>
      </p:sp>
      <p:sp>
        <p:nvSpPr>
          <p:cNvPr id="23" name="Freeform 22"/>
          <p:cNvSpPr/>
          <p:nvPr/>
        </p:nvSpPr>
        <p:spPr>
          <a:xfrm>
            <a:off x="9265687" y="4576851"/>
            <a:ext cx="1685015" cy="1685015"/>
          </a:xfrm>
          <a:custGeom>
            <a:gdLst>
              <a:gd name="connsiteX0" fmla="*/ 0 w 1685015"/>
              <a:gd name="connsiteY0" fmla="*/ 842508 h 1685015"/>
              <a:gd name="connsiteX1" fmla="*/ 842508 w 1685015"/>
              <a:gd name="connsiteY1" fmla="*/ 0 h 1685015"/>
              <a:gd name="connsiteX2" fmla="*/ 1685016 w 1685015"/>
              <a:gd name="connsiteY2" fmla="*/ 842508 h 1685015"/>
              <a:gd name="connsiteX3" fmla="*/ 842508 w 1685015"/>
              <a:gd name="connsiteY3" fmla="*/ 1685016 h 1685015"/>
              <a:gd name="connsiteX4" fmla="*/ 0 w 1685015"/>
              <a:gd name="connsiteY4" fmla="*/ 842508 h 16850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85015" h="1685015">
                <a:moveTo>
                  <a:pt x="0" y="842508"/>
                </a:moveTo>
                <a:cubicBezTo>
                  <a:pt x="0" y="377204"/>
                  <a:pt x="377204" y="0"/>
                  <a:pt x="842508" y="0"/>
                </a:cubicBezTo>
                <a:cubicBezTo>
                  <a:pt x="1307812" y="0"/>
                  <a:pt x="1685016" y="377204"/>
                  <a:pt x="1685016" y="842508"/>
                </a:cubicBezTo>
                <a:cubicBezTo>
                  <a:pt x="1685016" y="1307812"/>
                  <a:pt x="1307812" y="1685016"/>
                  <a:pt x="842508" y="1685016"/>
                </a:cubicBezTo>
                <a:cubicBezTo>
                  <a:pt x="377204" y="1685016"/>
                  <a:pt x="0" y="1307812"/>
                  <a:pt x="0" y="842508"/>
                </a:cubicBezTo>
                <a:close/>
              </a:path>
            </a:pathLst>
          </a:custGeom>
          <a:solidFill>
            <a:srgbClr val="002060">
              <a:alpha val="81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9625" tIns="269625" rIns="269625" bIns="269625" numCol="1" spcCol="1270" anchor="ctr" anchorCtr="0">
            <a:noAutofit/>
          </a:bodyPr>
          <a:lstStyle/>
          <a:p>
            <a:pPr lvl="0" algn="ctr" defTabSz="800100">
              <a:lnSpc>
                <a:spcPct val="90000"/>
              </a:lnSpc>
              <a:spcBef>
                <a:spcPct val="0"/>
              </a:spcBef>
              <a:spcAft>
                <a:spcPct val="35000"/>
              </a:spcAft>
            </a:pPr>
            <a:r>
              <a:rPr lang="en-US" sz="1800" b="1" kern="1200" dirty="1" smtClean="0">
                <a:solidFill>
                  <a:schemeClr val="bg1"/>
                </a:solidFill>
                <a:latin typeface="Arial" panose="020b0604020202020204" pitchFamily="34" charset="0"/>
                <a:cs typeface="Arial" panose="020b0604020202020204" pitchFamily="34" charset="0"/>
              </a:rPr>
              <a:t>Partnering</a:t>
            </a:r>
            <a:endParaRPr lang="en-US" sz="1800" b="1" kern="1200">
              <a:solidFill>
                <a:schemeClr val="bg1"/>
              </a:solidFill>
              <a:latin typeface="Arial" panose="020b0604020202020204" pitchFamily="34" charset="0"/>
              <a:cs typeface="Arial" panose="020b0604020202020204" pitchFamily="34" charset="0"/>
            </a:endParaRPr>
          </a:p>
        </p:txBody>
      </p:sp>
      <p:sp>
        <p:nvSpPr>
          <p:cNvPr id="24" name="Freeform 23"/>
          <p:cNvSpPr/>
          <p:nvPr/>
        </p:nvSpPr>
        <p:spPr>
          <a:xfrm>
            <a:off x="6688442" y="4576851"/>
            <a:ext cx="1685015" cy="1685015"/>
          </a:xfrm>
          <a:custGeom>
            <a:gdLst>
              <a:gd name="connsiteX0" fmla="*/ 0 w 1685015"/>
              <a:gd name="connsiteY0" fmla="*/ 842508 h 1685015"/>
              <a:gd name="connsiteX1" fmla="*/ 842508 w 1685015"/>
              <a:gd name="connsiteY1" fmla="*/ 0 h 1685015"/>
              <a:gd name="connsiteX2" fmla="*/ 1685016 w 1685015"/>
              <a:gd name="connsiteY2" fmla="*/ 842508 h 1685015"/>
              <a:gd name="connsiteX3" fmla="*/ 842508 w 1685015"/>
              <a:gd name="connsiteY3" fmla="*/ 1685016 h 1685015"/>
              <a:gd name="connsiteX4" fmla="*/ 0 w 1685015"/>
              <a:gd name="connsiteY4" fmla="*/ 842508 h 16850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85015" h="1685015">
                <a:moveTo>
                  <a:pt x="0" y="842508"/>
                </a:moveTo>
                <a:cubicBezTo>
                  <a:pt x="0" y="377204"/>
                  <a:pt x="377204" y="0"/>
                  <a:pt x="842508" y="0"/>
                </a:cubicBezTo>
                <a:cubicBezTo>
                  <a:pt x="1307812" y="0"/>
                  <a:pt x="1685016" y="377204"/>
                  <a:pt x="1685016" y="842508"/>
                </a:cubicBezTo>
                <a:cubicBezTo>
                  <a:pt x="1685016" y="1307812"/>
                  <a:pt x="1307812" y="1685016"/>
                  <a:pt x="842508" y="1685016"/>
                </a:cubicBezTo>
                <a:cubicBezTo>
                  <a:pt x="377204" y="1685016"/>
                  <a:pt x="0" y="1307812"/>
                  <a:pt x="0" y="842508"/>
                </a:cubicBezTo>
                <a:close/>
              </a:path>
            </a:pathLst>
          </a:custGeom>
          <a:solidFill>
            <a:srgbClr val="002060">
              <a:alpha val="81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9625" tIns="269625" rIns="269625" bIns="269625" numCol="1" spcCol="1270" anchor="ctr" anchorCtr="0">
            <a:noAutofit/>
          </a:bodyPr>
          <a:lstStyle/>
          <a:p>
            <a:pPr lvl="0" algn="ctr" defTabSz="800100">
              <a:lnSpc>
                <a:spcPct val="90000"/>
              </a:lnSpc>
              <a:spcBef>
                <a:spcPct val="0"/>
              </a:spcBef>
              <a:spcAft>
                <a:spcPct val="35000"/>
              </a:spcAft>
            </a:pPr>
            <a:r>
              <a:rPr lang="en-US" sz="1800" b="1" kern="1200" dirty="1" smtClean="0">
                <a:solidFill>
                  <a:schemeClr val="bg1"/>
                </a:solidFill>
                <a:latin typeface="Arial" panose="020b0604020202020204" pitchFamily="34" charset="0"/>
                <a:cs typeface="Arial" panose="020b0604020202020204" pitchFamily="34" charset="0"/>
              </a:rPr>
              <a:t>Service delivery ethos</a:t>
            </a:r>
            <a:endParaRPr lang="en-US" sz="1800" b="1" kern="1200">
              <a:solidFill>
                <a:schemeClr val="bg1"/>
              </a:solidFill>
              <a:latin typeface="Arial" panose="020b0604020202020204" pitchFamily="34" charset="0"/>
              <a:cs typeface="Arial" panose="020b0604020202020204" pitchFamily="34" charset="0"/>
            </a:endParaRPr>
          </a:p>
        </p:txBody>
      </p:sp>
      <p:sp>
        <p:nvSpPr>
          <p:cNvPr id="25" name="Freeform 24"/>
          <p:cNvSpPr/>
          <p:nvPr/>
        </p:nvSpPr>
        <p:spPr>
          <a:xfrm>
            <a:off x="5892030" y="2125746"/>
            <a:ext cx="1685015" cy="1685015"/>
          </a:xfrm>
          <a:custGeom>
            <a:gdLst>
              <a:gd name="connsiteX0" fmla="*/ 0 w 1685015"/>
              <a:gd name="connsiteY0" fmla="*/ 842508 h 1685015"/>
              <a:gd name="connsiteX1" fmla="*/ 842508 w 1685015"/>
              <a:gd name="connsiteY1" fmla="*/ 0 h 1685015"/>
              <a:gd name="connsiteX2" fmla="*/ 1685016 w 1685015"/>
              <a:gd name="connsiteY2" fmla="*/ 842508 h 1685015"/>
              <a:gd name="connsiteX3" fmla="*/ 842508 w 1685015"/>
              <a:gd name="connsiteY3" fmla="*/ 1685016 h 1685015"/>
              <a:gd name="connsiteX4" fmla="*/ 0 w 1685015"/>
              <a:gd name="connsiteY4" fmla="*/ 842508 h 1685015"/>
            </a:gdLst>
            <a:cxnLst>
              <a:cxn ang="0">
                <a:pos x="connsiteX0" y="connsiteY0"/>
              </a:cxn>
              <a:cxn ang="0">
                <a:pos x="connsiteX1" y="connsiteY1"/>
              </a:cxn>
              <a:cxn ang="0">
                <a:pos x="connsiteX2" y="connsiteY2"/>
              </a:cxn>
              <a:cxn ang="0">
                <a:pos x="connsiteX3" y="connsiteY3"/>
              </a:cxn>
              <a:cxn ang="0">
                <a:pos x="connsiteX4" y="connsiteY4"/>
              </a:cxn>
            </a:cxnLst>
            <a:rect l="l" t="t" r="r" b="b"/>
            <a:pathLst>
              <a:path w="1685015" h="1685015">
                <a:moveTo>
                  <a:pt x="0" y="842508"/>
                </a:moveTo>
                <a:cubicBezTo>
                  <a:pt x="0" y="377204"/>
                  <a:pt x="377204" y="0"/>
                  <a:pt x="842508" y="0"/>
                </a:cubicBezTo>
                <a:cubicBezTo>
                  <a:pt x="1307812" y="0"/>
                  <a:pt x="1685016" y="377204"/>
                  <a:pt x="1685016" y="842508"/>
                </a:cubicBezTo>
                <a:cubicBezTo>
                  <a:pt x="1685016" y="1307812"/>
                  <a:pt x="1307812" y="1685016"/>
                  <a:pt x="842508" y="1685016"/>
                </a:cubicBezTo>
                <a:cubicBezTo>
                  <a:pt x="377204" y="1685016"/>
                  <a:pt x="0" y="1307812"/>
                  <a:pt x="0" y="842508"/>
                </a:cubicBezTo>
                <a:close/>
              </a:path>
            </a:pathLst>
          </a:custGeom>
          <a:solidFill>
            <a:srgbClr val="002060">
              <a:alpha val="81000"/>
            </a:srgbClr>
          </a:solidFill>
          <a:ln w="25400" cap="flat" algn="ctr">
            <a:prstDash val="solid"/>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269625" tIns="269625" rIns="269625" bIns="269625" numCol="1" spcCol="1270" anchor="ctr" anchorCtr="0">
            <a:noAutofit/>
          </a:bodyPr>
          <a:lstStyle/>
          <a:p>
            <a:pPr lvl="0" algn="ctr" defTabSz="800100">
              <a:lnSpc>
                <a:spcPct val="90000"/>
              </a:lnSpc>
              <a:spcBef>
                <a:spcPct val="0"/>
              </a:spcBef>
              <a:spcAft>
                <a:spcPct val="35000"/>
              </a:spcAft>
            </a:pPr>
            <a:r>
              <a:rPr lang="en-US" sz="1800" b="1" kern="1200" dirty="1" smtClean="0">
                <a:solidFill>
                  <a:schemeClr val="bg1"/>
                </a:solidFill>
                <a:latin typeface="Arial" panose="020b0604020202020204" pitchFamily="34" charset="0"/>
                <a:cs typeface="Arial" panose="020b0604020202020204" pitchFamily="34" charset="0"/>
              </a:rPr>
              <a:t>Moving location map</a:t>
            </a:r>
            <a:endParaRPr lang="en-US" sz="1800" b="1" kern="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25437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0" presetClass="entr" presetSubtype="0" fill="hold" grpId="1"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par>
                          <p:cTn id="14" fill="hold">
                            <p:stCondLst>
                              <p:cond delay="1000"/>
                            </p:stCondLst>
                            <p:childTnLst>
                              <p:par>
                                <p:cTn id="15" presetID="10" presetClass="entr" presetSubtype="0" fill="hold" grpId="2"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500"/>
                            </p:stCondLst>
                            <p:childTnLst>
                              <p:par>
                                <p:cTn id="19" presetID="10" presetClass="entr" presetSubtype="0" fill="hold" grpId="3" nodeType="after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par>
                          <p:cTn id="22" fill="hold">
                            <p:stCondLst>
                              <p:cond delay="2000"/>
                            </p:stCondLst>
                            <p:childTnLst>
                              <p:par>
                                <p:cTn id="23" presetID="10" presetClass="entr" presetSubtype="0" fill="hold" grpId="4"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par>
                          <p:cTn id="26" fill="hold">
                            <p:stCondLst>
                              <p:cond delay="2500"/>
                            </p:stCondLst>
                            <p:childTnLst>
                              <p:par>
                                <p:cTn id="27" presetID="10" presetClass="entr" presetSubtype="0" fill="hold" grpId="5"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whole" animBg="1"/>
      <p:bldP spid="8" grpId="1" build="whole" animBg="1"/>
      <p:bldP spid="9" grpId="2" build="whole" animBg="1"/>
      <p:bldP spid="23" grpId="3" build="whole" animBg="1"/>
      <p:bldP spid="24" grpId="4" build="whole" animBg="1"/>
      <p:bldP spid="25" grpId="5" build="whole" animBg="1"/>
    </p:bldLst>
  </p:timing>
</p:sld>
</file>

<file path=ppt/slides/slide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b="18182"/>
          <a:stretch>
            <a:fillRect/>
          </a:stretch>
        </p:blipFill>
        <p:spPr>
          <a:xfrm>
            <a:off x="3" y="0"/>
            <a:ext cx="12191997" cy="6858001"/>
          </a:xfrm>
          <a:prstGeom prst="rect"/>
        </p:spPr>
      </p:pic>
      <p:pic>
        <p:nvPicPr>
          <p:cNvPr id="17"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p:nvPr/>
        </p:nvSpPr>
        <p:spPr>
          <a:xfrm>
            <a:off x="457203" y="311808"/>
            <a:ext cx="5256292" cy="39019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lang="en-US" sz="3000" dirty="1" smtClean="0">
                <a:solidFill>
                  <a:prstClr val="white"/>
                </a:solidFill>
                <a:latin typeface="Arial" panose="020b0604020202020204" pitchFamily="34" charset="0"/>
                <a:cs typeface="Arial" panose="020b0604020202020204" pitchFamily="34" charset="0"/>
              </a:rPr>
              <a:t>Size does matter in our future environment</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4" name="Subtitle 2"/>
          <p:cNvSpPr txBox="1"/>
          <p:nvPr/>
        </p:nvSpPr>
        <p:spPr>
          <a:xfrm>
            <a:off x="434596" y="1555946"/>
            <a:ext cx="4079215"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Many companies have to make the decision at a certain time if their size is still relevant enough to remain significant for an organization and are able to compete with larger SSC organizations</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13" name="Picture 12"/>
          <p:cNvPicPr>
            <a:picLocks noChangeAspect="1"/>
          </p:cNvPicPr>
          <p:nvPr/>
        </p:nvPicPr>
        <p:blipFill>
          <a:blip r:embed="rId4"/>
          <a:srcRect/>
          <a:stretch>
            <a:fillRect/>
          </a:stretch>
        </p:blipFill>
        <p:spPr>
          <a:xfrm>
            <a:off x="9639817" y="188194"/>
            <a:ext cx="2375012" cy="803972"/>
          </a:xfrm>
          <a:prstGeom prst="rect"/>
        </p:spPr>
      </p:pic>
      <p:sp>
        <p:nvSpPr>
          <p:cNvPr id="2" name="Right Arrow 1"/>
          <p:cNvSpPr/>
          <p:nvPr/>
        </p:nvSpPr>
        <p:spPr>
          <a:xfrm>
            <a:off x="5588000" y="1765300"/>
            <a:ext cx="5842000" cy="1193800"/>
          </a:xfrm>
          <a:prstGeom prst="rightArrow">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1" smtClean="0">
                <a:latin typeface="Arial" panose="020b0604020202020204" pitchFamily="34" charset="0"/>
                <a:cs typeface="Arial" panose="020b0604020202020204" pitchFamily="34" charset="0"/>
              </a:rPr>
              <a:t>Ability to transform &amp; automate</a:t>
            </a:r>
            <a:endParaRPr lang="hu-HU" sz="2000" b="1">
              <a:latin typeface="Arial" panose="020b0604020202020204" pitchFamily="34" charset="0"/>
              <a:cs typeface="Arial" panose="020b0604020202020204" pitchFamily="34" charset="0"/>
            </a:endParaRPr>
          </a:p>
        </p:txBody>
      </p:sp>
      <p:sp>
        <p:nvSpPr>
          <p:cNvPr id="15" name="Right Arrow 14"/>
          <p:cNvSpPr/>
          <p:nvPr/>
        </p:nvSpPr>
        <p:spPr>
          <a:xfrm>
            <a:off x="5588000" y="3117850"/>
            <a:ext cx="5842000" cy="1193800"/>
          </a:xfrm>
          <a:prstGeom prst="rightArrow">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1" smtClean="0">
                <a:latin typeface="Arial" panose="020b0604020202020204" pitchFamily="34" charset="0"/>
                <a:cs typeface="Arial" panose="020b0604020202020204" pitchFamily="34" charset="0"/>
              </a:rPr>
              <a:t>Ability to retain talent and keep providing development path</a:t>
            </a:r>
            <a:endParaRPr lang="hu-HU" sz="2000" b="1">
              <a:latin typeface="Arial" panose="020b0604020202020204" pitchFamily="34" charset="0"/>
              <a:cs typeface="Arial" panose="020b0604020202020204" pitchFamily="34" charset="0"/>
            </a:endParaRPr>
          </a:p>
        </p:txBody>
      </p:sp>
      <p:sp>
        <p:nvSpPr>
          <p:cNvPr id="16" name="Right Arrow 15"/>
          <p:cNvSpPr/>
          <p:nvPr/>
        </p:nvSpPr>
        <p:spPr>
          <a:xfrm>
            <a:off x="5588000" y="4470400"/>
            <a:ext cx="5842000" cy="1193800"/>
          </a:xfrm>
          <a:prstGeom prst="rightArrow">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1" smtClean="0">
                <a:latin typeface="Arial" panose="020b0604020202020204" pitchFamily="34" charset="0"/>
                <a:cs typeface="Arial" panose="020b0604020202020204" pitchFamily="34" charset="0"/>
              </a:rPr>
              <a:t>Ability to remain competitive and significant for your organization</a:t>
            </a:r>
            <a:endParaRPr lang="hu-HU" sz="2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44898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whole" animBg="1"/>
      <p:bldP spid="15" grpId="1" build="whole" animBg="1"/>
      <p:bldP spid="16" grpId="2" build="whole" animBg="1"/>
    </p:bldLst>
  </p:timing>
</p:sld>
</file>

<file path=ppt/slides/slide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a:off x="4" y="0"/>
            <a:ext cx="12191996" cy="6858000"/>
          </a:xfrm>
          <a:prstGeom prst="rect"/>
        </p:spPr>
      </p:pic>
      <p:pic>
        <p:nvPicPr>
          <p:cNvPr id="17"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p:nvPr/>
        </p:nvSpPr>
        <p:spPr>
          <a:xfrm>
            <a:off x="457203" y="311808"/>
            <a:ext cx="5256292" cy="39019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lang="en-US" sz="3000" dirty="1" smtClean="0">
                <a:solidFill>
                  <a:prstClr val="white"/>
                </a:solidFill>
                <a:latin typeface="Arial" panose="020b0604020202020204" pitchFamily="34" charset="0"/>
                <a:cs typeface="Arial" panose="020b0604020202020204" pitchFamily="34" charset="0"/>
              </a:rPr>
              <a:t>Governance changes and requirements</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4" name="Subtitle 2"/>
          <p:cNvSpPr txBox="1"/>
          <p:nvPr/>
        </p:nvSpPr>
        <p:spPr>
          <a:xfrm>
            <a:off x="434596" y="1555946"/>
            <a:ext cx="4079215"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The jungle that is created for us requires a change in governance to ensure we are ready  to manage and optimize our organizations of the future</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pic>
        <p:nvPicPr>
          <p:cNvPr id="13" name="Picture 12"/>
          <p:cNvPicPr>
            <a:picLocks noChangeAspect="1"/>
          </p:cNvPicPr>
          <p:nvPr/>
        </p:nvPicPr>
        <p:blipFill>
          <a:blip r:embed="rId4"/>
          <a:srcRect/>
          <a:stretch>
            <a:fillRect/>
          </a:stretch>
        </p:blipFill>
        <p:spPr>
          <a:xfrm>
            <a:off x="9639817" y="188194"/>
            <a:ext cx="2375012" cy="803972"/>
          </a:xfrm>
          <a:prstGeom prst="rect"/>
        </p:spPr>
      </p:pic>
      <p:grpSp>
        <p:nvGrpSpPr>
          <p:cNvPr id="11" name="Group 10"/>
          <p:cNvGrpSpPr/>
          <p:nvPr/>
        </p:nvGrpSpPr>
        <p:grpSpPr>
          <a:xfrm>
            <a:off x="4405274" y="2275126"/>
            <a:ext cx="7435764" cy="3303573"/>
            <a:chOff x="1954107" y="1967555"/>
            <a:chExt cx="7435764" cy="3303573"/>
          </a:xfrm>
        </p:grpSpPr>
        <p:sp>
          <p:nvSpPr>
            <p:cNvPr id="12" name="Freeform 11"/>
            <p:cNvSpPr/>
            <p:nvPr/>
          </p:nvSpPr>
          <p:spPr>
            <a:xfrm>
              <a:off x="6409605" y="2290862"/>
              <a:ext cx="2980266" cy="2980266"/>
            </a:xfrm>
            <a:custGeom>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solidFill>
              <a:srgbClr val="00B050">
                <a:alpha val="79000"/>
              </a:srgbClr>
            </a:solidFill>
            <a:ln w="25400" cap="flat" algn="ctr">
              <a:no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70286" tIns="769233" rIns="670286" bIns="821355" numCol="1" spcCol="1270" anchor="ctr" anchorCtr="0">
              <a:noAutofit/>
            </a:bodyPr>
            <a:lstStyle/>
            <a:p>
              <a:pPr lvl="0" algn="ctr" defTabSz="2489200">
                <a:lnSpc>
                  <a:spcPct val="90000"/>
                </a:lnSpc>
                <a:spcBef>
                  <a:spcPct val="0"/>
                </a:spcBef>
                <a:spcAft>
                  <a:spcPct val="35000"/>
                </a:spcAft>
              </a:pPr>
              <a:r>
                <a:rPr lang="en-US" sz="2800" kern="1200" dirty="1" smtClean="0"/>
                <a:t>GBS transaction hub</a:t>
              </a:r>
              <a:endParaRPr lang="en-US" sz="2800" kern="1200"/>
            </a:p>
          </p:txBody>
        </p:sp>
        <p:sp>
          <p:nvSpPr>
            <p:cNvPr id="18" name="Freeform 17"/>
            <p:cNvSpPr/>
            <p:nvPr/>
          </p:nvSpPr>
          <p:spPr>
            <a:xfrm>
              <a:off x="4451085" y="2532220"/>
              <a:ext cx="2167466" cy="2167466"/>
            </a:xfrm>
            <a:custGeom>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solidFill>
              <a:srgbClr val="FF0000">
                <a:alpha val="82000"/>
              </a:srgbClr>
            </a:solidFill>
            <a:ln w="25400" cap="flat" algn="ctr">
              <a:no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8846" tIns="592144" rIns="588846" bIns="592144" numCol="1" spcCol="1270" anchor="ctr" anchorCtr="0">
              <a:noAutofit/>
            </a:bodyPr>
            <a:lstStyle/>
            <a:p>
              <a:pPr lvl="0" algn="ctr" defTabSz="1511300">
                <a:lnSpc>
                  <a:spcPct val="90000"/>
                </a:lnSpc>
                <a:spcBef>
                  <a:spcPct val="0"/>
                </a:spcBef>
                <a:spcAft>
                  <a:spcPct val="35000"/>
                </a:spcAft>
              </a:pPr>
              <a:r>
                <a:rPr lang="en-US" sz="2500" dirty="1" smtClean="0"/>
                <a:t>GBS CoE</a:t>
              </a:r>
              <a:endParaRPr lang="en-US" sz="2500" kern="1200"/>
            </a:p>
          </p:txBody>
        </p:sp>
        <p:sp>
          <p:nvSpPr>
            <p:cNvPr id="19" name="Freeform 18"/>
            <p:cNvSpPr/>
            <p:nvPr/>
          </p:nvSpPr>
          <p:spPr>
            <a:xfrm>
              <a:off x="2200398" y="2290862"/>
              <a:ext cx="2600961" cy="2600961"/>
            </a:xfrm>
            <a:custGeom>
              <a:gdLst>
                <a:gd name="connsiteX0" fmla="*/ 1589033 w 2123675"/>
                <a:gd name="connsiteY0" fmla="*/ 537873 h 2123675"/>
                <a:gd name="connsiteX1" fmla="*/ 1902347 w 2123675"/>
                <a:gd name="connsiteY1" fmla="*/ 443446 h 2123675"/>
                <a:gd name="connsiteX2" fmla="*/ 2017635 w 2123675"/>
                <a:gd name="connsiteY2" fmla="*/ 643130 h 2123675"/>
                <a:gd name="connsiteX3" fmla="*/ 1779202 w 2123675"/>
                <a:gd name="connsiteY3" fmla="*/ 867255 h 2123675"/>
                <a:gd name="connsiteX4" fmla="*/ 1779202 w 2123675"/>
                <a:gd name="connsiteY4" fmla="*/ 1256420 h 2123675"/>
                <a:gd name="connsiteX5" fmla="*/ 2017635 w 2123675"/>
                <a:gd name="connsiteY5" fmla="*/ 1480545 h 2123675"/>
                <a:gd name="connsiteX6" fmla="*/ 1902347 w 2123675"/>
                <a:gd name="connsiteY6" fmla="*/ 1680229 h 2123675"/>
                <a:gd name="connsiteX7" fmla="*/ 1589033 w 2123675"/>
                <a:gd name="connsiteY7" fmla="*/ 1585802 h 2123675"/>
                <a:gd name="connsiteX8" fmla="*/ 1252006 w 2123675"/>
                <a:gd name="connsiteY8" fmla="*/ 1780385 h 2123675"/>
                <a:gd name="connsiteX9" fmla="*/ 1177125 w 2123675"/>
                <a:gd name="connsiteY9" fmla="*/ 2098936 h 2123675"/>
                <a:gd name="connsiteX10" fmla="*/ 946550 w 2123675"/>
                <a:gd name="connsiteY10" fmla="*/ 2098936 h 2123675"/>
                <a:gd name="connsiteX11" fmla="*/ 871669 w 2123675"/>
                <a:gd name="connsiteY11" fmla="*/ 1780385 h 2123675"/>
                <a:gd name="connsiteX12" fmla="*/ 534642 w 2123675"/>
                <a:gd name="connsiteY12" fmla="*/ 1585802 h 2123675"/>
                <a:gd name="connsiteX13" fmla="*/ 221328 w 2123675"/>
                <a:gd name="connsiteY13" fmla="*/ 1680229 h 2123675"/>
                <a:gd name="connsiteX14" fmla="*/ 106040 w 2123675"/>
                <a:gd name="connsiteY14" fmla="*/ 1480545 h 2123675"/>
                <a:gd name="connsiteX15" fmla="*/ 344473 w 2123675"/>
                <a:gd name="connsiteY15" fmla="*/ 1256420 h 2123675"/>
                <a:gd name="connsiteX16" fmla="*/ 344473 w 2123675"/>
                <a:gd name="connsiteY16" fmla="*/ 867255 h 2123675"/>
                <a:gd name="connsiteX17" fmla="*/ 106040 w 2123675"/>
                <a:gd name="connsiteY17" fmla="*/ 643130 h 2123675"/>
                <a:gd name="connsiteX18" fmla="*/ 221328 w 2123675"/>
                <a:gd name="connsiteY18" fmla="*/ 443446 h 2123675"/>
                <a:gd name="connsiteX19" fmla="*/ 534642 w 2123675"/>
                <a:gd name="connsiteY19" fmla="*/ 537873 h 2123675"/>
                <a:gd name="connsiteX20" fmla="*/ 871669 w 2123675"/>
                <a:gd name="connsiteY20" fmla="*/ 343290 h 2123675"/>
                <a:gd name="connsiteX21" fmla="*/ 946550 w 2123675"/>
                <a:gd name="connsiteY21" fmla="*/ 24739 h 2123675"/>
                <a:gd name="connsiteX22" fmla="*/ 1177125 w 2123675"/>
                <a:gd name="connsiteY22" fmla="*/ 24739 h 2123675"/>
                <a:gd name="connsiteX23" fmla="*/ 1252006 w 2123675"/>
                <a:gd name="connsiteY23" fmla="*/ 343290 h 2123675"/>
                <a:gd name="connsiteX24" fmla="*/ 1589033 w 2123675"/>
                <a:gd name="connsiteY24" fmla="*/ 537873 h 2123675"/>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23675" h="2123675">
                  <a:moveTo>
                    <a:pt x="1366897" y="537190"/>
                  </a:moveTo>
                  <a:lnTo>
                    <a:pt x="1594045" y="396507"/>
                  </a:lnTo>
                  <a:lnTo>
                    <a:pt x="1727168" y="529630"/>
                  </a:lnTo>
                  <a:lnTo>
                    <a:pt x="1586485" y="756778"/>
                  </a:lnTo>
                  <a:cubicBezTo>
                    <a:pt x="1640670" y="849967"/>
                    <a:pt x="1669056" y="955907"/>
                    <a:pt x="1668725" y="1063703"/>
                  </a:cubicBezTo>
                  <a:lnTo>
                    <a:pt x="1904134" y="1190078"/>
                  </a:lnTo>
                  <a:lnTo>
                    <a:pt x="1855408" y="1371927"/>
                  </a:lnTo>
                  <a:lnTo>
                    <a:pt x="1588350" y="1363666"/>
                  </a:lnTo>
                  <a:cubicBezTo>
                    <a:pt x="1534739" y="1457186"/>
                    <a:pt x="1457186" y="1534739"/>
                    <a:pt x="1363666" y="1588351"/>
                  </a:cubicBezTo>
                  <a:lnTo>
                    <a:pt x="1371926" y="1855408"/>
                  </a:lnTo>
                  <a:lnTo>
                    <a:pt x="1190078" y="1904134"/>
                  </a:lnTo>
                  <a:lnTo>
                    <a:pt x="1063703" y="1668725"/>
                  </a:lnTo>
                  <a:cubicBezTo>
                    <a:pt x="955907" y="1669057"/>
                    <a:pt x="849967" y="1640670"/>
                    <a:pt x="756778" y="1586485"/>
                  </a:cubicBezTo>
                  <a:lnTo>
                    <a:pt x="529630" y="1727168"/>
                  </a:lnTo>
                  <a:lnTo>
                    <a:pt x="396507" y="1594045"/>
                  </a:lnTo>
                  <a:lnTo>
                    <a:pt x="537190" y="1366897"/>
                  </a:lnTo>
                  <a:cubicBezTo>
                    <a:pt x="483005" y="1273708"/>
                    <a:pt x="454619" y="1167768"/>
                    <a:pt x="454950" y="1059972"/>
                  </a:cubicBezTo>
                  <a:lnTo>
                    <a:pt x="219541" y="933597"/>
                  </a:lnTo>
                  <a:lnTo>
                    <a:pt x="268267" y="751748"/>
                  </a:lnTo>
                  <a:lnTo>
                    <a:pt x="535325" y="760009"/>
                  </a:lnTo>
                  <a:cubicBezTo>
                    <a:pt x="588936" y="666489"/>
                    <a:pt x="666489" y="588936"/>
                    <a:pt x="760009" y="535324"/>
                  </a:cubicBezTo>
                  <a:lnTo>
                    <a:pt x="751749" y="268267"/>
                  </a:lnTo>
                  <a:lnTo>
                    <a:pt x="933597" y="219541"/>
                  </a:lnTo>
                  <a:lnTo>
                    <a:pt x="1059972" y="454950"/>
                  </a:lnTo>
                  <a:cubicBezTo>
                    <a:pt x="1167768" y="454618"/>
                    <a:pt x="1273708" y="483005"/>
                    <a:pt x="1366897" y="537190"/>
                  </a:cubicBezTo>
                  <a:close/>
                </a:path>
              </a:pathLst>
            </a:custGeom>
            <a:solidFill>
              <a:srgbClr val="002060">
                <a:alpha val="79000"/>
              </a:srgbClr>
            </a:solidFill>
            <a:ln w="25400" cap="flat" algn="ctr">
              <a:noFill/>
              <a:prstDash val="solid"/>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52687" tIns="752687" rIns="752688" bIns="752688" numCol="1" spcCol="1270" anchor="ctr" anchorCtr="0">
              <a:noAutofit/>
            </a:bodyPr>
            <a:lstStyle/>
            <a:p>
              <a:pPr lvl="0" algn="ctr" defTabSz="1689100">
                <a:lnSpc>
                  <a:spcPct val="90000"/>
                </a:lnSpc>
                <a:spcBef>
                  <a:spcPct val="0"/>
                </a:spcBef>
                <a:spcAft>
                  <a:spcPct val="35000"/>
                </a:spcAft>
              </a:pPr>
              <a:r>
                <a:rPr lang="en-US" sz="1700" dirty="1" smtClean="0"/>
                <a:t>Retained organization</a:t>
              </a:r>
              <a:endParaRPr lang="en-US" sz="1700" kern="1200"/>
            </a:p>
          </p:txBody>
        </p:sp>
        <p:sp>
          <p:nvSpPr>
            <p:cNvPr id="20" name="Circular Arrow 19"/>
            <p:cNvSpPr/>
            <p:nvPr/>
          </p:nvSpPr>
          <p:spPr>
            <a:xfrm rot="4316321">
              <a:off x="1954107" y="1967555"/>
              <a:ext cx="2988394" cy="298839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21" name="Circular Arrow 20"/>
          <p:cNvSpPr/>
          <p:nvPr/>
        </p:nvSpPr>
        <p:spPr>
          <a:xfrm rot="4316321">
            <a:off x="6436352" y="2294521"/>
            <a:ext cx="2988394" cy="298839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2" name="Circular Arrow 21"/>
          <p:cNvSpPr/>
          <p:nvPr/>
        </p:nvSpPr>
        <p:spPr>
          <a:xfrm rot="4316321">
            <a:off x="8783311" y="2014663"/>
            <a:ext cx="2988394" cy="2988394"/>
          </a:xfrm>
          <a:prstGeom prst="circularArrow">
            <a:avLst>
              <a:gd name="adj1" fmla="val 5984"/>
              <a:gd name="adj2" fmla="val 394124"/>
              <a:gd name="adj3" fmla="val 13313824"/>
              <a:gd name="adj4" fmla="val 10508221"/>
              <a:gd name="adj5" fmla="val 6981"/>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ectangle 22"/>
          <p:cNvSpPr/>
          <p:nvPr/>
        </p:nvSpPr>
        <p:spPr>
          <a:xfrm>
            <a:off x="5026881" y="5198531"/>
            <a:ext cx="2188566" cy="1522696"/>
          </a:xfrm>
          <a:prstGeom prst="rect"/>
          <a:solidFill>
            <a:schemeClr val="tx1">
              <a:lumMod val="75000"/>
              <a:lumOff val="25000"/>
              <a:alpha val="76000"/>
            </a:schemeClr>
          </a:solidFill>
          <a:ln w="9525"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202" tIns="53202" rIns="53202" bIns="53202" numCol="1" spcCol="0" rtlCol="0" fromWordArt="0" anchor="t" anchorCtr="0" forceAA="0" compatLnSpc="1">
            <a:prstTxWarp prst="textNoShape"/>
            <a:noAutofit/>
          </a:bodyPr>
          <a:lstStyle/>
          <a:p>
            <a:pPr marL="0" marR="0" lvl="0" indent="0" algn="l" defTabSz="794981" fontAlgn="base" rtl="0" eaLnBrk="1" latinLnBrk="0" hangingPunct="1">
              <a:lnSpc>
                <a:spcPct val="100000"/>
              </a:lnSpc>
              <a:spcBef>
                <a:spcPct val="0"/>
              </a:spcBef>
              <a:spcAft>
                <a:spcPct val="50000"/>
              </a:spcAft>
              <a:buClr>
                <a:srgbClr val="FFE600"/>
              </a:buClr>
              <a:buSzPct val="80000"/>
              <a:buFontTx/>
              <a:buNone/>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 name="Oval 23"/>
          <p:cNvSpPr/>
          <p:nvPr/>
        </p:nvSpPr>
        <p:spPr>
          <a:xfrm>
            <a:off x="4350979" y="5321004"/>
            <a:ext cx="536713" cy="536713"/>
          </a:xfrm>
          <a:prstGeom prst="ellipse"/>
          <a:solidFill>
            <a:schemeClr val="bg1"/>
          </a:solidFill>
          <a:ln w="381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lang="en-US" b="1" dirty="1">
                <a:solidFill>
                  <a:prstClr val="black"/>
                </a:solidFill>
                <a:latin typeface="Arial" panose="020b0604020202020204" pitchFamily="34" charset="0"/>
                <a:cs typeface="Arial" panose="020b0604020202020204" pitchFamily="34" charset="0"/>
              </a:rPr>
              <a:t>1</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Subtitle 2"/>
          <p:cNvSpPr txBox="1"/>
          <p:nvPr/>
        </p:nvSpPr>
        <p:spPr>
          <a:xfrm>
            <a:off x="5026881" y="5271126"/>
            <a:ext cx="2260136" cy="131774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R="0" lvl="0" algn="l" defTabSz="914400" fontAlgn="t" rtl="0" eaLnBrk="1" latinLnBrk="0" hangingPunct="1">
              <a:lnSpc>
                <a:spcPct val="90000"/>
              </a:lnSpc>
              <a:spcBef>
                <a:spcPct val="0"/>
              </a:spcBef>
              <a:spcAft>
                <a:spcPct val="0"/>
              </a:spcAft>
              <a:buClrTx/>
              <a:buSzTx/>
              <a:defRPr/>
            </a:pPr>
            <a:r>
              <a:rPr lang="en-US" sz="1400" b="1" dirty="1" smtClean="0">
                <a:solidFill>
                  <a:schemeClr val="bg1"/>
                </a:solidFill>
              </a:rPr>
              <a:t>Retained organization: </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Focus on identification of new activities , ready for GBS</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kumimoji="0" lang="en-US" sz="1400" i="0" u="none" strike="noStrike" kern="1200" cap="none" spc="0" normalizeH="0" baseline="0" noProof="0" dirty="1" smtClean="0">
                <a:ln>
                  <a:noFill/>
                </a:ln>
                <a:solidFill>
                  <a:schemeClr val="bg1"/>
                </a:solidFill>
                <a:effectLst/>
                <a:uLnTx/>
                <a:uFillTx/>
              </a:rPr>
              <a:t>Client facing non movable activities</a:t>
            </a:r>
            <a:endParaRPr kumimoji="0" lang="en-US" sz="1400" i="0" u="none" strike="noStrike" kern="1200" cap="none" spc="0" normalizeH="0" baseline="0" noProof="0">
              <a:ln>
                <a:noFill/>
              </a:ln>
              <a:solidFill>
                <a:schemeClr val="bg1"/>
              </a:solidFill>
              <a:effectLst/>
              <a:uLnTx/>
              <a:uFillTx/>
            </a:endParaRPr>
          </a:p>
        </p:txBody>
      </p:sp>
      <p:sp>
        <p:nvSpPr>
          <p:cNvPr id="26" name="Rectangle 25"/>
          <p:cNvSpPr/>
          <p:nvPr/>
        </p:nvSpPr>
        <p:spPr>
          <a:xfrm>
            <a:off x="6980223" y="531262"/>
            <a:ext cx="2548372" cy="1724663"/>
          </a:xfrm>
          <a:prstGeom prst="rect"/>
          <a:solidFill>
            <a:schemeClr val="tx1">
              <a:lumMod val="75000"/>
              <a:lumOff val="25000"/>
              <a:alpha val="76000"/>
            </a:schemeClr>
          </a:solidFill>
          <a:ln w="9525"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202" tIns="53202" rIns="53202" bIns="53202" numCol="1" spcCol="0" rtlCol="0" fromWordArt="0" anchor="t" anchorCtr="0" forceAA="0" compatLnSpc="1">
            <a:prstTxWarp prst="textNoShape"/>
            <a:noAutofit/>
          </a:bodyPr>
          <a:lstStyle/>
          <a:p>
            <a:pPr marL="0" marR="0" lvl="0" indent="0" algn="l" defTabSz="794981" fontAlgn="base" rtl="0" eaLnBrk="1" latinLnBrk="0" hangingPunct="1">
              <a:lnSpc>
                <a:spcPct val="100000"/>
              </a:lnSpc>
              <a:spcBef>
                <a:spcPct val="0"/>
              </a:spcBef>
              <a:spcAft>
                <a:spcPct val="50000"/>
              </a:spcAft>
              <a:buClr>
                <a:srgbClr val="FFE600"/>
              </a:buClr>
              <a:buSzPct val="80000"/>
              <a:buFontTx/>
              <a:buNone/>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Oval 26"/>
          <p:cNvSpPr/>
          <p:nvPr/>
        </p:nvSpPr>
        <p:spPr>
          <a:xfrm>
            <a:off x="6304321" y="653736"/>
            <a:ext cx="536713" cy="536713"/>
          </a:xfrm>
          <a:prstGeom prst="ellipse"/>
          <a:solidFill>
            <a:schemeClr val="bg1"/>
          </a:solidFill>
          <a:ln w="381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lang="en-US" b="1" noProof="0" dirty="1">
                <a:solidFill>
                  <a:prstClr val="black"/>
                </a:solidFill>
                <a:latin typeface="Arial" panose="020b0604020202020204" pitchFamily="34" charset="0"/>
                <a:cs typeface="Arial" panose="020b0604020202020204" pitchFamily="34" charset="0"/>
              </a:rPr>
              <a:t>2</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Subtitle 2"/>
          <p:cNvSpPr txBox="1"/>
          <p:nvPr/>
        </p:nvSpPr>
        <p:spPr>
          <a:xfrm>
            <a:off x="6984247" y="611541"/>
            <a:ext cx="2544348" cy="131774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lang="en-US" sz="1400" b="1" dirty="1" smtClean="0">
                <a:solidFill>
                  <a:schemeClr val="bg1"/>
                </a:solidFill>
              </a:rPr>
              <a:t>GBS CoE:</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Identification with retained teams</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Manage the move</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Stabilize</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Automate </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Move stabilized activity to transaction hub</a:t>
            </a:r>
            <a:endParaRPr kumimoji="0" lang="en-US" sz="1400" i="0" u="none" strike="noStrike" kern="1200" cap="none" spc="0" normalizeH="0" baseline="0" noProof="0">
              <a:ln>
                <a:noFill/>
              </a:ln>
              <a:solidFill>
                <a:schemeClr val="bg1"/>
              </a:solidFill>
              <a:effectLst/>
              <a:uLnTx/>
              <a:uFillTx/>
            </a:endParaRPr>
          </a:p>
        </p:txBody>
      </p:sp>
      <p:sp>
        <p:nvSpPr>
          <p:cNvPr id="29" name="Rectangle 28"/>
          <p:cNvSpPr/>
          <p:nvPr/>
        </p:nvSpPr>
        <p:spPr>
          <a:xfrm>
            <a:off x="9429760" y="5634042"/>
            <a:ext cx="2219785" cy="1149143"/>
          </a:xfrm>
          <a:prstGeom prst="rect"/>
          <a:solidFill>
            <a:schemeClr val="tx1">
              <a:lumMod val="75000"/>
              <a:lumOff val="25000"/>
              <a:alpha val="76000"/>
            </a:schemeClr>
          </a:solidFill>
          <a:ln w="9525"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3202" tIns="53202" rIns="53202" bIns="53202" numCol="1" spcCol="0" rtlCol="0" fromWordArt="0" anchor="t" anchorCtr="0" forceAA="0" compatLnSpc="1">
            <a:prstTxWarp prst="textNoShape"/>
            <a:noAutofit/>
          </a:bodyPr>
          <a:lstStyle/>
          <a:p>
            <a:pPr marL="0" marR="0" lvl="0" indent="0" algn="l" defTabSz="794981" fontAlgn="base" rtl="0" eaLnBrk="1" latinLnBrk="0" hangingPunct="1">
              <a:lnSpc>
                <a:spcPct val="100000"/>
              </a:lnSpc>
              <a:spcBef>
                <a:spcPct val="0"/>
              </a:spcBef>
              <a:spcAft>
                <a:spcPct val="50000"/>
              </a:spcAft>
              <a:buClr>
                <a:srgbClr val="FFE600"/>
              </a:buClr>
              <a:buSzPct val="80000"/>
              <a:buFontTx/>
              <a:buNone/>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8753858" y="5756516"/>
            <a:ext cx="536713" cy="536713"/>
          </a:xfrm>
          <a:prstGeom prst="ellipse"/>
          <a:solidFill>
            <a:schemeClr val="bg1"/>
          </a:solidFill>
          <a:ln w="381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lang="en-US" b="1" dirty="1">
                <a:solidFill>
                  <a:prstClr val="black"/>
                </a:solidFill>
                <a:latin typeface="Arial" panose="020b0604020202020204" pitchFamily="34" charset="0"/>
                <a:cs typeface="Arial" panose="020b0604020202020204" pitchFamily="34" charset="0"/>
              </a:rPr>
              <a:t>3</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Subtitle 2"/>
          <p:cNvSpPr txBox="1"/>
          <p:nvPr/>
        </p:nvSpPr>
        <p:spPr>
          <a:xfrm>
            <a:off x="9433784" y="5714321"/>
            <a:ext cx="2239485" cy="1068864"/>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lang="en-US" sz="1400" b="1" dirty="1" smtClean="0">
                <a:solidFill>
                  <a:schemeClr val="bg1"/>
                </a:solidFill>
              </a:rPr>
              <a:t>GBS Transactions hub:</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Takes stabilized work &amp; delivers</a:t>
            </a:r>
          </a:p>
          <a:p>
            <a:pPr marL="285750" marR="0" lvl="0" indent="-285750" algn="l" defTabSz="914400" fontAlgn="t" rtl="0" eaLnBrk="1" latinLnBrk="0" hangingPunct="1">
              <a:lnSpc>
                <a:spcPct val="90000"/>
              </a:lnSpc>
              <a:spcBef>
                <a:spcPct val="0"/>
              </a:spcBef>
              <a:spcAft>
                <a:spcPct val="0"/>
              </a:spcAft>
              <a:buClrTx/>
              <a:buSzTx/>
              <a:buFont typeface="Arial" panose="020b0604020202020204" pitchFamily="34" charset="0"/>
              <a:buChar char="•"/>
              <a:defRPr/>
            </a:pPr>
            <a:r>
              <a:rPr lang="en-US" sz="1400" dirty="1" smtClean="0">
                <a:solidFill>
                  <a:schemeClr val="bg1"/>
                </a:solidFill>
              </a:rPr>
              <a:t>Focus on repetitive and lower value</a:t>
            </a:r>
          </a:p>
        </p:txBody>
      </p:sp>
    </p:spTree>
    <p:extLst>
      <p:ext uri="{BB962C8B-B14F-4D97-AF65-F5344CB8AC3E}">
        <p14:creationId xmlns:p14="http://schemas.microsoft.com/office/powerpoint/2010/main" val="1632617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500"/>
                                        <p:tgtEl>
                                          <p:spTgt spid="21">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2">
                                            <p:bg/>
                                          </p:spTgt>
                                        </p:tgtEl>
                                        <p:attrNameLst>
                                          <p:attrName>style.visibility</p:attrName>
                                        </p:attrNameLst>
                                      </p:cBhvr>
                                      <p:to>
                                        <p:strVal val="visible"/>
                                      </p:to>
                                    </p:set>
                                    <p:animEffect transition="in" filter="fade">
                                      <p:cBhvr>
                                        <p:cTn id="10" dur="500"/>
                                        <p:tgtEl>
                                          <p:spTgt spid="22">
                                            <p:bg/>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bg/>
                                          </p:spTgt>
                                        </p:tgtEl>
                                        <p:attrNameLst>
                                          <p:attrName>style.visibility</p:attrName>
                                        </p:attrNameLst>
                                      </p:cBhvr>
                                      <p:to>
                                        <p:strVal val="visible"/>
                                      </p:to>
                                    </p:set>
                                    <p:animEffect transition="in" filter="fade">
                                      <p:cBhvr>
                                        <p:cTn id="13" dur="500"/>
                                        <p:tgtEl>
                                          <p:spTgt spid="11">
                                            <p:bg/>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1"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5"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par>
                                <p:cTn id="30" presetID="10" presetClass="entr" presetSubtype="0" fill="hold" grpId="3"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par>
                                <p:cTn id="33" presetID="10" presetClass="entr" presetSubtype="0" fill="hold" grpId="4"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7"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par>
                                <p:cTn id="41" presetID="10" presetClass="entr" presetSubtype="0" fill="hold" grpId="8"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par>
                                <p:cTn id="44" presetID="10" presetClass="entr" presetSubtype="0" fill="hold" grpId="6"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whole" animBg="1"/>
      <p:bldP spid="24" grpId="1" build="whole" animBg="1"/>
      <p:bldP spid="25" grpId="2" build="whole" animBg="1"/>
      <p:bldP spid="26" grpId="3" build="whole" animBg="1"/>
      <p:bldP spid="27" grpId="4" build="whole" animBg="1"/>
      <p:bldP spid="28" grpId="5" build="whole" animBg="1"/>
      <p:bldP spid="29" grpId="6" build="whole" animBg="1"/>
      <p:bldP spid="30" grpId="7" build="whole" animBg="1"/>
      <p:bldP spid="31" grpId="8" build="whole" animBg="1"/>
    </p:bld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9" name="Picture 90"/>
          <p:cNvPicPr>
            <a:picLocks noChangeAspect="1" noChangeArrowheads="1"/>
          </p:cNvPicPr>
          <p:nvPr/>
        </p:nvPicPr>
        <p:blipFill>
          <a:blip r:embed="rId3"/>
          <a:srcRect/>
          <a:stretch>
            <a:fillRect/>
          </a:stretch>
        </p:blipFill>
        <p:spPr>
          <a:xfrm>
            <a:off x="0" y="932"/>
            <a:ext cx="12192001" cy="6857068"/>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Who doesn’t remember the days…..</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875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…where for years we saw significant growth in number of companies and employees in the GBS sector globally</a:t>
            </a:r>
            <a:endParaRPr lang="en-US" sz="3500"/>
          </a:p>
        </p:txBody>
      </p:sp>
      <p:graphicFrame>
        <p:nvGraphicFramePr>
          <p:cNvPr id="2" name="Diagram 1"/>
          <p:cNvGraphicFramePr/>
          <p:nvPr>
            <p:extLst>
              <p:ext uri="{D42A27DB-BD31-4B8C-83A1-F6EECF244321}">
                <p14:modId xmlns:p14="http://schemas.microsoft.com/office/powerpoint/2010/main" val="4049281728"/>
              </p:ext>
            </p:extLst>
          </p:nvPr>
        </p:nvGraphicFramePr>
        <p:xfrm>
          <a:off x="4499628" y="911870"/>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2119806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28" name="Picture 27"/>
          <p:cNvPicPr>
            <a:picLocks noChangeAspect="1"/>
          </p:cNvPicPr>
          <p:nvPr/>
        </p:nvPicPr>
        <p:blipFill>
          <a:blip r:embed="rId2"/>
          <a:srcRect/>
          <a:stretch>
            <a:fillRect/>
          </a:stretch>
        </p:blipFill>
        <p:spPr>
          <a:xfrm>
            <a:off x="0" y="0"/>
            <a:ext cx="12191999" cy="6858000"/>
          </a:xfrm>
          <a:prstGeom prst="rect"/>
        </p:spPr>
      </p:pic>
      <p:pic>
        <p:nvPicPr>
          <p:cNvPr id="29"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rcRect/>
          <a:stretch>
            <a:fillRect/>
          </a:stretch>
        </p:blipFill>
        <p:spPr>
          <a:xfrm>
            <a:off x="9639817" y="188194"/>
            <a:ext cx="2375012" cy="803972"/>
          </a:xfrm>
          <a:prstGeom prst="rect"/>
        </p:spPr>
      </p:pic>
      <p:sp>
        <p:nvSpPr>
          <p:cNvPr id="20" name="Title 1"/>
          <p:cNvSpPr txBox="1"/>
          <p:nvPr/>
        </p:nvSpPr>
        <p:spPr>
          <a:xfrm>
            <a:off x="457203" y="290048"/>
            <a:ext cx="3926907" cy="41195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lang="en-US" sz="3000" dirty="1" smtClean="0">
                <a:solidFill>
                  <a:prstClr val="white"/>
                </a:solidFill>
                <a:latin typeface="Arial" panose="020b0604020202020204" pitchFamily="34" charset="0"/>
                <a:cs typeface="Arial" panose="020b0604020202020204" pitchFamily="34" charset="0"/>
              </a:rPr>
              <a:t>How to become a strategic business partner?</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1" name="Subtitle 2"/>
          <p:cNvSpPr txBox="1"/>
          <p:nvPr/>
        </p:nvSpPr>
        <p:spPr>
          <a:xfrm>
            <a:off x="434596" y="1798116"/>
            <a:ext cx="4099826"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3200" dirty="1" smtClean="0">
                <a:solidFill>
                  <a:schemeClr val="bg1"/>
                </a:solidFill>
              </a:rPr>
              <a:t>What contributes to the jungle is that there </a:t>
            </a:r>
            <a:r>
              <a:rPr lang="en-US" sz="3200" dirty="1">
                <a:solidFill>
                  <a:schemeClr val="bg1"/>
                </a:solidFill>
              </a:rPr>
              <a:t>are several requirements to put in place to ensure your organization is able to be a strategic partner in delivering your goals</a:t>
            </a:r>
          </a:p>
        </p:txBody>
      </p:sp>
      <p:sp>
        <p:nvSpPr>
          <p:cNvPr id="14" name="Oval 13"/>
          <p:cNvSpPr/>
          <p:nvPr/>
        </p:nvSpPr>
        <p:spPr>
          <a:xfrm>
            <a:off x="5426165" y="1005457"/>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Business Partner Framework</a:t>
            </a:r>
            <a:endParaRPr lang="hu-HU">
              <a:latin typeface="Arial" panose="020b0604020202020204" pitchFamily="34" charset="0"/>
              <a:cs typeface="Arial" panose="020b0604020202020204" pitchFamily="34" charset="0"/>
            </a:endParaRPr>
          </a:p>
        </p:txBody>
      </p:sp>
      <p:sp>
        <p:nvSpPr>
          <p:cNvPr id="17" name="Oval 16"/>
          <p:cNvSpPr/>
          <p:nvPr/>
        </p:nvSpPr>
        <p:spPr>
          <a:xfrm>
            <a:off x="8836952" y="1005457"/>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Process stability &amp; standardization</a:t>
            </a:r>
            <a:endParaRPr lang="hu-HU">
              <a:latin typeface="Arial" panose="020b0604020202020204" pitchFamily="34" charset="0"/>
              <a:cs typeface="Arial" panose="020b0604020202020204" pitchFamily="34" charset="0"/>
            </a:endParaRPr>
          </a:p>
        </p:txBody>
      </p:sp>
      <p:sp>
        <p:nvSpPr>
          <p:cNvPr id="22" name="Oval 21"/>
          <p:cNvSpPr/>
          <p:nvPr/>
        </p:nvSpPr>
        <p:spPr>
          <a:xfrm>
            <a:off x="5434769" y="2356865"/>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Move of process ownership &amp; GPO role in SSC</a:t>
            </a:r>
            <a:endParaRPr lang="hu-HU">
              <a:latin typeface="Arial" panose="020b0604020202020204" pitchFamily="34" charset="0"/>
              <a:cs typeface="Arial" panose="020b0604020202020204" pitchFamily="34" charset="0"/>
            </a:endParaRPr>
          </a:p>
        </p:txBody>
      </p:sp>
      <p:sp>
        <p:nvSpPr>
          <p:cNvPr id="23" name="Oval 22"/>
          <p:cNvSpPr/>
          <p:nvPr/>
        </p:nvSpPr>
        <p:spPr>
          <a:xfrm>
            <a:off x="8836952" y="2411411"/>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Seat on the board / C-suite table</a:t>
            </a:r>
            <a:endParaRPr lang="hu-HU">
              <a:latin typeface="Arial" panose="020b0604020202020204" pitchFamily="34" charset="0"/>
              <a:cs typeface="Arial" panose="020b0604020202020204" pitchFamily="34" charset="0"/>
            </a:endParaRPr>
          </a:p>
        </p:txBody>
      </p:sp>
      <p:sp>
        <p:nvSpPr>
          <p:cNvPr id="24" name="Oval 23"/>
          <p:cNvSpPr/>
          <p:nvPr/>
        </p:nvSpPr>
        <p:spPr>
          <a:xfrm>
            <a:off x="5426165" y="3817365"/>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Strategic alignment and goal setting</a:t>
            </a:r>
            <a:endParaRPr lang="hu-HU">
              <a:latin typeface="Arial" panose="020b0604020202020204" pitchFamily="34" charset="0"/>
              <a:cs typeface="Arial" panose="020b0604020202020204" pitchFamily="34" charset="0"/>
            </a:endParaRPr>
          </a:p>
        </p:txBody>
      </p:sp>
      <p:sp>
        <p:nvSpPr>
          <p:cNvPr id="25" name="Oval 24"/>
          <p:cNvSpPr/>
          <p:nvPr/>
        </p:nvSpPr>
        <p:spPr>
          <a:xfrm>
            <a:off x="8836952" y="3817365"/>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GBS development mindset throughout the organization</a:t>
            </a:r>
            <a:endParaRPr lang="hu-HU">
              <a:latin typeface="Arial" panose="020b0604020202020204" pitchFamily="34" charset="0"/>
              <a:cs typeface="Arial" panose="020b0604020202020204" pitchFamily="34" charset="0"/>
            </a:endParaRPr>
          </a:p>
        </p:txBody>
      </p:sp>
      <p:sp>
        <p:nvSpPr>
          <p:cNvPr id="26" name="Oval 25"/>
          <p:cNvSpPr/>
          <p:nvPr/>
        </p:nvSpPr>
        <p:spPr>
          <a:xfrm>
            <a:off x="5426165" y="5277865"/>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Autonomous SSC leadership with decision power </a:t>
            </a:r>
            <a:endParaRPr lang="hu-HU">
              <a:latin typeface="Arial" panose="020b0604020202020204" pitchFamily="34" charset="0"/>
              <a:cs typeface="Arial" panose="020b0604020202020204" pitchFamily="34" charset="0"/>
            </a:endParaRPr>
          </a:p>
        </p:txBody>
      </p:sp>
      <p:sp>
        <p:nvSpPr>
          <p:cNvPr id="27" name="Oval 26"/>
          <p:cNvSpPr/>
          <p:nvPr/>
        </p:nvSpPr>
        <p:spPr>
          <a:xfrm>
            <a:off x="8836952" y="5277865"/>
            <a:ext cx="3136900" cy="1308100"/>
          </a:xfrm>
          <a:prstGeom prst="ellipse"/>
          <a:solidFill>
            <a:srgbClr val="002060">
              <a:alpha val="85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Move from reactive to proactive</a:t>
            </a:r>
            <a:endParaRPr lang="hu-H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34468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5"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6"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1"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7"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2"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3"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4"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whole" animBg="1"/>
      <p:bldP spid="17" grpId="1" build="whole" animBg="1"/>
      <p:bldP spid="22" grpId="2" build="whole" animBg="1"/>
      <p:bldP spid="23" grpId="3" build="whole" animBg="1"/>
      <p:bldP spid="24" grpId="4" build="whole" animBg="1"/>
      <p:bldP spid="25" grpId="5" build="whole" animBg="1"/>
      <p:bldP spid="26" grpId="6" build="whole" animBg="1"/>
      <p:bldP spid="27" grpId="7" build="whole" animBg="1"/>
    </p:bldLst>
  </p:timing>
</p:sld>
</file>

<file path=ppt/slides/slide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28" name="Picture 27"/>
          <p:cNvPicPr>
            <a:picLocks noChangeAspect="1"/>
          </p:cNvPicPr>
          <p:nvPr/>
        </p:nvPicPr>
        <p:blipFill>
          <a:blip r:embed="rId2"/>
          <a:srcRect/>
          <a:stretch>
            <a:fillRect/>
          </a:stretch>
        </p:blipFill>
        <p:spPr>
          <a:xfrm>
            <a:off x="0" y="0"/>
            <a:ext cx="12191999" cy="6858000"/>
          </a:xfrm>
          <a:prstGeom prst="rect"/>
        </p:spPr>
      </p:pic>
      <p:pic>
        <p:nvPicPr>
          <p:cNvPr id="29"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rcRect/>
          <a:stretch>
            <a:fillRect/>
          </a:stretch>
        </p:blipFill>
        <p:spPr>
          <a:xfrm>
            <a:off x="9639817" y="188194"/>
            <a:ext cx="2375012" cy="803972"/>
          </a:xfrm>
          <a:prstGeom prst="rect"/>
        </p:spPr>
      </p:pic>
      <p:sp>
        <p:nvSpPr>
          <p:cNvPr id="20" name="Title 1"/>
          <p:cNvSpPr txBox="1"/>
          <p:nvPr/>
        </p:nvSpPr>
        <p:spPr>
          <a:xfrm>
            <a:off x="457203" y="290048"/>
            <a:ext cx="3926907" cy="41195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lang="en-US" sz="3000" dirty="1" smtClean="0">
                <a:solidFill>
                  <a:prstClr val="white"/>
                </a:solidFill>
                <a:latin typeface="Arial" panose="020b0604020202020204" pitchFamily="34" charset="0"/>
                <a:cs typeface="Arial" panose="020b0604020202020204" pitchFamily="34" charset="0"/>
              </a:rPr>
              <a:t>Location becoming a moving target</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1" name="Subtitle 2"/>
          <p:cNvSpPr txBox="1"/>
          <p:nvPr/>
        </p:nvSpPr>
        <p:spPr>
          <a:xfrm>
            <a:off x="434596" y="1798116"/>
            <a:ext cx="4099826"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3200" dirty="1" smtClean="0">
                <a:solidFill>
                  <a:schemeClr val="bg1"/>
                </a:solidFill>
              </a:rPr>
              <a:t>Where in the past we chose for the obvious location to build and develop our SSC, now several key selection criteria have changed or will change soon</a:t>
            </a:r>
            <a:endParaRPr lang="en-US" sz="3200">
              <a:solidFill>
                <a:schemeClr val="bg1"/>
              </a:solidFill>
            </a:endParaRPr>
          </a:p>
        </p:txBody>
      </p:sp>
      <p:sp>
        <p:nvSpPr>
          <p:cNvPr id="2" name="Rounded Rectangle 1"/>
          <p:cNvSpPr/>
          <p:nvPr/>
        </p:nvSpPr>
        <p:spPr>
          <a:xfrm rot="20673006">
            <a:off x="5556157" y="855958"/>
            <a:ext cx="3670300" cy="805544"/>
          </a:xfrm>
          <a:prstGeom prst="roundRect">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1" smtClean="0">
                <a:latin typeface="Arial" panose="020b0604020202020204" pitchFamily="34" charset="0"/>
                <a:cs typeface="Arial" panose="020b0604020202020204" pitchFamily="34" charset="0"/>
              </a:rPr>
              <a:t>A virtual world is coming</a:t>
            </a:r>
            <a:endParaRPr lang="hu-HU" b="1">
              <a:latin typeface="Arial" panose="020b0604020202020204" pitchFamily="34" charset="0"/>
              <a:cs typeface="Arial" panose="020b0604020202020204" pitchFamily="34" charset="0"/>
            </a:endParaRPr>
          </a:p>
        </p:txBody>
      </p:sp>
      <p:sp>
        <p:nvSpPr>
          <p:cNvPr id="16" name="Rounded Rectangle 15"/>
          <p:cNvSpPr/>
          <p:nvPr/>
        </p:nvSpPr>
        <p:spPr>
          <a:xfrm rot="608093">
            <a:off x="8335981" y="1902789"/>
            <a:ext cx="3670300" cy="862733"/>
          </a:xfrm>
          <a:prstGeom prst="roundRect">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1" smtClean="0">
                <a:latin typeface="Arial" panose="020b0604020202020204" pitchFamily="34" charset="0"/>
                <a:cs typeface="Arial" panose="020b0604020202020204" pitchFamily="34" charset="0"/>
              </a:rPr>
              <a:t>Salary increases move countries from low cost to average</a:t>
            </a:r>
            <a:endParaRPr lang="hu-HU" b="1">
              <a:latin typeface="Arial" panose="020b0604020202020204" pitchFamily="34" charset="0"/>
              <a:cs typeface="Arial" panose="020b0604020202020204" pitchFamily="34" charset="0"/>
            </a:endParaRPr>
          </a:p>
        </p:txBody>
      </p:sp>
      <p:sp>
        <p:nvSpPr>
          <p:cNvPr id="18" name="Rounded Rectangle 17"/>
          <p:cNvSpPr/>
          <p:nvPr/>
        </p:nvSpPr>
        <p:spPr>
          <a:xfrm rot="21142654">
            <a:off x="6135753" y="3121879"/>
            <a:ext cx="3670300" cy="805544"/>
          </a:xfrm>
          <a:prstGeom prst="roundRect">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1" smtClean="0">
                <a:latin typeface="Arial" panose="020b0604020202020204" pitchFamily="34" charset="0"/>
                <a:cs typeface="Arial" panose="020b0604020202020204" pitchFamily="34" charset="0"/>
              </a:rPr>
              <a:t>Many obvious places become saturated</a:t>
            </a:r>
            <a:endParaRPr lang="hu-HU" b="1">
              <a:latin typeface="Arial" panose="020b0604020202020204" pitchFamily="34" charset="0"/>
              <a:cs typeface="Arial" panose="020b0604020202020204" pitchFamily="34" charset="0"/>
            </a:endParaRPr>
          </a:p>
        </p:txBody>
      </p:sp>
      <p:sp>
        <p:nvSpPr>
          <p:cNvPr id="19" name="Rounded Rectangle 18"/>
          <p:cNvSpPr/>
          <p:nvPr/>
        </p:nvSpPr>
        <p:spPr>
          <a:xfrm rot="836094">
            <a:off x="8237723" y="4482110"/>
            <a:ext cx="3670300" cy="862733"/>
          </a:xfrm>
          <a:prstGeom prst="roundRect">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1" smtClean="0">
                <a:latin typeface="Arial" panose="020b0604020202020204" pitchFamily="34" charset="0"/>
                <a:cs typeface="Arial" panose="020b0604020202020204" pitchFamily="34" charset="0"/>
              </a:rPr>
              <a:t>New required knowledge is not always available in current markets</a:t>
            </a:r>
            <a:endParaRPr lang="hu-HU" b="1">
              <a:latin typeface="Arial" panose="020b0604020202020204" pitchFamily="34" charset="0"/>
              <a:cs typeface="Arial" panose="020b0604020202020204" pitchFamily="34" charset="0"/>
            </a:endParaRPr>
          </a:p>
        </p:txBody>
      </p:sp>
      <p:sp>
        <p:nvSpPr>
          <p:cNvPr id="30" name="Rounded Rectangle 29"/>
          <p:cNvSpPr/>
          <p:nvPr/>
        </p:nvSpPr>
        <p:spPr>
          <a:xfrm rot="374129">
            <a:off x="5824639" y="5335209"/>
            <a:ext cx="3670300" cy="862733"/>
          </a:xfrm>
          <a:prstGeom prst="roundRect">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1" smtClean="0">
                <a:latin typeface="Arial" panose="020b0604020202020204" pitchFamily="34" charset="0"/>
                <a:cs typeface="Arial" panose="020b0604020202020204" pitchFamily="34" charset="0"/>
              </a:rPr>
              <a:t>Language soon doesn’t necessarily have to be a selection criteria anymore</a:t>
            </a:r>
            <a:endParaRPr lang="hu-HU"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2999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1500"/>
                            </p:stCondLst>
                            <p:childTnLst>
                              <p:par>
                                <p:cTn id="17" presetID="10" presetClass="entr" presetSubtype="0" fill="hold" grpId="3"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par>
                          <p:cTn id="20" fill="hold">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whole" animBg="1"/>
      <p:bldP spid="16" grpId="1" build="whole" animBg="1"/>
      <p:bldP spid="18" grpId="2" build="whole" animBg="1"/>
      <p:bldP spid="19" grpId="3" build="whole" animBg="1"/>
      <p:bldP spid="30" grpId="4" build="whole" animBg="1"/>
    </p:bldLst>
  </p:timing>
</p:sld>
</file>

<file path=ppt/slides/slide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11572" y="2534"/>
            <a:ext cx="12203572" cy="6864508"/>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7225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Outsourcing</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2425393239"/>
      </p:ext>
    </p:extLst>
  </p:cSld>
  <p:clrMapOvr>
    <a:masterClrMapping/>
  </p:clrMapOvr>
  <p:transition spd="slow">
    <p:push dir="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a:off x="3" y="0"/>
            <a:ext cx="12191997" cy="6858000"/>
          </a:xfrm>
          <a:prstGeom prst="rect"/>
        </p:spPr>
      </p:pic>
      <p:pic>
        <p:nvPicPr>
          <p:cNvPr id="17"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p:nvPr/>
        </p:nvSpPr>
        <p:spPr>
          <a:xfrm>
            <a:off x="457203" y="311808"/>
            <a:ext cx="5256292" cy="39019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ea typeface="+mj-ea"/>
                <a:cs typeface="Arial" panose="020b0604020202020204" pitchFamily="34" charset="0"/>
              </a:rPr>
              <a:t>The outsource </a:t>
            </a:r>
            <a:r>
              <a:rPr kumimoji="0" lang="en-US" sz="3000" b="0" i="0" u="none" strike="noStrike" kern="1200" cap="none" spc="0" normalizeH="0" baseline="0" noProof="0" dirty="1">
                <a:ln>
                  <a:noFill/>
                </a:ln>
                <a:solidFill>
                  <a:prstClr val="white"/>
                </a:solidFill>
                <a:effectLst/>
                <a:uLnTx/>
                <a:uFillTx/>
                <a:latin typeface="Arial" panose="020b0604020202020204" pitchFamily="34" charset="0"/>
                <a:ea typeface="+mj-ea"/>
                <a:cs typeface="Arial" panose="020b0604020202020204" pitchFamily="34" charset="0"/>
              </a:rPr>
              <a:t>vs. </a:t>
            </a: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ea typeface="+mj-ea"/>
                <a:cs typeface="Arial" panose="020b0604020202020204" pitchFamily="34" charset="0"/>
              </a:rPr>
              <a:t>insource jungle</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4" name="Subtitle 2"/>
          <p:cNvSpPr txBox="1"/>
          <p:nvPr/>
        </p:nvSpPr>
        <p:spPr>
          <a:xfrm>
            <a:off x="434596" y="1682946"/>
            <a:ext cx="4079215"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While outsource organizations are rapidly changing,</a:t>
            </a:r>
            <a:r>
              <a:rPr kumimoji="0" lang="en-US" sz="3200" b="0" i="0" u="none" strike="noStrike" kern="1200" cap="none" spc="0" normalizeH="0" noProof="0" dirty="1" smtClean="0">
                <a:ln>
                  <a:noFill/>
                </a:ln>
                <a:solidFill>
                  <a:prstClr val="white"/>
                </a:solidFill>
                <a:effectLst/>
                <a:uLnTx/>
                <a:uFillTx/>
                <a:latin typeface="Arial" pitchFamily="34" charset="0"/>
                <a:ea typeface="+mn-ea"/>
                <a:cs typeface="Arial" pitchFamily="34" charset="0"/>
              </a:rPr>
              <a:t> the question continues to come back if or when there is a right moment to potentially outsource (part) of your activities</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 name="Right Arrow 1"/>
          <p:cNvSpPr/>
          <p:nvPr/>
        </p:nvSpPr>
        <p:spPr>
          <a:xfrm rot="2673492">
            <a:off x="8756785" y="3529700"/>
            <a:ext cx="2567835" cy="2041743"/>
          </a:xfrm>
          <a:prstGeom prst="rightArrow">
            <a:avLst/>
          </a:prstGeom>
          <a:solidFill>
            <a:srgbClr val="FF000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Hybrid or flexible models</a:t>
            </a:r>
            <a:endParaRPr kumimoji="0" lang="hu-H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Right Arrow 14"/>
          <p:cNvSpPr/>
          <p:nvPr/>
        </p:nvSpPr>
        <p:spPr>
          <a:xfrm rot="8053398">
            <a:off x="6016472" y="3559605"/>
            <a:ext cx="2421699" cy="2041743"/>
          </a:xfrm>
          <a:prstGeom prst="rightArrow">
            <a:avLst/>
          </a:prstGeom>
          <a:solidFill>
            <a:srgbClr val="FFC00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endParaRPr kumimoji="0" lang="hu-H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Right Arrow 15"/>
          <p:cNvSpPr/>
          <p:nvPr/>
        </p:nvSpPr>
        <p:spPr>
          <a:xfrm rot="16200000">
            <a:off x="7475907" y="772441"/>
            <a:ext cx="2269826" cy="2041743"/>
          </a:xfrm>
          <a:prstGeom prst="rightArrow">
            <a:avLst/>
          </a:prstGeom>
          <a:solidFill>
            <a:srgbClr val="00206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Outsource</a:t>
            </a:r>
            <a:endParaRPr kumimoji="0" lang="hu-H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Rectangle 3"/>
          <p:cNvSpPr/>
          <p:nvPr/>
        </p:nvSpPr>
        <p:spPr>
          <a:xfrm rot="18860778">
            <a:off x="6227272" y="3840482"/>
            <a:ext cx="2434224" cy="914400"/>
          </a:xfrm>
          <a:prstGeom prst="rect"/>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20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Captive</a:t>
            </a:r>
            <a:endParaRPr kumimoji="0" lang="hu-HU"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4"/>
          <a:srcRect/>
          <a:stretch>
            <a:fillRect/>
          </a:stretch>
        </p:blipFill>
        <p:spPr>
          <a:xfrm>
            <a:off x="9639817" y="188194"/>
            <a:ext cx="2375012" cy="803972"/>
          </a:xfrm>
          <a:prstGeom prst="rect"/>
        </p:spPr>
      </p:pic>
      <p:sp>
        <p:nvSpPr>
          <p:cNvPr id="11" name="Rounded Rectangle 10"/>
          <p:cNvSpPr/>
          <p:nvPr/>
        </p:nvSpPr>
        <p:spPr>
          <a:xfrm>
            <a:off x="5537771" y="1094340"/>
            <a:ext cx="4356242" cy="588606"/>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Who to choose?</a:t>
            </a:r>
            <a:endParaRPr lang="hu-HU">
              <a:latin typeface="Arial" panose="020b0604020202020204" pitchFamily="34" charset="0"/>
              <a:cs typeface="Arial" panose="020b0604020202020204" pitchFamily="34" charset="0"/>
            </a:endParaRPr>
          </a:p>
        </p:txBody>
      </p:sp>
      <p:sp>
        <p:nvSpPr>
          <p:cNvPr id="12" name="Rounded Rectangle 11"/>
          <p:cNvSpPr/>
          <p:nvPr/>
        </p:nvSpPr>
        <p:spPr>
          <a:xfrm>
            <a:off x="7239172" y="1843947"/>
            <a:ext cx="4356242" cy="588606"/>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Near or Far?</a:t>
            </a:r>
            <a:endParaRPr lang="hu-HU">
              <a:latin typeface="Arial" panose="020b0604020202020204" pitchFamily="34" charset="0"/>
              <a:cs typeface="Arial" panose="020b0604020202020204" pitchFamily="34" charset="0"/>
            </a:endParaRPr>
          </a:p>
        </p:txBody>
      </p:sp>
      <p:sp>
        <p:nvSpPr>
          <p:cNvPr id="18" name="Rounded Rectangle 17"/>
          <p:cNvSpPr/>
          <p:nvPr/>
        </p:nvSpPr>
        <p:spPr>
          <a:xfrm>
            <a:off x="5537771" y="2640244"/>
            <a:ext cx="4356242" cy="588606"/>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Which processes to select</a:t>
            </a:r>
            <a:endParaRPr lang="hu-HU">
              <a:latin typeface="Arial" panose="020b0604020202020204" pitchFamily="34" charset="0"/>
              <a:cs typeface="Arial" panose="020b0604020202020204" pitchFamily="34" charset="0"/>
            </a:endParaRPr>
          </a:p>
        </p:txBody>
      </p:sp>
      <p:sp>
        <p:nvSpPr>
          <p:cNvPr id="19" name="Rounded Rectangle 18"/>
          <p:cNvSpPr/>
          <p:nvPr/>
        </p:nvSpPr>
        <p:spPr>
          <a:xfrm>
            <a:off x="7170596" y="3476835"/>
            <a:ext cx="4356242" cy="588606"/>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When do I have the right maturity?</a:t>
            </a:r>
            <a:endParaRPr lang="hu-HU">
              <a:latin typeface="Arial" panose="020b0604020202020204" pitchFamily="34" charset="0"/>
              <a:cs typeface="Arial" panose="020b0604020202020204" pitchFamily="34" charset="0"/>
            </a:endParaRPr>
          </a:p>
        </p:txBody>
      </p:sp>
      <p:sp>
        <p:nvSpPr>
          <p:cNvPr id="20" name="Rounded Rectangle 19"/>
          <p:cNvSpPr/>
          <p:nvPr/>
        </p:nvSpPr>
        <p:spPr>
          <a:xfrm>
            <a:off x="5513114" y="4290789"/>
            <a:ext cx="4356242" cy="588606"/>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Total or partly?</a:t>
            </a:r>
            <a:endParaRPr lang="hu-HU">
              <a:latin typeface="Arial" panose="020b0604020202020204" pitchFamily="34" charset="0"/>
              <a:cs typeface="Arial" panose="020b0604020202020204" pitchFamily="34" charset="0"/>
            </a:endParaRPr>
          </a:p>
        </p:txBody>
      </p:sp>
      <p:sp>
        <p:nvSpPr>
          <p:cNvPr id="21" name="Rounded Rectangle 20"/>
          <p:cNvSpPr/>
          <p:nvPr/>
        </p:nvSpPr>
        <p:spPr>
          <a:xfrm>
            <a:off x="7150266" y="5112131"/>
            <a:ext cx="4356242" cy="588606"/>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Which cooperation model?</a:t>
            </a:r>
            <a:endParaRPr lang="hu-HU">
              <a:latin typeface="Arial" panose="020b0604020202020204" pitchFamily="34" charset="0"/>
              <a:cs typeface="Arial" panose="020b0604020202020204" pitchFamily="34" charset="0"/>
            </a:endParaRPr>
          </a:p>
        </p:txBody>
      </p:sp>
      <p:sp>
        <p:nvSpPr>
          <p:cNvPr id="22" name="Rounded Rectangle 21"/>
          <p:cNvSpPr/>
          <p:nvPr/>
        </p:nvSpPr>
        <p:spPr>
          <a:xfrm>
            <a:off x="5513114" y="5904094"/>
            <a:ext cx="4356242" cy="588606"/>
          </a:xfrm>
          <a:prstGeom prst="roundRect">
            <a:avLst/>
          </a:prstGeom>
          <a:solidFill>
            <a:srgbClr val="002060">
              <a:alpha val="82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latin typeface="Arial" panose="020b0604020202020204" pitchFamily="34" charset="0"/>
                <a:cs typeface="Arial" panose="020b0604020202020204" pitchFamily="34" charset="0"/>
              </a:rPr>
              <a:t>What is the best time?</a:t>
            </a:r>
            <a:endParaRPr lang="hu-H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25074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2"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par>
                                <p:cTn id="14" presetID="10" presetClass="exit" presetSubtype="0" fill="hold" grpId="3"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4"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5"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6"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7"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8"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9"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1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whole" animBg="1"/>
      <p:bldP spid="15" grpId="1" build="whole" animBg="1"/>
      <p:bldP spid="16" grpId="2" build="whole" animBg="1"/>
      <p:bldP spid="4" grpId="3" build="whole" animBg="1"/>
      <p:bldP spid="11" grpId="4" build="whole" animBg="1"/>
      <p:bldP spid="12" grpId="5" build="whole" animBg="1"/>
      <p:bldP spid="18" grpId="6" build="whole" animBg="1"/>
      <p:bldP spid="19" grpId="7" build="whole" animBg="1"/>
      <p:bldP spid="20" grpId="8" build="whole" animBg="1"/>
      <p:bldP spid="21" grpId="9" build="whole" animBg="1"/>
      <p:bldP spid="22" grpId="10" build="whole" animBg="1"/>
    </p:bldLst>
  </p:timing>
</p:sld>
</file>

<file path=ppt/slides/slide3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a:fillRect/>
          </a:stretch>
        </p:blipFill>
        <p:spPr>
          <a:xfrm>
            <a:off x="0" y="0"/>
            <a:ext cx="12192000" cy="6858000"/>
          </a:xfrm>
          <a:prstGeom prst="rect"/>
        </p:spPr>
      </p:pic>
      <p:pic>
        <p:nvPicPr>
          <p:cNvPr id="13"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p:nvPr/>
        </p:nvSpPr>
        <p:spPr>
          <a:xfrm>
            <a:off x="457202" y="311808"/>
            <a:ext cx="3857943" cy="477332"/>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Issues </a:t>
            </a:r>
            <a:r>
              <a:rPr lang="en-US" dirty="1"/>
              <a:t>we </a:t>
            </a:r>
            <a:r>
              <a:rPr lang="en-US" dirty="1" smtClean="0"/>
              <a:t>often faced when outsourcing</a:t>
            </a:r>
            <a:endParaRPr lang="en-US"/>
          </a:p>
        </p:txBody>
      </p:sp>
      <p:sp>
        <p:nvSpPr>
          <p:cNvPr id="14" name="Subtitle 2"/>
          <p:cNvSpPr txBox="1"/>
          <p:nvPr/>
        </p:nvSpPr>
        <p:spPr>
          <a:xfrm>
            <a:off x="434596" y="1682946"/>
            <a:ext cx="4079215"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Although outsourcing is nothing new and done by many organizations as alternative for captive delivery, there often were several issues we were facing</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graphicFrame>
        <p:nvGraphicFramePr>
          <p:cNvPr id="3" name="Diagram 2"/>
          <p:cNvGraphicFramePr/>
          <p:nvPr>
            <p:extLst>
              <p:ext uri="{D42A27DB-BD31-4B8C-83A1-F6EECF244321}">
                <p14:modId xmlns:p14="http://schemas.microsoft.com/office/powerpoint/2010/main" val="391796451"/>
              </p:ext>
            </p:extLst>
          </p:nvPr>
        </p:nvGraphicFramePr>
        <p:xfrm>
          <a:off x="3685432" y="311807"/>
          <a:ext cx="9792570" cy="64021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Oval 5"/>
          <p:cNvSpPr/>
          <p:nvPr/>
        </p:nvSpPr>
        <p:spPr>
          <a:xfrm>
            <a:off x="7354166" y="2285328"/>
            <a:ext cx="2455102" cy="2455102"/>
          </a:xfrm>
          <a:prstGeom prst="ellipse"/>
          <a:solidFill>
            <a:schemeClr val="tx1">
              <a:alpha val="66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issues we are confronted with</a:t>
            </a:r>
            <a:endParaRPr kumimoji="0" lang="hu-HU" sz="1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1" name="Picture 10"/>
          <p:cNvPicPr>
            <a:picLocks noChangeAspect="1"/>
          </p:cNvPicPr>
          <p:nvPr/>
        </p:nvPicPr>
        <p:blipFill>
          <a:blip r:embed="rId10"/>
          <a:srcRect/>
          <a:stretch>
            <a:fillRect/>
          </a:stretch>
        </p:blipFill>
        <p:spPr>
          <a:xfrm>
            <a:off x="9639817" y="188194"/>
            <a:ext cx="2375012" cy="803972"/>
          </a:xfrm>
          <a:prstGeom prst="rect"/>
        </p:spPr>
      </p:pic>
    </p:spTree>
    <p:extLst>
      <p:ext uri="{BB962C8B-B14F-4D97-AF65-F5344CB8AC3E}">
        <p14:creationId xmlns:p14="http://schemas.microsoft.com/office/powerpoint/2010/main" val="18442828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heel(1)">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6" grpId="0" build="whole" animBg="1"/>
    </p:bldLst>
  </p:timing>
</p:sld>
</file>

<file path=ppt/slides/slide3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3"/>
          <a:srcRect/>
          <a:stretch>
            <a:fillRect/>
          </a:stretch>
        </p:blipFill>
        <p:spPr>
          <a:xfrm>
            <a:off x="0" y="0"/>
            <a:ext cx="12192000" cy="6858000"/>
          </a:xfrm>
          <a:prstGeom prst="rect"/>
        </p:spPr>
      </p:pic>
      <p:pic>
        <p:nvPicPr>
          <p:cNvPr id="13"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p:cNvSpPr txBox="1"/>
          <p:nvPr/>
        </p:nvSpPr>
        <p:spPr>
          <a:xfrm>
            <a:off x="457202" y="311808"/>
            <a:ext cx="4484668" cy="477332"/>
          </a:xfrm>
          <a:prstGeom prst="rect"/>
        </p:spPr>
        <p:txBody>
          <a:bodyPr vert="horz" lIns="0" tIns="0" rIns="0" bIns="0" rtlCol="0" anchor="t" anchorCtr="0">
            <a:noAutofit/>
          </a:bodyPr>
          <a:lstStyle>
            <a:defPPr>
              <a:defRPr lang="hu-HU"/>
            </a:defPPr>
            <a:lvl1pPr marR="0" lvl="0" indent="0" defTabSz="1042342" fontAlgn="auto">
              <a:lnSpc>
                <a:spcPct val="85000"/>
              </a:lnSpc>
              <a:spcBef>
                <a:spcPct val="0"/>
              </a:spcBef>
              <a:spcAft>
                <a:spcPct val="0"/>
              </a:spcAft>
              <a:buClrTx/>
              <a:buSzTx/>
              <a:buFontTx/>
              <a:buNone/>
              <a:defRPr kumimoji="0" sz="3000" b="0" i="0" u="none" strike="noStrike" cap="none" spc="0" normalizeH="0" baseline="0">
                <a:ln>
                  <a:noFill/>
                </a:ln>
                <a:solidFill>
                  <a:prstClr val="white"/>
                </a:solidFill>
                <a:effectLst/>
                <a:uLnTx/>
                <a:uFillTx/>
                <a:latin typeface="Arial" panose="020b0604020202020204" pitchFamily="34" charset="0"/>
                <a:ea typeface="+mj-ea"/>
                <a:cs typeface="Arial" panose="020b0604020202020204" pitchFamily="34" charset="0"/>
              </a:defRPr>
            </a:lvl1pPr>
          </a:lstStyle>
          <a:p>
            <a:r>
              <a:rPr lang="en-US" dirty="1" smtClean="0"/>
              <a:t>Outsourcing organizations also face a jungle of challenges</a:t>
            </a:r>
            <a:endParaRPr lang="en-US"/>
          </a:p>
        </p:txBody>
      </p:sp>
      <p:sp>
        <p:nvSpPr>
          <p:cNvPr id="14" name="Subtitle 2"/>
          <p:cNvSpPr txBox="1"/>
          <p:nvPr/>
        </p:nvSpPr>
        <p:spPr>
          <a:xfrm>
            <a:off x="434596" y="1682946"/>
            <a:ext cx="4079215"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fontAlgn="t">
              <a:defRPr/>
            </a:pPr>
            <a:r>
              <a:rPr lang="en-US" sz="3200" dirty="1" smtClean="0">
                <a:solidFill>
                  <a:prstClr val="white"/>
                </a:solidFill>
              </a:rPr>
              <a:t>It is not only captive organizations that are trying to find their way through the jungle of change in our market, also for outsourcers this are challenging times</a:t>
            </a:r>
            <a:endParaRPr lang="en-US" sz="3200">
              <a:solidFill>
                <a:prstClr val="white"/>
              </a:solidFill>
            </a:endParaRPr>
          </a:p>
        </p:txBody>
      </p:sp>
      <p:pic>
        <p:nvPicPr>
          <p:cNvPr id="11" name="Picture 10"/>
          <p:cNvPicPr>
            <a:picLocks noChangeAspect="1"/>
          </p:cNvPicPr>
          <p:nvPr/>
        </p:nvPicPr>
        <p:blipFill>
          <a:blip r:embed="rId5"/>
          <a:srcRect/>
          <a:stretch>
            <a:fillRect/>
          </a:stretch>
        </p:blipFill>
        <p:spPr>
          <a:xfrm>
            <a:off x="9639817" y="188194"/>
            <a:ext cx="2375012" cy="803972"/>
          </a:xfrm>
          <a:prstGeom prst="rect"/>
        </p:spPr>
      </p:pic>
      <p:sp>
        <p:nvSpPr>
          <p:cNvPr id="2" name="Pentagon 1"/>
          <p:cNvSpPr/>
          <p:nvPr/>
        </p:nvSpPr>
        <p:spPr>
          <a:xfrm>
            <a:off x="5750531" y="2328008"/>
            <a:ext cx="6020657" cy="923662"/>
          </a:xfrm>
          <a:prstGeom prst="homePlate">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Decisions required where to invest to stay competitive</a:t>
            </a:r>
            <a:endParaRPr lang="hu-HU" sz="2200">
              <a:latin typeface="Arial" panose="020b0604020202020204" pitchFamily="34" charset="0"/>
              <a:cs typeface="Arial" panose="020b0604020202020204" pitchFamily="34" charset="0"/>
            </a:endParaRPr>
          </a:p>
        </p:txBody>
      </p:sp>
      <p:sp>
        <p:nvSpPr>
          <p:cNvPr id="12" name="Pentagon 11"/>
          <p:cNvSpPr/>
          <p:nvPr/>
        </p:nvSpPr>
        <p:spPr>
          <a:xfrm>
            <a:off x="5750531" y="1261678"/>
            <a:ext cx="6020657" cy="923662"/>
          </a:xfrm>
          <a:prstGeom prst="homePlate">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Their bread and butter will seize to exist due to automation of transactional activities </a:t>
            </a:r>
            <a:endParaRPr lang="hu-HU" sz="2200">
              <a:latin typeface="Arial" panose="020b0604020202020204" pitchFamily="34" charset="0"/>
              <a:cs typeface="Arial" panose="020b0604020202020204" pitchFamily="34" charset="0"/>
            </a:endParaRPr>
          </a:p>
        </p:txBody>
      </p:sp>
      <p:sp>
        <p:nvSpPr>
          <p:cNvPr id="15" name="Pentagon 14"/>
          <p:cNvSpPr/>
          <p:nvPr/>
        </p:nvSpPr>
        <p:spPr>
          <a:xfrm>
            <a:off x="5753424" y="5489838"/>
            <a:ext cx="6020657" cy="923662"/>
          </a:xfrm>
          <a:prstGeom prst="homePlate">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New mindset towards clients and partnering during outsourcing</a:t>
            </a:r>
            <a:endParaRPr lang="hu-HU" sz="2200">
              <a:latin typeface="Arial" panose="020b0604020202020204" pitchFamily="34" charset="0"/>
              <a:cs typeface="Arial" panose="020b0604020202020204" pitchFamily="34" charset="0"/>
            </a:endParaRPr>
          </a:p>
        </p:txBody>
      </p:sp>
      <p:sp>
        <p:nvSpPr>
          <p:cNvPr id="16" name="Pentagon 15"/>
          <p:cNvSpPr/>
          <p:nvPr/>
        </p:nvSpPr>
        <p:spPr>
          <a:xfrm>
            <a:off x="5750530" y="4429623"/>
            <a:ext cx="6020657" cy="923662"/>
          </a:xfrm>
          <a:prstGeom prst="homePlate">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Clients become smarter and more demanding</a:t>
            </a:r>
            <a:endParaRPr lang="hu-HU" sz="2200">
              <a:latin typeface="Arial" panose="020b0604020202020204" pitchFamily="34" charset="0"/>
              <a:cs typeface="Arial" panose="020b0604020202020204" pitchFamily="34" charset="0"/>
            </a:endParaRPr>
          </a:p>
        </p:txBody>
      </p:sp>
      <p:sp>
        <p:nvSpPr>
          <p:cNvPr id="17" name="Pentagon 16"/>
          <p:cNvSpPr/>
          <p:nvPr/>
        </p:nvSpPr>
        <p:spPr>
          <a:xfrm>
            <a:off x="5750530" y="3381638"/>
            <a:ext cx="6020657" cy="923662"/>
          </a:xfrm>
          <a:prstGeom prst="homePlate">
            <a:avLst/>
          </a:prstGeom>
          <a:solidFill>
            <a:srgbClr val="002060">
              <a:alpha val="80000"/>
            </a:srgbClr>
          </a:solidFill>
          <a:ln w="2540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The attrition beast so far was most significant at outsourcers</a:t>
            </a:r>
            <a:endParaRPr lang="hu-HU"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3993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4"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500"/>
                            </p:stCondLst>
                            <p:childTnLst>
                              <p:par>
                                <p:cTn id="17" presetID="10" presetClass="entr" presetSubtype="0" fill="hold" grpId="3"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2"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whole" animBg="1"/>
      <p:bldP spid="12" grpId="1" build="whole" animBg="1"/>
      <p:bldP spid="15" grpId="2" build="whole" animBg="1"/>
      <p:bldP spid="16" grpId="3" build="whole" animBg="1"/>
      <p:bldP spid="17" grpId="4" build="whole" animBg="1"/>
    </p:bldLst>
  </p:timing>
</p:sld>
</file>

<file path=ppt/slides/slide3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a:off x="0" y="0"/>
            <a:ext cx="12192000" cy="6858000"/>
          </a:xfrm>
          <a:prstGeom prst="rect"/>
        </p:spPr>
      </p:pic>
      <p:pic>
        <p:nvPicPr>
          <p:cNvPr id="20"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87025" y="1178232"/>
            <a:ext cx="5888855" cy="1205369"/>
          </a:xfrm>
          <a:prstGeom prst="rect"/>
          <a:solidFill>
            <a:schemeClr val="tx1">
              <a:lumMod val="85000"/>
              <a:lumOff val="15000"/>
              <a:alpha val="86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as knowledge competence center</a:t>
            </a:r>
          </a:p>
          <a:p>
            <a:pPr marL="285750" marR="0" lvl="0" indent="-2857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With growing pressure on the resourcing market, our outsourcing partners will grow into a competence center to support us in our drive towards end to end process handling </a:t>
            </a:r>
            <a:endParaRPr kumimoji="0" lang="hu-H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itle 1"/>
          <p:cNvSpPr txBox="1"/>
          <p:nvPr/>
        </p:nvSpPr>
        <p:spPr>
          <a:xfrm>
            <a:off x="457203" y="290048"/>
            <a:ext cx="3926907" cy="41195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ea typeface="+mj-ea"/>
                <a:cs typeface="Arial" panose="020b0604020202020204" pitchFamily="34" charset="0"/>
              </a:rPr>
              <a:t>Changes in outsourcing company delivery</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14" name="Subtitle 2"/>
          <p:cNvSpPr txBox="1"/>
          <p:nvPr/>
        </p:nvSpPr>
        <p:spPr>
          <a:xfrm>
            <a:off x="434596" y="1798116"/>
            <a:ext cx="4099826"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The changes in which outsource organizations are moving could potentially help you to solve part of your SSC jungle</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
        <p:nvSpPr>
          <p:cNvPr id="2" name="Oval 1"/>
          <p:cNvSpPr/>
          <p:nvPr/>
        </p:nvSpPr>
        <p:spPr>
          <a:xfrm>
            <a:off x="5439676" y="852555"/>
            <a:ext cx="651354" cy="651354"/>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1" smtClean="0">
                <a:ln>
                  <a:noFill/>
                </a:ln>
                <a:solidFill>
                  <a:prstClr val="black"/>
                </a:solidFill>
                <a:effectLst/>
                <a:uLnTx/>
                <a:uFillTx/>
                <a:latin typeface="Arial" panose="020b0604020202020204" pitchFamily="34" charset="0"/>
                <a:ea typeface="+mn-ea"/>
                <a:cs typeface="Arial" panose="020b0604020202020204" pitchFamily="34" charset="0"/>
              </a:rPr>
              <a:t>1</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787025" y="3161075"/>
            <a:ext cx="5888855" cy="1234073"/>
          </a:xfrm>
          <a:prstGeom prst="rect"/>
          <a:solidFill>
            <a:schemeClr val="tx1">
              <a:lumMod val="85000"/>
              <a:lumOff val="15000"/>
              <a:alpha val="86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as automation engine</a:t>
            </a:r>
          </a:p>
          <a:p>
            <a:pPr marL="285750" marR="0" lvl="0" indent="-2857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Significant investments in digital by all major outsourcing companies put them in an excellent position to become our partners to achieve an optimal level of automation</a:t>
            </a:r>
            <a:endParaRPr kumimoji="0" lang="hu-H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Oval 15"/>
          <p:cNvSpPr/>
          <p:nvPr/>
        </p:nvSpPr>
        <p:spPr>
          <a:xfrm>
            <a:off x="5439676" y="2835398"/>
            <a:ext cx="651354" cy="651354"/>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1">
                <a:ln>
                  <a:noFill/>
                </a:ln>
                <a:solidFill>
                  <a:prstClr val="black"/>
                </a:solidFill>
                <a:effectLst/>
                <a:uLnTx/>
                <a:uFillTx/>
                <a:latin typeface="Arial" panose="020b0604020202020204" pitchFamily="34" charset="0"/>
                <a:ea typeface="+mn-ea"/>
                <a:cs typeface="Arial" panose="020b0604020202020204" pitchFamily="34" charset="0"/>
              </a:rPr>
              <a:t>2</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5787025" y="5161826"/>
            <a:ext cx="5888855" cy="1197877"/>
          </a:xfrm>
          <a:prstGeom prst="rect"/>
          <a:solidFill>
            <a:schemeClr val="tx1">
              <a:lumMod val="85000"/>
              <a:lumOff val="15000"/>
              <a:alpha val="86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partnering as your improvement engine</a:t>
            </a:r>
          </a:p>
          <a:p>
            <a:pPr marL="285750" marR="0" lvl="0" indent="-2857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The future outsource organizations will transform into change engines that are specialized in taking your processes to the next level of maturity</a:t>
            </a:r>
            <a:endParaRPr kumimoji="0" lang="hu-H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val 18"/>
          <p:cNvSpPr/>
          <p:nvPr/>
        </p:nvSpPr>
        <p:spPr>
          <a:xfrm>
            <a:off x="5439676" y="4836149"/>
            <a:ext cx="651354" cy="651354"/>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1">
                <a:ln>
                  <a:noFill/>
                </a:ln>
                <a:solidFill>
                  <a:prstClr val="black"/>
                </a:solidFill>
                <a:effectLst/>
                <a:uLnTx/>
                <a:uFillTx/>
                <a:latin typeface="Arial" panose="020b0604020202020204" pitchFamily="34" charset="0"/>
                <a:ea typeface="+mn-ea"/>
                <a:cs typeface="Arial" panose="020b0604020202020204" pitchFamily="34" charset="0"/>
              </a:rPr>
              <a:t>3</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p:cNvPicPr>
            <a:picLocks noChangeAspect="1"/>
          </p:cNvPicPr>
          <p:nvPr/>
        </p:nvPicPr>
        <p:blipFill>
          <a:blip r:embed="rId4"/>
          <a:srcRect/>
          <a:stretch>
            <a:fillRect/>
          </a:stretch>
        </p:blipFill>
        <p:spPr>
          <a:xfrm>
            <a:off x="9639817" y="188194"/>
            <a:ext cx="2375012" cy="803972"/>
          </a:xfrm>
          <a:prstGeom prst="rect"/>
        </p:spPr>
      </p:pic>
    </p:spTree>
    <p:extLst>
      <p:ext uri="{BB962C8B-B14F-4D97-AF65-F5344CB8AC3E}">
        <p14:creationId xmlns:p14="http://schemas.microsoft.com/office/powerpoint/2010/main" val="358744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2"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grpId="3"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5"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4"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whole" animBg="1"/>
      <p:bldP spid="2" grpId="1" build="whole" animBg="1"/>
      <p:bldP spid="15" grpId="2" build="whole" animBg="1"/>
      <p:bldP spid="16" grpId="3" build="whole" animBg="1"/>
      <p:bldP spid="18" grpId="4" build="whole" animBg="1"/>
      <p:bldP spid="19" grpId="5" build="whole" animBg="1"/>
    </p:bldLst>
  </p:timing>
</p:sld>
</file>

<file path=ppt/slides/slide3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a:stretch>
            <a:fillRect/>
          </a:stretch>
        </p:blipFill>
        <p:spPr>
          <a:xfrm>
            <a:off x="0" y="1"/>
            <a:ext cx="12192000" cy="6858000"/>
          </a:xfrm>
          <a:prstGeom prst="rect"/>
        </p:spPr>
      </p:pic>
      <p:pic>
        <p:nvPicPr>
          <p:cNvPr id="22"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787025" y="1075492"/>
            <a:ext cx="5888855" cy="1195094"/>
          </a:xfrm>
          <a:prstGeom prst="rect"/>
          <a:solidFill>
            <a:schemeClr val="tx1">
              <a:lumMod val="85000"/>
              <a:lumOff val="15000"/>
              <a:alpha val="86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as your business partner</a:t>
            </a:r>
          </a:p>
          <a:p>
            <a:pPr marL="285750" marR="0" lvl="0" indent="-2857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Move of outsourcing partners closer to clients in process stability</a:t>
            </a:r>
            <a:r>
              <a:rPr kumimoji="0" lang="en-US" sz="1600" b="0" i="0" u="none" strike="noStrike" kern="1200" cap="none" spc="0" normalizeH="0" noProof="0" dirty="1" smtClean="0">
                <a:ln>
                  <a:noFill/>
                </a:ln>
                <a:solidFill>
                  <a:prstClr val="white"/>
                </a:solidFill>
                <a:effectLst/>
                <a:uLnTx/>
                <a:uFillTx/>
                <a:latin typeface="Arial" panose="020b0604020202020204" pitchFamily="34" charset="0"/>
                <a:ea typeface="+mn-ea"/>
                <a:cs typeface="Arial" panose="020b0604020202020204" pitchFamily="34" charset="0"/>
              </a:rPr>
              <a:t> and </a:t>
            </a: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automation resulting in relationships to be focused strongly on partnering and joint governance</a:t>
            </a:r>
            <a:endParaRPr kumimoji="0" lang="hu-H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Oval 1"/>
          <p:cNvSpPr/>
          <p:nvPr/>
        </p:nvSpPr>
        <p:spPr>
          <a:xfrm>
            <a:off x="5439676" y="749815"/>
            <a:ext cx="651354" cy="651354"/>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1">
                <a:ln>
                  <a:noFill/>
                </a:ln>
                <a:solidFill>
                  <a:prstClr val="black"/>
                </a:solidFill>
                <a:effectLst/>
                <a:uLnTx/>
                <a:uFillTx/>
                <a:latin typeface="Arial" panose="020b0604020202020204" pitchFamily="34" charset="0"/>
                <a:ea typeface="+mn-ea"/>
                <a:cs typeface="Arial" panose="020b0604020202020204" pitchFamily="34" charset="0"/>
              </a:rPr>
              <a:t>4</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Rectangle 14"/>
          <p:cNvSpPr/>
          <p:nvPr/>
        </p:nvSpPr>
        <p:spPr>
          <a:xfrm>
            <a:off x="5787025" y="3037787"/>
            <a:ext cx="5888855" cy="1410923"/>
          </a:xfrm>
          <a:prstGeom prst="rect"/>
          <a:solidFill>
            <a:schemeClr val="tx1">
              <a:lumMod val="85000"/>
              <a:lumOff val="15000"/>
              <a:alpha val="86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as service quality engine</a:t>
            </a:r>
          </a:p>
          <a:p>
            <a:pPr marL="285750" marR="0" lvl="0" indent="-2857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Times where outsourcing partners hide behind SLA’s is over and clients expect strong focus on service quality and delivery, resulting in more flexible contractual agreements with joint responsibilities</a:t>
            </a:r>
            <a:endParaRPr kumimoji="0" lang="hu-H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Oval 15"/>
          <p:cNvSpPr/>
          <p:nvPr/>
        </p:nvSpPr>
        <p:spPr>
          <a:xfrm>
            <a:off x="5439676" y="2712110"/>
            <a:ext cx="651354" cy="651354"/>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1" smtClean="0">
                <a:ln>
                  <a:noFill/>
                </a:ln>
                <a:solidFill>
                  <a:prstClr val="black"/>
                </a:solidFill>
                <a:effectLst/>
                <a:uLnTx/>
                <a:uFillTx/>
                <a:latin typeface="Arial" panose="020b0604020202020204" pitchFamily="34" charset="0"/>
                <a:ea typeface="+mn-ea"/>
                <a:cs typeface="Arial" panose="020b0604020202020204" pitchFamily="34" charset="0"/>
              </a:rPr>
              <a:t>5</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p:cNvSpPr/>
          <p:nvPr/>
        </p:nvSpPr>
        <p:spPr>
          <a:xfrm>
            <a:off x="5787025" y="5151552"/>
            <a:ext cx="5888855" cy="1393086"/>
          </a:xfrm>
          <a:prstGeom prst="rect"/>
          <a:solidFill>
            <a:schemeClr val="tx1">
              <a:lumMod val="85000"/>
              <a:lumOff val="15000"/>
              <a:alpha val="86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fontAlgn="auto" rtl="0" eaLnBrk="1" latinLnBrk="0" hangingPunct="1">
              <a:lnSpc>
                <a:spcPct val="100000"/>
              </a:lnSpc>
              <a:spcBef>
                <a:spcPct val="0"/>
              </a:spcBef>
              <a:spcAft>
                <a:spcPct val="0"/>
              </a:spcAft>
              <a:buClrTx/>
              <a:buSzTx/>
              <a:buFontTx/>
              <a:buNone/>
              <a:defRPr/>
            </a:pPr>
            <a:r>
              <a:rPr kumimoji="0" lang="en-US" sz="1800" b="0" i="0" u="none" strike="noStrike" kern="1200" cap="none" spc="0" normalizeH="0" baseline="0" noProof="0" dirty="1">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1600" b="1"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as your guide through big data &amp; analytics</a:t>
            </a:r>
          </a:p>
          <a:p>
            <a:pPr marL="285750" marR="0" lvl="0" indent="-2857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Outsourcing organizations will focus significantly on supporting in data quality, data management and analytics, to ensure </a:t>
            </a:r>
            <a:r>
              <a:rPr lang="en-US" sz="1600" dirty="1" smtClean="0">
                <a:solidFill>
                  <a:prstClr val="white"/>
                </a:solidFill>
                <a:latin typeface="Arial" panose="020b0604020202020204" pitchFamily="34" charset="0"/>
                <a:cs typeface="Arial" panose="020b0604020202020204" pitchFamily="34" charset="0"/>
              </a:rPr>
              <a:t>you</a:t>
            </a:r>
            <a:r>
              <a:rPr kumimoji="0" lang="en-US" sz="1600" b="0" i="0" u="none" strike="noStrike" kern="1200" cap="none" spc="0" normalizeH="0" baseline="0" noProof="0" dirty="1" smtClean="0">
                <a:ln>
                  <a:noFill/>
                </a:ln>
                <a:solidFill>
                  <a:prstClr val="white"/>
                </a:solidFill>
                <a:effectLst/>
                <a:uLnTx/>
                <a:uFillTx/>
                <a:latin typeface="Arial" panose="020b0604020202020204" pitchFamily="34" charset="0"/>
                <a:ea typeface="+mn-ea"/>
                <a:cs typeface="Arial" panose="020b0604020202020204" pitchFamily="34" charset="0"/>
              </a:rPr>
              <a:t> get most value of data that goes through your processes</a:t>
            </a:r>
            <a:endParaRPr kumimoji="0" lang="hu-HU"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Oval 18"/>
          <p:cNvSpPr/>
          <p:nvPr/>
        </p:nvSpPr>
        <p:spPr>
          <a:xfrm>
            <a:off x="5439676" y="4825875"/>
            <a:ext cx="651354" cy="651354"/>
          </a:xfrm>
          <a:prstGeom prst="ellipse"/>
          <a:solidFill>
            <a:schemeClr val="bg1"/>
          </a:solidFill>
          <a:ln w="57150" cap="flat" algn="ctr">
            <a:solidFill>
              <a:srgbClr val="00206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fontAlgn="auto" rtl="0" eaLnBrk="1" latinLnBrk="0" hangingPunct="1">
              <a:lnSpc>
                <a:spcPct val="100000"/>
              </a:lnSpc>
              <a:spcBef>
                <a:spcPct val="0"/>
              </a:spcBef>
              <a:spcAft>
                <a:spcPct val="0"/>
              </a:spcAft>
              <a:buClrTx/>
              <a:buSzTx/>
              <a:buFontTx/>
              <a:buNone/>
              <a:defRPr/>
            </a:pPr>
            <a:r>
              <a:rPr kumimoji="0" lang="en-US" sz="1800" b="1" i="0" u="none" strike="noStrike" kern="1200" cap="none" spc="0" normalizeH="0" baseline="0" noProof="0" dirty="1" smtClean="0">
                <a:ln>
                  <a:noFill/>
                </a:ln>
                <a:solidFill>
                  <a:prstClr val="black"/>
                </a:solidFill>
                <a:effectLst/>
                <a:uLnTx/>
                <a:uFillTx/>
                <a:latin typeface="Arial" panose="020b0604020202020204" pitchFamily="34" charset="0"/>
                <a:ea typeface="+mn-ea"/>
                <a:cs typeface="Arial" panose="020b0604020202020204" pitchFamily="34" charset="0"/>
              </a:rPr>
              <a:t>6</a:t>
            </a:r>
            <a:endParaRPr kumimoji="0" lang="hu-HU" sz="1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12"/>
          <p:cNvPicPr>
            <a:picLocks noChangeAspect="1"/>
          </p:cNvPicPr>
          <p:nvPr/>
        </p:nvPicPr>
        <p:blipFill>
          <a:blip r:embed="rId4"/>
          <a:srcRect/>
          <a:stretch>
            <a:fillRect/>
          </a:stretch>
        </p:blipFill>
        <p:spPr>
          <a:xfrm>
            <a:off x="9639817" y="188194"/>
            <a:ext cx="2375012" cy="803972"/>
          </a:xfrm>
          <a:prstGeom prst="rect"/>
        </p:spPr>
      </p:pic>
      <p:sp>
        <p:nvSpPr>
          <p:cNvPr id="20" name="Title 1"/>
          <p:cNvSpPr txBox="1"/>
          <p:nvPr/>
        </p:nvSpPr>
        <p:spPr>
          <a:xfrm>
            <a:off x="457203" y="290048"/>
            <a:ext cx="3926907" cy="41195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ea typeface="+mj-ea"/>
                <a:cs typeface="Arial" panose="020b0604020202020204" pitchFamily="34" charset="0"/>
              </a:rPr>
              <a:t>Changes in outsourcing company delivery</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1" name="Subtitle 2"/>
          <p:cNvSpPr txBox="1"/>
          <p:nvPr/>
        </p:nvSpPr>
        <p:spPr>
          <a:xfrm>
            <a:off x="434596" y="1798116"/>
            <a:ext cx="4099826"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marL="0" marR="0" lvl="0" indent="0" algn="l" defTabSz="914400" fontAlgn="t" rtl="0" eaLnBrk="1" latinLnBrk="0" hangingPunct="1">
              <a:lnSpc>
                <a:spcPct val="90000"/>
              </a:lnSpc>
              <a:spcBef>
                <a:spcPct val="0"/>
              </a:spcBef>
              <a:spcAft>
                <a:spcPct val="0"/>
              </a:spcAft>
              <a:buClrTx/>
              <a:buSzTx/>
              <a:buFont typeface="Arial" panose="020b0604020202020204" pitchFamily="34" charset="0"/>
              <a:buNone/>
              <a:defRPr/>
            </a:pPr>
            <a:r>
              <a:rPr kumimoji="0" lang="en-US" sz="3200" b="0" i="0" u="none" strike="noStrike" kern="1200" cap="none" spc="0" normalizeH="0" baseline="0" noProof="0" dirty="1" smtClean="0">
                <a:ln>
                  <a:noFill/>
                </a:ln>
                <a:solidFill>
                  <a:prstClr val="white"/>
                </a:solidFill>
                <a:effectLst/>
                <a:uLnTx/>
                <a:uFillTx/>
                <a:latin typeface="Arial" pitchFamily="34" charset="0"/>
                <a:ea typeface="+mn-ea"/>
                <a:cs typeface="Arial" pitchFamily="34" charset="0"/>
              </a:rPr>
              <a:t>The changes in which outsource organizations are moving could potentially help you to solve part of your SSC jungle</a:t>
            </a:r>
            <a:endParaRPr kumimoji="0" lang="en-US" sz="3200" b="0" i="0" u="none" strike="noStrike" kern="1200" cap="none" spc="0" normalizeH="0" baseline="0" noProof="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55360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3"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2"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5"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4"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whole" animBg="1"/>
      <p:bldP spid="2" grpId="1" build="whole" animBg="1"/>
      <p:bldP spid="15" grpId="2" build="whole" animBg="1"/>
      <p:bldP spid="16" grpId="3" build="whole" animBg="1"/>
      <p:bldP spid="18" grpId="4" build="whole" animBg="1"/>
      <p:bldP spid="19" grpId="5" build="whole" animBg="1"/>
    </p:bldLst>
  </p:timing>
</p:sld>
</file>

<file path=ppt/slides/slide3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11572" y="2534"/>
            <a:ext cx="12203571" cy="6864508"/>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3161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Can we escape from this jungle?</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3326697820"/>
      </p:ext>
    </p:extLst>
  </p:cSld>
  <p:clrMapOvr>
    <a:masterClrMapping/>
  </p:clrMapOvr>
  <p:transition spd="slow">
    <p:push dir="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35" name="Picture 34"/>
          <p:cNvPicPr>
            <a:picLocks noChangeAspect="1"/>
          </p:cNvPicPr>
          <p:nvPr/>
        </p:nvPicPr>
        <p:blipFill>
          <a:blip r:embed="rId2"/>
          <a:srcRect/>
          <a:stretch>
            <a:fillRect/>
          </a:stretch>
        </p:blipFill>
        <p:spPr>
          <a:xfrm>
            <a:off x="1" y="0"/>
            <a:ext cx="12192000" cy="6858000"/>
          </a:xfrm>
          <a:prstGeom prst="rect"/>
        </p:spPr>
      </p:pic>
      <p:pic>
        <p:nvPicPr>
          <p:cNvPr id="29" name="Picture 10" descr="arrow.png"/>
          <p:cNvPicPr>
            <a:picLocks noChangeAspect="1"/>
          </p:cNvPicPr>
          <p:nvPr/>
        </p:nvPicPr>
        <p:blipFill>
          <a:blip r:embed="rId3"/>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itle 1"/>
          <p:cNvSpPr txBox="1"/>
          <p:nvPr/>
        </p:nvSpPr>
        <p:spPr>
          <a:xfrm>
            <a:off x="457203" y="290048"/>
            <a:ext cx="3926907" cy="411959"/>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ea typeface="+mj-ea"/>
                <a:cs typeface="Arial" panose="020b0604020202020204" pitchFamily="34" charset="0"/>
              </a:rPr>
              <a:t>The future is still bright</a:t>
            </a:r>
            <a:endParaRPr kumimoji="0" lang="en-US" sz="30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sp>
        <p:nvSpPr>
          <p:cNvPr id="21" name="Subtitle 2"/>
          <p:cNvSpPr txBox="1"/>
          <p:nvPr/>
        </p:nvSpPr>
        <p:spPr>
          <a:xfrm>
            <a:off x="434596" y="1798116"/>
            <a:ext cx="4099826" cy="3354072"/>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3200" dirty="1">
                <a:solidFill>
                  <a:schemeClr val="bg1"/>
                </a:solidFill>
              </a:rPr>
              <a:t>But awareness of the change is inevitable. We now need to jump on the already driving train to ensure that in the near future we can be the same successful partner for our companies</a:t>
            </a:r>
          </a:p>
        </p:txBody>
      </p:sp>
      <p:sp>
        <p:nvSpPr>
          <p:cNvPr id="15" name="Rounded Rectangle 14"/>
          <p:cNvSpPr/>
          <p:nvPr/>
        </p:nvSpPr>
        <p:spPr>
          <a:xfrm>
            <a:off x="5391803" y="1948213"/>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Determine your future scoping now</a:t>
            </a:r>
            <a:endParaRPr lang="hu-HU">
              <a:solidFill>
                <a:schemeClr val="bg1"/>
              </a:solidFill>
              <a:latin typeface="Arial" panose="020b0604020202020204" pitchFamily="34" charset="0"/>
              <a:cs typeface="Arial" panose="020b0604020202020204" pitchFamily="34" charset="0"/>
            </a:endParaRPr>
          </a:p>
        </p:txBody>
      </p:sp>
      <p:sp>
        <p:nvSpPr>
          <p:cNvPr id="16" name="Rounded Rectangle 15"/>
          <p:cNvSpPr/>
          <p:nvPr/>
        </p:nvSpPr>
        <p:spPr>
          <a:xfrm>
            <a:off x="8763001" y="2247868"/>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Design your end to end automation agenda</a:t>
            </a:r>
            <a:endParaRPr lang="hu-HU">
              <a:solidFill>
                <a:schemeClr val="bg1"/>
              </a:solidFill>
              <a:latin typeface="Arial" panose="020b0604020202020204" pitchFamily="34" charset="0"/>
              <a:cs typeface="Arial" panose="020b0604020202020204" pitchFamily="34" charset="0"/>
            </a:endParaRPr>
          </a:p>
        </p:txBody>
      </p:sp>
      <p:sp>
        <p:nvSpPr>
          <p:cNvPr id="18" name="Rounded Rectangle 17"/>
          <p:cNvSpPr/>
          <p:nvPr/>
        </p:nvSpPr>
        <p:spPr>
          <a:xfrm>
            <a:off x="5215822" y="4302126"/>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Stay on top of new automation opportunities</a:t>
            </a:r>
            <a:endParaRPr lang="hu-HU">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9034140" y="1134120"/>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Develop your future skill requirement framework</a:t>
            </a:r>
            <a:endParaRPr lang="hu-HU">
              <a:solidFill>
                <a:schemeClr val="bg1"/>
              </a:solidFill>
              <a:latin typeface="Arial" panose="020b0604020202020204" pitchFamily="34" charset="0"/>
              <a:cs typeface="Arial" panose="020b0604020202020204" pitchFamily="34" charset="0"/>
            </a:endParaRPr>
          </a:p>
        </p:txBody>
      </p:sp>
      <p:sp>
        <p:nvSpPr>
          <p:cNvPr id="30" name="Rounded Rectangle 29"/>
          <p:cNvSpPr/>
          <p:nvPr/>
        </p:nvSpPr>
        <p:spPr>
          <a:xfrm>
            <a:off x="5706128" y="3092380"/>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Re-design your learning curriculum</a:t>
            </a:r>
            <a:endParaRPr lang="hu-HU">
              <a:solidFill>
                <a:schemeClr val="bg1"/>
              </a:solidFill>
              <a:latin typeface="Arial" panose="020b0604020202020204" pitchFamily="34" charset="0"/>
              <a:cs typeface="Arial" panose="020b0604020202020204" pitchFamily="34" charset="0"/>
            </a:endParaRPr>
          </a:p>
        </p:txBody>
      </p:sp>
      <p:sp>
        <p:nvSpPr>
          <p:cNvPr id="31" name="Rounded Rectangle 30"/>
          <p:cNvSpPr/>
          <p:nvPr/>
        </p:nvSpPr>
        <p:spPr>
          <a:xfrm>
            <a:off x="9214727" y="5550615"/>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Make your workforce more flexible</a:t>
            </a:r>
            <a:endParaRPr lang="hu-HU">
              <a:solidFill>
                <a:schemeClr val="bg1"/>
              </a:solidFill>
              <a:latin typeface="Arial" panose="020b0604020202020204" pitchFamily="34" charset="0"/>
              <a:cs typeface="Arial" panose="020b0604020202020204" pitchFamily="34" charset="0"/>
            </a:endParaRPr>
          </a:p>
        </p:txBody>
      </p:sp>
      <p:sp>
        <p:nvSpPr>
          <p:cNvPr id="32" name="Rounded Rectangle 31"/>
          <p:cNvSpPr/>
          <p:nvPr/>
        </p:nvSpPr>
        <p:spPr>
          <a:xfrm>
            <a:off x="9303974" y="3302002"/>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Move from operations to customer service mindset</a:t>
            </a:r>
            <a:endParaRPr lang="hu-HU">
              <a:solidFill>
                <a:schemeClr val="bg1"/>
              </a:solidFill>
              <a:latin typeface="Arial" panose="020b0604020202020204" pitchFamily="34" charset="0"/>
              <a:cs typeface="Arial" panose="020b0604020202020204" pitchFamily="34" charset="0"/>
            </a:endParaRPr>
          </a:p>
        </p:txBody>
      </p:sp>
      <p:sp>
        <p:nvSpPr>
          <p:cNvPr id="33" name="Rounded Rectangle 32"/>
          <p:cNvSpPr/>
          <p:nvPr/>
        </p:nvSpPr>
        <p:spPr>
          <a:xfrm>
            <a:off x="8475091" y="4410752"/>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Win importance on the C-suite table</a:t>
            </a:r>
            <a:endParaRPr lang="hu-HU">
              <a:solidFill>
                <a:schemeClr val="bg1"/>
              </a:solidFill>
              <a:latin typeface="Arial" panose="020b0604020202020204" pitchFamily="34" charset="0"/>
              <a:cs typeface="Arial" panose="020b0604020202020204" pitchFamily="34" charset="0"/>
            </a:endParaRPr>
          </a:p>
        </p:txBody>
      </p:sp>
      <p:sp>
        <p:nvSpPr>
          <p:cNvPr id="34" name="Rounded Rectangle 33"/>
          <p:cNvSpPr/>
          <p:nvPr/>
        </p:nvSpPr>
        <p:spPr>
          <a:xfrm>
            <a:off x="5869277" y="663505"/>
            <a:ext cx="2667000" cy="889000"/>
          </a:xfrm>
          <a:prstGeom prst="roundRect">
            <a:avLst/>
          </a:prstGeom>
          <a:solidFill>
            <a:srgbClr val="002060">
              <a:alpha val="83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Be open for your new workforce</a:t>
            </a:r>
            <a:endParaRPr lang="hu-HU">
              <a:solidFill>
                <a:schemeClr val="bg1"/>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4"/>
          <a:srcRect/>
          <a:stretch>
            <a:fillRect/>
          </a:stretch>
        </p:blipFill>
        <p:spPr>
          <a:xfrm>
            <a:off x="9737077" y="155667"/>
            <a:ext cx="2233897" cy="756203"/>
          </a:xfrm>
          <a:prstGeom prst="rect"/>
        </p:spPr>
      </p:pic>
      <p:sp>
        <p:nvSpPr>
          <p:cNvPr id="22" name="Rounded Rectangle 21"/>
          <p:cNvSpPr/>
          <p:nvPr/>
        </p:nvSpPr>
        <p:spPr>
          <a:xfrm>
            <a:off x="5706128" y="5511872"/>
            <a:ext cx="2667000" cy="889000"/>
          </a:xfrm>
          <a:prstGeom prst="roundRect">
            <a:avLst/>
          </a:prstGeom>
          <a:solidFill>
            <a:srgbClr val="002060">
              <a:alpha val="84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1" smtClean="0">
                <a:solidFill>
                  <a:schemeClr val="bg1"/>
                </a:solidFill>
                <a:latin typeface="Arial" panose="020b0604020202020204" pitchFamily="34" charset="0"/>
                <a:cs typeface="Arial" panose="020b0604020202020204" pitchFamily="34" charset="0"/>
              </a:rPr>
              <a:t>Select the external partners to cooperate with</a:t>
            </a:r>
            <a:endParaRPr lang="hu-HU">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5185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8"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6"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2"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3"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5"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7"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4"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1"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9"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whole" animBg="1"/>
      <p:bldP spid="16" grpId="1" build="whole" animBg="1"/>
      <p:bldP spid="18" grpId="2" build="whole" animBg="1"/>
      <p:bldP spid="19" grpId="3" build="whole" animBg="1"/>
      <p:bldP spid="30" grpId="4" build="whole" animBg="1"/>
      <p:bldP spid="31" grpId="5" build="whole" animBg="1"/>
      <p:bldP spid="32" grpId="6" build="whole" animBg="1"/>
      <p:bldP spid="33" grpId="7" build="whole" animBg="1"/>
      <p:bldP spid="34" grpId="8" build="whole" animBg="1"/>
      <p:bldP spid="22" grpId="9" build="whole" animBg="1"/>
    </p:bld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9" name="Picture 90"/>
          <p:cNvPicPr>
            <a:picLocks noChangeAspect="1" noChangeArrowheads="1"/>
          </p:cNvPicPr>
          <p:nvPr/>
        </p:nvPicPr>
        <p:blipFill>
          <a:blip r:embed="rId3"/>
          <a:srcRect/>
          <a:stretch>
            <a:fillRect/>
          </a:stretch>
        </p:blipFill>
        <p:spPr>
          <a:xfrm>
            <a:off x="829" y="932"/>
            <a:ext cx="12190343" cy="6857068"/>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And we in the SSC sector were all living a</a:t>
            </a:r>
            <a:r>
              <a:rPr kumimoji="0" lang="en-US" sz="3000" b="0" i="0" u="none" strike="noStrike" kern="1200" cap="none" spc="0" normalizeH="0" noProof="0" dirty="1" smtClean="0">
                <a:ln>
                  <a:noFill/>
                </a:ln>
                <a:solidFill>
                  <a:prstClr val="white"/>
                </a:solidFill>
                <a:effectLst/>
                <a:uLnTx/>
                <a:uFillTx/>
                <a:latin typeface="Arial" panose="020b0604020202020204" pitchFamily="34" charset="0"/>
                <a:cs typeface="Arial" panose="020b0604020202020204" pitchFamily="34" charset="0"/>
              </a:rPr>
              <a:t> relaxing life</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875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Our focus was very much on the basics of running an organization and ensuring the operation was delivering in scope services </a:t>
            </a:r>
            <a:endParaRPr lang="en-US" sz="3500"/>
          </a:p>
        </p:txBody>
      </p:sp>
      <p:sp>
        <p:nvSpPr>
          <p:cNvPr id="3" name="Rounded Rectangle 2"/>
          <p:cNvSpPr/>
          <p:nvPr/>
        </p:nvSpPr>
        <p:spPr>
          <a:xfrm>
            <a:off x="5027955" y="868539"/>
            <a:ext cx="3248382" cy="1006868"/>
          </a:xfrm>
          <a:prstGeom prst="roundRect">
            <a:avLst/>
          </a:prstGeom>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Service stabilization</a:t>
            </a:r>
            <a:endParaRPr lang="hu-HU" sz="2200">
              <a:latin typeface="Arial" panose="020b0604020202020204" pitchFamily="34" charset="0"/>
              <a:cs typeface="Arial" panose="020b0604020202020204" pitchFamily="34" charset="0"/>
            </a:endParaRPr>
          </a:p>
        </p:txBody>
      </p:sp>
      <p:sp>
        <p:nvSpPr>
          <p:cNvPr id="12" name="Rounded Rectangle 11"/>
          <p:cNvSpPr/>
          <p:nvPr/>
        </p:nvSpPr>
        <p:spPr>
          <a:xfrm>
            <a:off x="8722592" y="1574257"/>
            <a:ext cx="3248382" cy="1006868"/>
          </a:xfrm>
          <a:prstGeom prst="roundRect">
            <a:avLst/>
          </a:prstGeom>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Standardization &amp; process improvement</a:t>
            </a:r>
            <a:endParaRPr lang="hu-HU" sz="2200">
              <a:latin typeface="Arial" panose="020b0604020202020204" pitchFamily="34" charset="0"/>
              <a:cs typeface="Arial" panose="020b0604020202020204" pitchFamily="34" charset="0"/>
            </a:endParaRPr>
          </a:p>
        </p:txBody>
      </p:sp>
      <p:sp>
        <p:nvSpPr>
          <p:cNvPr id="13" name="Rounded Rectangle 12"/>
          <p:cNvSpPr/>
          <p:nvPr/>
        </p:nvSpPr>
        <p:spPr>
          <a:xfrm>
            <a:off x="5874532" y="3006976"/>
            <a:ext cx="3248382" cy="1006868"/>
          </a:xfrm>
          <a:prstGeom prst="roundRect">
            <a:avLst/>
          </a:prstGeom>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Delivery according to pre-set KPI’s</a:t>
            </a:r>
            <a:endParaRPr lang="hu-HU" sz="2200">
              <a:latin typeface="Arial" panose="020b0604020202020204" pitchFamily="34" charset="0"/>
              <a:cs typeface="Arial" panose="020b0604020202020204" pitchFamily="34" charset="0"/>
            </a:endParaRPr>
          </a:p>
        </p:txBody>
      </p:sp>
      <p:sp>
        <p:nvSpPr>
          <p:cNvPr id="15" name="Rounded Rectangle 14"/>
          <p:cNvSpPr/>
          <p:nvPr/>
        </p:nvSpPr>
        <p:spPr>
          <a:xfrm>
            <a:off x="8722592" y="4402712"/>
            <a:ext cx="3248382" cy="1006868"/>
          </a:xfrm>
          <a:prstGeom prst="roundRect">
            <a:avLst/>
          </a:prstGeom>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Talent acquisition &amp; management</a:t>
            </a:r>
            <a:endParaRPr lang="hu-HU" sz="2200">
              <a:latin typeface="Arial" panose="020b0604020202020204" pitchFamily="34" charset="0"/>
              <a:cs typeface="Arial" panose="020b0604020202020204" pitchFamily="34" charset="0"/>
            </a:endParaRPr>
          </a:p>
        </p:txBody>
      </p:sp>
      <p:sp>
        <p:nvSpPr>
          <p:cNvPr id="16" name="Rounded Rectangle 15"/>
          <p:cNvSpPr/>
          <p:nvPr/>
        </p:nvSpPr>
        <p:spPr>
          <a:xfrm>
            <a:off x="5027955" y="5145413"/>
            <a:ext cx="3248382" cy="1006868"/>
          </a:xfrm>
          <a:prstGeom prst="roundRect">
            <a:avLst/>
          </a:prstGeom>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Cost avoidance</a:t>
            </a:r>
            <a:endParaRPr lang="hu-HU"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741361"/>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3"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whole" animBg="1"/>
      <p:bldP spid="12" grpId="1" build="whole" animBg="1"/>
      <p:bldP spid="13" grpId="2" build="whole" animBg="1"/>
      <p:bldP spid="15" grpId="3" build="whole" animBg="1"/>
      <p:bldP spid="16" grpId="4" build="whole" animBg="1"/>
    </p:bldLst>
  </p:timing>
</p:sld>
</file>

<file path=ppt/slides/slide4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11572" y="0"/>
            <a:ext cx="12203572" cy="6858000"/>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7225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Questions &amp; Answers</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1344418256"/>
      </p:ext>
    </p:extLst>
  </p:cSld>
  <p:clrMapOvr>
    <a:masterClrMapping/>
  </p:clrMapOvr>
  <p:transition spd="slow">
    <p:circl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8" name="Picture 7"/>
          <p:cNvPicPr>
            <a:picLocks noChangeAspect="1"/>
          </p:cNvPicPr>
          <p:nvPr/>
        </p:nvPicPr>
        <p:blipFill>
          <a:blip r:embed="rId2"/>
          <a:srcRect/>
          <a:stretch>
            <a:fillRect/>
          </a:stretch>
        </p:blipFill>
        <p:spPr>
          <a:xfrm>
            <a:off x="-11572" y="0"/>
            <a:ext cx="12203571" cy="6869575"/>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772098" y="1664343"/>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Thank you for attending &amp; enjoy the summit and gala</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1644841536"/>
      </p:ext>
    </p:extLst>
  </p:cSld>
  <p:clrMapOvr>
    <a:masterClrMapping/>
  </p:clrMapOvr>
  <p:transition spd="slow">
    <p:split dir="out" orient="horz"/>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9" name="Picture 90"/>
          <p:cNvPicPr>
            <a:picLocks noChangeAspect="1" noChangeArrowheads="1"/>
          </p:cNvPicPr>
          <p:nvPr/>
        </p:nvPicPr>
        <p:blipFill>
          <a:blip r:embed="rId3"/>
          <a:srcRect/>
          <a:stretch>
            <a:fillRect/>
          </a:stretch>
        </p:blipFill>
        <p:spPr>
          <a:xfrm>
            <a:off x="829" y="1"/>
            <a:ext cx="12190343" cy="6858000"/>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And while we were enjoying</a:t>
            </a:r>
            <a:r>
              <a:rPr kumimoji="0" lang="en-US" sz="3000" b="0" i="0" u="none" strike="noStrike" kern="1200" cap="none" spc="0" normalizeH="0" noProof="0" dirty="1" smtClean="0">
                <a:ln>
                  <a:noFill/>
                </a:ln>
                <a:solidFill>
                  <a:prstClr val="white"/>
                </a:solidFill>
                <a:effectLst/>
                <a:uLnTx/>
                <a:uFillTx/>
                <a:latin typeface="Arial" panose="020b0604020202020204" pitchFamily="34" charset="0"/>
                <a:cs typeface="Arial" panose="020b0604020202020204" pitchFamily="34" charset="0"/>
              </a:rPr>
              <a:t> SSC &amp; GBS life….</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875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On the background a perfect storm was developing which would turn our secure life into an environment of insecurity, change and unexpected challenges</a:t>
            </a:r>
            <a:endParaRPr lang="en-US" sz="3500"/>
          </a:p>
        </p:txBody>
      </p:sp>
    </p:spTree>
    <p:extLst>
      <p:ext uri="{BB962C8B-B14F-4D97-AF65-F5344CB8AC3E}">
        <p14:creationId xmlns:p14="http://schemas.microsoft.com/office/powerpoint/2010/main" val="1059465400"/>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9" name="Picture 90"/>
          <p:cNvPicPr>
            <a:picLocks noChangeAspect="1" noChangeArrowheads="1"/>
          </p:cNvPicPr>
          <p:nvPr/>
        </p:nvPicPr>
        <p:blipFill>
          <a:blip r:embed="rId3"/>
          <a:srcRect/>
          <a:stretch>
            <a:fillRect/>
          </a:stretch>
        </p:blipFill>
        <p:spPr>
          <a:xfrm>
            <a:off x="3" y="467"/>
            <a:ext cx="12191997" cy="6857067"/>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And this brought us to a jungle of questions</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621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In the last couple of years there is so much change in the SSC and GBS world, that it has become hard to know where to focus and how to escape the jungle</a:t>
            </a:r>
            <a:endParaRPr lang="en-US" sz="3500"/>
          </a:p>
        </p:txBody>
      </p:sp>
    </p:spTree>
    <p:extLst>
      <p:ext uri="{BB962C8B-B14F-4D97-AF65-F5344CB8AC3E}">
        <p14:creationId xmlns:p14="http://schemas.microsoft.com/office/powerpoint/2010/main" val="3893785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11572" y="1"/>
            <a:ext cx="12203571" cy="6869574"/>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0367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b="1" dirty="1" smtClean="0">
                <a:solidFill>
                  <a:schemeClr val="bg1"/>
                </a:solidFill>
              </a:rPr>
              <a:t>Our Jungle:</a:t>
            </a:r>
          </a:p>
          <a:p>
            <a:pPr lvl="0">
              <a:defRPr/>
            </a:pPr>
            <a:endParaRPr kumimoji="0" lang="en-US" sz="4100" b="1" i="0" u="none" strike="noStrike" kern="1200" cap="none" spc="0" normalizeH="0" baseline="0" noProof="0">
              <a:ln>
                <a:noFill/>
              </a:ln>
              <a:solidFill>
                <a:schemeClr val="bg1"/>
              </a:solidFill>
              <a:effectLst/>
              <a:uLnTx/>
              <a:uFillTx/>
            </a:endParaRPr>
          </a:p>
          <a:p>
            <a:pPr lvl="0">
              <a:defRPr/>
            </a:pPr>
            <a:r>
              <a:rPr lang="en-US" dirty="1" smtClean="0">
                <a:solidFill>
                  <a:schemeClr val="bg1"/>
                </a:solidFill>
              </a:rPr>
              <a:t>Which areas are causing challenges?</a:t>
            </a:r>
            <a:endParaRPr kumimoji="0" lang="en-US" sz="4100"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322657182"/>
      </p:ext>
    </p:extLst>
  </p:cSld>
  <p:clrMapOvr>
    <a:masterClrMapping/>
  </p:clrMapOvr>
  <p:transition spd="slow">
    <p:split dir="out" orient="horz"/>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9" name="Picture 90"/>
          <p:cNvPicPr>
            <a:picLocks noChangeAspect="1" noChangeArrowheads="1"/>
          </p:cNvPicPr>
          <p:nvPr/>
        </p:nvPicPr>
        <p:blipFill>
          <a:blip r:embed="rId3"/>
          <a:srcRect/>
          <a:stretch>
            <a:fillRect/>
          </a:stretch>
        </p:blipFill>
        <p:spPr>
          <a:xfrm>
            <a:off x="3" y="0"/>
            <a:ext cx="12191997" cy="6858000"/>
          </a:xfrm>
          <a:prstGeom prst="rect"/>
          <a:noFill/>
          <a:extLst>
            <a:ext uri="{909E8E84-426E-40DD-AFC4-6F175D3DCCD1}">
              <a14:hiddenFill xmlns:a14="http://schemas.microsoft.com/office/drawing/2010/main">
                <a:solidFill>
                  <a:srgbClr val="FFFFFF"/>
                </a:solidFill>
              </a14:hiddenFill>
            </a:ext>
          </a:extLst>
        </p:spPr>
      </p:pic>
      <p:pic>
        <p:nvPicPr>
          <p:cNvPr id="10" name="Picture 10" descr="arrow.png"/>
          <p:cNvPicPr>
            <a:picLocks noChangeAspect="1"/>
          </p:cNvPicPr>
          <p:nvPr/>
        </p:nvPicPr>
        <p:blipFill>
          <a:blip r:embed="rId4"/>
          <a:srcRect l="-2" t="3716" r="-322" b="31149"/>
          <a:stretch>
            <a:fillRect/>
          </a:stretch>
        </p:blipFill>
        <p:spPr>
          <a:xfrm>
            <a:off x="3" y="0"/>
            <a:ext cx="8508748" cy="6858000"/>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rcRect/>
          <a:stretch>
            <a:fillRect/>
          </a:stretch>
        </p:blipFill>
        <p:spPr>
          <a:xfrm>
            <a:off x="9737077" y="155667"/>
            <a:ext cx="2233897" cy="756203"/>
          </a:xfrm>
          <a:prstGeom prst="rect"/>
        </p:spPr>
      </p:pic>
      <p:sp>
        <p:nvSpPr>
          <p:cNvPr id="8" name="Title 1"/>
          <p:cNvSpPr txBox="1"/>
          <p:nvPr/>
        </p:nvSpPr>
        <p:spPr>
          <a:xfrm>
            <a:off x="434597" y="311808"/>
            <a:ext cx="4039431" cy="504621"/>
          </a:xfrm>
          <a:prstGeom prst="rect"/>
        </p:spPr>
        <p:txBody>
          <a:bodyPr vert="horz" lIns="0" tIns="0" rIns="0" bIns="0" rtlCol="0" anchor="t" anchorCtr="0">
            <a:noAutofit/>
          </a:bodyPr>
          <a:lstStyle>
            <a:lvl1pPr marL="0" marR="0" indent="0" algn="l" defTabSz="1042342" fontAlgn="auto" rtl="0" eaLnBrk="1" latinLnBrk="0" hangingPunct="1">
              <a:lnSpc>
                <a:spcPct val="85000"/>
              </a:lnSpc>
              <a:spcBef>
                <a:spcPct val="0"/>
              </a:spcBef>
              <a:spcAft>
                <a:spcPct val="0"/>
              </a:spcAft>
              <a:buClrTx/>
              <a:buSzTx/>
              <a:buFontTx/>
              <a:buNone/>
              <a:defRPr kumimoji="0" lang="en-IN" sz="2800" b="0" i="0" u="none" strike="noStrike" kern="1200" cap="none" spc="0" normalizeH="0" baseline="0" noProof="0" smtClean="0">
                <a:ln>
                  <a:noFill/>
                </a:ln>
                <a:solidFill>
                  <a:srgbClr val="646464"/>
                </a:solidFill>
                <a:effectLst/>
                <a:uLnTx/>
                <a:uFillTx/>
                <a:latin typeface="+mj-lt"/>
                <a:ea typeface="+mj-ea"/>
                <a:cs typeface="+mj-cs"/>
              </a:defRPr>
            </a:lvl1pPr>
          </a:lstStyle>
          <a:p>
            <a:pPr marL="0" marR="0" lvl="0" indent="0" algn="l" defTabSz="1042342" fontAlgn="auto" rtl="0" eaLnBrk="1" latinLnBrk="0" hangingPunct="1">
              <a:lnSpc>
                <a:spcPct val="85000"/>
              </a:lnSpc>
              <a:spcBef>
                <a:spcPct val="0"/>
              </a:spcBef>
              <a:spcAft>
                <a:spcPct val="0"/>
              </a:spcAft>
              <a:buClrTx/>
              <a:buSzTx/>
              <a:buFontTx/>
              <a:buNone/>
              <a:defRPr/>
            </a:pPr>
            <a:r>
              <a:rPr kumimoji="0" lang="en-US" sz="3000" b="0" i="0" u="none" strike="noStrike" kern="1200" cap="none" spc="0" normalizeH="0" baseline="0" noProof="0" dirty="1" smtClean="0">
                <a:ln>
                  <a:noFill/>
                </a:ln>
                <a:solidFill>
                  <a:prstClr val="white"/>
                </a:solidFill>
                <a:effectLst/>
                <a:uLnTx/>
                <a:uFillTx/>
                <a:latin typeface="Arial" panose="020b0604020202020204" pitchFamily="34" charset="0"/>
                <a:cs typeface="Arial" panose="020b0604020202020204" pitchFamily="34" charset="0"/>
              </a:rPr>
              <a:t>How did we</a:t>
            </a:r>
            <a:r>
              <a:rPr kumimoji="0" lang="en-US" sz="3000" b="0" i="0" u="none" strike="noStrike" kern="1200" cap="none" spc="0" normalizeH="0" noProof="0" dirty="1" smtClean="0">
                <a:ln>
                  <a:noFill/>
                </a:ln>
                <a:solidFill>
                  <a:prstClr val="white"/>
                </a:solidFill>
                <a:effectLst/>
                <a:uLnTx/>
                <a:uFillTx/>
                <a:latin typeface="Arial" panose="020b0604020202020204" pitchFamily="34" charset="0"/>
                <a:cs typeface="Arial" panose="020b0604020202020204" pitchFamily="34" charset="0"/>
              </a:rPr>
              <a:t> come here?</a:t>
            </a:r>
            <a:endParaRPr kumimoji="0" lang="en-US" sz="30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4" name="Subtitle 2"/>
          <p:cNvSpPr txBox="1"/>
          <p:nvPr/>
        </p:nvSpPr>
        <p:spPr>
          <a:xfrm>
            <a:off x="363456" y="1621407"/>
            <a:ext cx="4306516" cy="1411436"/>
          </a:xfrm>
          <a:prstGeom prst="rect"/>
        </p:spPr>
        <p:txBody>
          <a:bodyPr>
            <a:noAutofit/>
          </a:bodyPr>
          <a:lstStyle>
            <a:defPPr>
              <a:defRPr lang="hu-HU"/>
            </a:defPPr>
            <a:lvl1pPr lvl="0" indent="0">
              <a:lnSpc>
                <a:spcPct val="90000"/>
              </a:lnSpc>
              <a:spcBef>
                <a:spcPct val="0"/>
              </a:spcBef>
              <a:buFont typeface="Arial" panose="020b0604020202020204" pitchFamily="34" charset="0"/>
              <a:buNone/>
              <a:defRPr sz="4100" b="0">
                <a:solidFill>
                  <a:schemeClr val="bg1"/>
                </a:solidFill>
                <a:latin typeface="Arial" pitchFamily="34" charset="0"/>
                <a:cs typeface="Arial" pitchFamily="34" charset="0"/>
              </a:defRPr>
            </a:lvl1pPr>
            <a:lvl2pPr marL="518867" indent="0" algn="ctr">
              <a:lnSpc>
                <a:spcPct val="90000"/>
              </a:lnSpc>
              <a:spcBef>
                <a:spcPts val="500"/>
              </a:spcBef>
              <a:buFont typeface="Arial" panose="020b0604020202020204" pitchFamily="34" charset="0"/>
              <a:buNone/>
              <a:defRPr sz="2400">
                <a:solidFill>
                  <a:schemeClr val="tx1">
                    <a:tint val="75000"/>
                  </a:schemeClr>
                </a:solidFill>
              </a:defRPr>
            </a:lvl2pPr>
            <a:lvl3pPr marL="1037730" indent="0" algn="ctr">
              <a:lnSpc>
                <a:spcPct val="90000"/>
              </a:lnSpc>
              <a:spcBef>
                <a:spcPts val="500"/>
              </a:spcBef>
              <a:buFont typeface="Arial" panose="020b0604020202020204" pitchFamily="34" charset="0"/>
              <a:buNone/>
              <a:defRPr sz="2000">
                <a:solidFill>
                  <a:schemeClr val="tx1">
                    <a:tint val="75000"/>
                  </a:schemeClr>
                </a:solidFill>
              </a:defRPr>
            </a:lvl3pPr>
            <a:lvl4pPr marL="1556598" indent="0" algn="ctr">
              <a:lnSpc>
                <a:spcPct val="90000"/>
              </a:lnSpc>
              <a:spcBef>
                <a:spcPts val="500"/>
              </a:spcBef>
              <a:buFont typeface="Arial" panose="020b0604020202020204" pitchFamily="34" charset="0"/>
              <a:buNone/>
              <a:defRPr>
                <a:solidFill>
                  <a:schemeClr val="tx1">
                    <a:tint val="75000"/>
                  </a:schemeClr>
                </a:solidFill>
              </a:defRPr>
            </a:lvl4pPr>
            <a:lvl5pPr marL="2075466" indent="0" algn="ctr">
              <a:lnSpc>
                <a:spcPct val="90000"/>
              </a:lnSpc>
              <a:spcBef>
                <a:spcPts val="500"/>
              </a:spcBef>
              <a:buFont typeface="Arial" panose="020b0604020202020204" pitchFamily="34" charset="0"/>
              <a:buNone/>
              <a:defRPr>
                <a:solidFill>
                  <a:schemeClr val="tx1">
                    <a:tint val="75000"/>
                  </a:schemeClr>
                </a:solidFill>
              </a:defRPr>
            </a:lvl5pPr>
            <a:lvl6pPr marL="2594328" indent="0" algn="ctr">
              <a:lnSpc>
                <a:spcPct val="90000"/>
              </a:lnSpc>
              <a:spcBef>
                <a:spcPts val="500"/>
              </a:spcBef>
              <a:buFont typeface="Arial" panose="020b0604020202020204" pitchFamily="34" charset="0"/>
              <a:buNone/>
              <a:defRPr>
                <a:solidFill>
                  <a:schemeClr val="tx1">
                    <a:tint val="75000"/>
                  </a:schemeClr>
                </a:solidFill>
              </a:defRPr>
            </a:lvl6pPr>
            <a:lvl7pPr marL="3113192" indent="0" algn="ctr">
              <a:lnSpc>
                <a:spcPct val="90000"/>
              </a:lnSpc>
              <a:spcBef>
                <a:spcPts val="500"/>
              </a:spcBef>
              <a:buFont typeface="Arial" panose="020b0604020202020204" pitchFamily="34" charset="0"/>
              <a:buNone/>
              <a:defRPr>
                <a:solidFill>
                  <a:schemeClr val="tx1">
                    <a:tint val="75000"/>
                  </a:schemeClr>
                </a:solidFill>
              </a:defRPr>
            </a:lvl7pPr>
            <a:lvl8pPr marL="3632063" indent="0" algn="ctr">
              <a:lnSpc>
                <a:spcPct val="90000"/>
              </a:lnSpc>
              <a:spcBef>
                <a:spcPts val="500"/>
              </a:spcBef>
              <a:buFont typeface="Arial" panose="020b0604020202020204" pitchFamily="34" charset="0"/>
              <a:buNone/>
              <a:defRPr>
                <a:solidFill>
                  <a:schemeClr val="tx1">
                    <a:tint val="75000"/>
                  </a:schemeClr>
                </a:solidFill>
              </a:defRPr>
            </a:lvl8pPr>
            <a:lvl9pPr marL="4150926" indent="0" algn="ctr">
              <a:lnSpc>
                <a:spcPct val="90000"/>
              </a:lnSpc>
              <a:spcBef>
                <a:spcPts val="500"/>
              </a:spcBef>
              <a:buFont typeface="Arial" panose="020b0604020202020204" pitchFamily="34" charset="0"/>
              <a:buNone/>
              <a:defRPr>
                <a:solidFill>
                  <a:schemeClr val="tx1">
                    <a:tint val="75000"/>
                  </a:schemeClr>
                </a:solidFill>
              </a:defRPr>
            </a:lvl9pPr>
          </a:lstStyle>
          <a:p>
            <a:r>
              <a:rPr lang="en-US" sz="3500" dirty="1" smtClean="0"/>
              <a:t>The question that rises is how SSC leaders were able to navigate themselves into a jungle of uncertainties and complexity</a:t>
            </a:r>
            <a:endParaRPr lang="en-US" sz="3500"/>
          </a:p>
        </p:txBody>
      </p:sp>
      <p:sp>
        <p:nvSpPr>
          <p:cNvPr id="3" name="Oval 2"/>
          <p:cNvSpPr/>
          <p:nvPr/>
        </p:nvSpPr>
        <p:spPr>
          <a:xfrm>
            <a:off x="5518324" y="964032"/>
            <a:ext cx="6229176" cy="800100"/>
          </a:xfrm>
          <a:prstGeom prst="ellipse"/>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Digital</a:t>
            </a:r>
            <a:endParaRPr lang="hu-HU" sz="2200">
              <a:latin typeface="Arial" panose="020b0604020202020204" pitchFamily="34" charset="0"/>
              <a:cs typeface="Arial" panose="020b0604020202020204" pitchFamily="34" charset="0"/>
            </a:endParaRPr>
          </a:p>
        </p:txBody>
      </p:sp>
      <p:sp>
        <p:nvSpPr>
          <p:cNvPr id="11" name="Oval 10"/>
          <p:cNvSpPr/>
          <p:nvPr/>
        </p:nvSpPr>
        <p:spPr>
          <a:xfrm>
            <a:off x="5518324" y="1927359"/>
            <a:ext cx="6229176" cy="800100"/>
          </a:xfrm>
          <a:prstGeom prst="ellipse"/>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People</a:t>
            </a:r>
            <a:endParaRPr lang="hu-HU" sz="2200">
              <a:latin typeface="Arial" panose="020b0604020202020204" pitchFamily="34" charset="0"/>
              <a:cs typeface="Arial" panose="020b0604020202020204" pitchFamily="34" charset="0"/>
            </a:endParaRPr>
          </a:p>
        </p:txBody>
      </p:sp>
      <p:sp>
        <p:nvSpPr>
          <p:cNvPr id="12" name="Oval 11"/>
          <p:cNvSpPr/>
          <p:nvPr/>
        </p:nvSpPr>
        <p:spPr>
          <a:xfrm>
            <a:off x="5518323" y="2916086"/>
            <a:ext cx="6229177" cy="800100"/>
          </a:xfrm>
          <a:prstGeom prst="ellipse"/>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Process</a:t>
            </a:r>
            <a:endParaRPr lang="hu-HU" sz="2200">
              <a:latin typeface="Arial" panose="020b0604020202020204" pitchFamily="34" charset="0"/>
              <a:cs typeface="Arial" panose="020b0604020202020204" pitchFamily="34" charset="0"/>
            </a:endParaRPr>
          </a:p>
        </p:txBody>
      </p:sp>
      <p:sp>
        <p:nvSpPr>
          <p:cNvPr id="16" name="Oval 15"/>
          <p:cNvSpPr/>
          <p:nvPr/>
        </p:nvSpPr>
        <p:spPr>
          <a:xfrm>
            <a:off x="5518323" y="3900262"/>
            <a:ext cx="6229177" cy="800100"/>
          </a:xfrm>
          <a:prstGeom prst="ellipse"/>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Organization</a:t>
            </a:r>
            <a:endParaRPr lang="hu-HU" sz="2200">
              <a:latin typeface="Arial" panose="020b0604020202020204" pitchFamily="34" charset="0"/>
              <a:cs typeface="Arial" panose="020b0604020202020204" pitchFamily="34" charset="0"/>
            </a:endParaRPr>
          </a:p>
        </p:txBody>
      </p:sp>
      <p:sp>
        <p:nvSpPr>
          <p:cNvPr id="17" name="Oval 16"/>
          <p:cNvSpPr/>
          <p:nvPr/>
        </p:nvSpPr>
        <p:spPr>
          <a:xfrm>
            <a:off x="5518322" y="4908818"/>
            <a:ext cx="6229177" cy="800100"/>
          </a:xfrm>
          <a:prstGeom prst="ellipse"/>
          <a:solidFill>
            <a:srgbClr val="002060">
              <a:alpha val="80000"/>
            </a:srgb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1" smtClean="0">
                <a:latin typeface="Arial" panose="020b0604020202020204" pitchFamily="34" charset="0"/>
                <a:cs typeface="Arial" panose="020b0604020202020204" pitchFamily="34" charset="0"/>
              </a:rPr>
              <a:t>Outsourcing</a:t>
            </a:r>
            <a:endParaRPr lang="hu-HU" sz="2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299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1"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2"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3"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grpId="4"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whole" animBg="1"/>
      <p:bldP spid="11" grpId="1" build="whole" animBg="1"/>
      <p:bldP spid="12" grpId="2" build="whole" animBg="1"/>
      <p:bldP spid="16" grpId="3" build="whole" animBg="1"/>
      <p:bldP spid="17" grpId="4" build="whole" animBg="1"/>
    </p:bldLst>
  </p:timing>
</p:sld>
</file>

<file path=ppt/slides/slide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6" name="Picture 5"/>
          <p:cNvPicPr>
            <a:picLocks noChangeAspect="1"/>
          </p:cNvPicPr>
          <p:nvPr/>
        </p:nvPicPr>
        <p:blipFill>
          <a:blip r:embed="rId2"/>
          <a:srcRect/>
          <a:stretch>
            <a:fillRect/>
          </a:stretch>
        </p:blipFill>
        <p:spPr>
          <a:xfrm>
            <a:off x="-11572" y="2534"/>
            <a:ext cx="12203571" cy="6864508"/>
          </a:xfrm>
          <a:prstGeom prst="rect"/>
        </p:spPr>
      </p:pic>
      <p:pic>
        <p:nvPicPr>
          <p:cNvPr id="7" name="Picture 10" descr="arrow.png"/>
          <p:cNvPicPr>
            <a:picLocks noChangeAspect="1"/>
          </p:cNvPicPr>
          <p:nvPr/>
        </p:nvPicPr>
        <p:blipFill>
          <a:blip r:embed="rId3"/>
          <a:srcRect l="-2" t="3716" r="-322" b="31149"/>
          <a:stretch>
            <a:fillRect/>
          </a:stretch>
        </p:blipFill>
        <p:spPr>
          <a:xfrm>
            <a:off x="-11572" y="0"/>
            <a:ext cx="8508748" cy="6869575"/>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Subtitle 2"/>
          <p:cNvSpPr txBox="1"/>
          <p:nvPr/>
        </p:nvSpPr>
        <p:spPr>
          <a:xfrm>
            <a:off x="504970" y="2722585"/>
            <a:ext cx="4181330" cy="1411436"/>
          </a:xfrm>
          <a:prstGeom prst="rect"/>
        </p:spPr>
        <p:txBody>
          <a:bodyPr>
            <a:noAutofit/>
          </a:bodyPr>
          <a:lstStyle>
            <a:lvl1pPr marL="0" indent="0" algn="l" defTabSz="914400" rtl="0" eaLnBrk="1" latinLnBrk="0" hangingPunct="1">
              <a:lnSpc>
                <a:spcPct val="90000"/>
              </a:lnSpc>
              <a:spcBef>
                <a:spcPct val="0"/>
              </a:spcBef>
              <a:buFont typeface="Arial" panose="020b0604020202020204" pitchFamily="34" charset="0"/>
              <a:buNone/>
              <a:defRPr sz="4100" b="0" kern="1200">
                <a:solidFill>
                  <a:schemeClr val="bg2"/>
                </a:solidFill>
                <a:latin typeface="Arial" pitchFamily="34" charset="0"/>
                <a:ea typeface="+mn-ea"/>
                <a:cs typeface="Arial" pitchFamily="34" charset="0"/>
              </a:defRPr>
            </a:lvl1pPr>
            <a:lvl2pPr marL="518867"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103773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55659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207546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594328"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3113192"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632063"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4150926"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lvl="0">
              <a:defRPr/>
            </a:pPr>
            <a:r>
              <a:rPr lang="en-US" sz="5000" b="1" dirty="1" smtClean="0">
                <a:solidFill>
                  <a:schemeClr val="bg1"/>
                </a:solidFill>
              </a:rPr>
              <a:t>Digital</a:t>
            </a:r>
          </a:p>
          <a:p>
            <a:pPr lvl="0">
              <a:defRPr/>
            </a:pPr>
            <a:endParaRPr kumimoji="0" lang="en-US" sz="5000" b="1" i="0" u="none" strike="noStrike" kern="1200" cap="none" spc="0" normalizeH="0" baseline="0" noProof="0">
              <a:ln>
                <a:noFill/>
              </a:ln>
              <a:solidFill>
                <a:schemeClr val="bg1"/>
              </a:solidFill>
              <a:effectLst/>
              <a:uLnTx/>
              <a:uFillTx/>
            </a:endParaRPr>
          </a:p>
        </p:txBody>
      </p:sp>
      <p:pic>
        <p:nvPicPr>
          <p:cNvPr id="14" name="Picture 13"/>
          <p:cNvPicPr>
            <a:picLocks noChangeAspect="1"/>
          </p:cNvPicPr>
          <p:nvPr/>
        </p:nvPicPr>
        <p:blipFill>
          <a:blip r:embed="rId4"/>
          <a:srcRect/>
          <a:stretch>
            <a:fillRect/>
          </a:stretch>
        </p:blipFill>
        <p:spPr>
          <a:xfrm>
            <a:off x="9737077" y="155667"/>
            <a:ext cx="2233897" cy="756203"/>
          </a:xfrm>
          <a:prstGeom prst="rect"/>
        </p:spPr>
      </p:pic>
    </p:spTree>
    <p:extLst>
      <p:ext uri="{BB962C8B-B14F-4D97-AF65-F5344CB8AC3E}">
        <p14:creationId xmlns:p14="http://schemas.microsoft.com/office/powerpoint/2010/main" val="1496321787"/>
      </p:ext>
    </p:extLst>
  </p:cSld>
  <p:clrMapOvr>
    <a:masterClrMapping/>
  </p:clrMapOvr>
  <p:transition spd="slow">
    <p:blinds/>
  </p:transition>
  <p:timing>
    <p:tnLst>
      <p:par>
        <p:cTn id="1" dur="indefinite" restart="never" nodeType="tmRoot"/>
      </p:par>
    </p:tnLst>
  </p:timing>
</p:sld>
</file>

<file path=ppt/tags/tag1.xml><?xml version="1.0" encoding="utf-8"?>
<p:tagLst xmlns:p="http://schemas.openxmlformats.org/presentationml/2006/main">
  <p:tag name="THINKCELLSHAPEDONOTDELETE" val="thinkcellActiveDocDoNotDelete"/>
</p:tagLst>
</file>

<file path=ppt/tags/tag10.xml><?xml version="1.0" encoding="utf-8"?>
<p:tagLst xmlns:p="http://schemas.openxmlformats.org/presentationml/2006/main">
  <p:tag name="THINKCELLSHAPEDONOTDELETE" val="thinkcellActiveDocDoNotDelete"/>
</p:tagLst>
</file>

<file path=ppt/tags/tag11.xml><?xml version="1.0" encoding="utf-8"?>
<p:tagLst xmlns:p="http://schemas.openxmlformats.org/presentationml/2006/main">
  <p:tag name="THINKCELLSHAPEDONOTDELETE" val="thinkcellActiveDocDoNotDelete"/>
</p:tagLst>
</file>

<file path=ppt/tags/tag12.xml><?xml version="1.0" encoding="utf-8"?>
<p:tagLst xmlns:p="http://schemas.openxmlformats.org/presentationml/2006/main">
  <p:tag name="THINKCELLSHAPEDONOTDELETE" val="thinkcellActiveDocDoNotDelete"/>
</p:tagLst>
</file>

<file path=ppt/tags/tag13.xml><?xml version="1.0" encoding="utf-8"?>
<p:tagLst xmlns:p="http://schemas.openxmlformats.org/presentationml/2006/main">
  <p:tag name="THINKCELLSHAPEDONOTDELETE" val="thinkcellActiveDocDoNotDelete"/>
</p:tagLst>
</file>

<file path=ppt/tags/tag14.xml><?xml version="1.0" encoding="utf-8"?>
<p:tagLst xmlns:p="http://schemas.openxmlformats.org/presentationml/2006/main">
  <p:tag name="THINKCELLSHAPEDONOTDELETE" val="thinkcellActiveDocDoNotDelete"/>
</p:tagLst>
</file>

<file path=ppt/tags/tag15.xml><?xml version="1.0" encoding="utf-8"?>
<p:tagLst xmlns:p="http://schemas.openxmlformats.org/presentationml/2006/main">
  <p:tag name="THINKCELLSHAPEDONOTDELETE" val="thinkcellActiveDocDoNotDelete"/>
</p:tagLst>
</file>

<file path=ppt/tags/tag16.xml><?xml version="1.0" encoding="utf-8"?>
<p:tagLst xmlns:p="http://schemas.openxmlformats.org/presentationml/2006/main">
  <p:tag name="THINKCELLSHAPEDONOTDELETE" val="thinkcellActiveDocDoNotDelete"/>
</p:tagLst>
</file>

<file path=ppt/tags/tag17.xml><?xml version="1.0" encoding="utf-8"?>
<p:tagLst xmlns:p="http://schemas.openxmlformats.org/presentationml/2006/main">
  <p:tag name="THINKCELLSHAPEDONOTDELETE" val="thinkcellActiveDocDoNotDelete"/>
</p:tagLst>
</file>

<file path=ppt/tags/tag18.xml><?xml version="1.0" encoding="utf-8"?>
<p:tagLst xmlns:p="http://schemas.openxmlformats.org/presentationml/2006/main">
  <p:tag name="THINKCELLSHAPEDONOTDELETE" val="thinkcellActiveDocDoNotDelete"/>
</p:tagLst>
</file>

<file path=ppt/tags/tag19.xml><?xml version="1.0" encoding="utf-8"?>
<p:tagLst xmlns:p="http://schemas.openxmlformats.org/presentationml/2006/main">
  <p:tag name="THINKCELLSHAPEDONOTDELETE" val="thinkcellActiveDocDoNotDelete"/>
</p:tagLst>
</file>

<file path=ppt/tags/tag2.xml><?xml version="1.0" encoding="utf-8"?>
<p:tagLst xmlns:p="http://schemas.openxmlformats.org/presentationml/2006/main">
  <p:tag name="THINKCELLSHAPEDONOTDELETE" val="thinkcellActiveDocDoNotDelete"/>
</p:tagLst>
</file>

<file path=ppt/tags/tag20.xml><?xml version="1.0" encoding="utf-8"?>
<p:tagLst xmlns:p="http://schemas.openxmlformats.org/presentationml/2006/main">
  <p:tag name="THINKCELLSHAPEDONOTDELETE" val="thinkcellActiveDocDoNotDelete"/>
</p:tagLst>
</file>

<file path=ppt/tags/tag21.xml><?xml version="1.0" encoding="utf-8"?>
<p:tagLst xmlns:p="http://schemas.openxmlformats.org/presentationml/2006/main">
  <p:tag name="THINKCELLSHAPEDONOTDELETE" val="thinkcellActiveDocDoNotDelete"/>
</p:tagLst>
</file>

<file path=ppt/tags/tag22.xml><?xml version="1.0" encoding="utf-8"?>
<p:tagLst xmlns:p="http://schemas.openxmlformats.org/presentationml/2006/main">
  <p:tag name="THINKCELLSHAPEDONOTDELETE" val="thinkcellActiveDocDoNotDelete"/>
</p:tagLst>
</file>

<file path=ppt/tags/tag23.xml><?xml version="1.0" encoding="utf-8"?>
<p:tagLst xmlns:p="http://schemas.openxmlformats.org/presentationml/2006/main">
  <p:tag name="THINKCELLSHAPEDONOTDELETE" val="thinkcellActiveDocDoNotDelete"/>
</p:tagLst>
</file>

<file path=ppt/tags/tag24.xml><?xml version="1.0" encoding="utf-8"?>
<p:tagLst xmlns:p="http://schemas.openxmlformats.org/presentationml/2006/main">
  <p:tag name="THINKCELLSHAPEDONOTDELETE" val="thinkcellActiveDocDoNotDelete"/>
</p:tagLst>
</file>

<file path=ppt/tags/tag25.xml><?xml version="1.0" encoding="utf-8"?>
<p:tagLst xmlns:p="http://schemas.openxmlformats.org/presentationml/2006/main">
  <p:tag name="THINKCELLSHAPEDONOTDELETE" val="thinkcellActiveDocDoNotDelete"/>
</p:tagLst>
</file>

<file path=ppt/tags/tag3.xml><?xml version="1.0" encoding="utf-8"?>
<p:tagLst xmlns:p="http://schemas.openxmlformats.org/presentationml/2006/main">
  <p:tag name="THINKCELLSHAPEDONOTDELETE" val="thinkcellActiveDocDoNotDelete"/>
</p:tagLst>
</file>

<file path=ppt/tags/tag4.xml><?xml version="1.0" encoding="utf-8"?>
<p:tagLst xmlns:p="http://schemas.openxmlformats.org/presentationml/2006/main">
  <p:tag name="THINKCELLSHAPEDONOTDELETE" val="thinkcellActiveDocDoNotDelete"/>
</p:tagLst>
</file>

<file path=ppt/tags/tag5.xml><?xml version="1.0" encoding="utf-8"?>
<p:tagLst xmlns:p="http://schemas.openxmlformats.org/presentationml/2006/main">
  <p:tag name="THINKCELLSHAPEDONOTDELETE" val="thinkcellActiveDocDoNotDelete"/>
</p:tagLst>
</file>

<file path=ppt/tags/tag6.xml><?xml version="1.0" encoding="utf-8"?>
<p:tagLst xmlns:p="http://schemas.openxmlformats.org/presentationml/2006/main">
  <p:tag name="THINKCELLSHAPEDONOTDELETE" val="thinkcellActiveDocDoNotDelete"/>
</p:tagLst>
</file>

<file path=ppt/tags/tag7.xml><?xml version="1.0" encoding="utf-8"?>
<p:tagLst xmlns:p="http://schemas.openxmlformats.org/presentationml/2006/main">
  <p:tag name="THINKCELLSHAPEDONOTDELETE" val="thinkcellActiveDocDoNotDelete"/>
</p:tagLst>
</file>

<file path=ppt/tags/tag8.xml><?xml version="1.0" encoding="utf-8"?>
<p:tagLst xmlns:p="http://schemas.openxmlformats.org/presentationml/2006/main">
  <p:tag name="THINKCELLUNDODONOTDELETE" val="0"/>
</p:tagLst>
</file>

<file path=ppt/tags/tag9.xml><?xml version="1.0" encoding="utf-8"?>
<p:tagLst xmlns:p="http://schemas.openxmlformats.org/presentationml/2006/main">
  <p:tag name="THINKCELLSHAPEDONOTDELETE" val="thinkcellActiveDocDoNotDelete"/>
</p:tagLst>
</file>

<file path=ppt/theme/theme1.xml><?xml version="1.0" encoding="utf-8"?>
<a:theme xmlns:a="http://schemas.openxmlformats.org/drawingml/2006/main" name="Dentons Presentation">
  <a:themeElements>
    <a:clrScheme name="Dentons new Oct 2015">
      <a:dk1>
        <a:srgbClr val="565A5C"/>
      </a:dk1>
      <a:lt1>
        <a:srgbClr val="FFFFFF"/>
      </a:lt1>
      <a:dk2>
        <a:srgbClr val="6E2D91"/>
      </a:dk2>
      <a:lt2>
        <a:srgbClr val="A2A4A3"/>
      </a:lt2>
      <a:accent1>
        <a:srgbClr val="5B1F69"/>
      </a:accent1>
      <a:accent2>
        <a:srgbClr val="00A9E0"/>
      </a:accent2>
      <a:accent3>
        <a:srgbClr val="34B233"/>
      </a:accent3>
      <a:accent4>
        <a:srgbClr val="EEAF30"/>
      </a:accent4>
      <a:accent5>
        <a:srgbClr val="D52B1E"/>
      </a:accent5>
      <a:accent6>
        <a:srgbClr val="00A599"/>
      </a:accent6>
      <a:hlink>
        <a:srgbClr val="00A9E0"/>
      </a:hlink>
      <a:folHlink>
        <a:srgbClr val="A2A4A3"/>
      </a:folHlink>
    </a:clrScheme>
    <a:fontScheme name="Dacheng-Dentons (SimSun)">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prst="circ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accent2"/>
        </a:solidFill>
        <a:ln>
          <a:noFill/>
        </a:ln>
        <a:effectLst/>
      </a:spPr>
      <a:bodyPr rtlCol="0" anchor="ctr"/>
      <a:lstStyle>
        <a:defPPr algn="ctr">
          <a:defRPr dirty="0" err="1" smtClean="0">
            <a:solidFill>
              <a:schemeClr val="bg2"/>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theme>
</file>

<file path=ppt/theme/theme2.xml><?xml version="1.0" encoding="utf-8"?>
<a:theme xmlns:a="http://schemas.openxmlformats.org/drawingml/2006/main" name="EY regular presentation 2015 v1">
  <a:themeElements>
    <a:clrScheme name="EY light print">
      <a:dk1>
        <a:srgbClr val="000000"/>
      </a:dk1>
      <a:lt1>
        <a:srgbClr val="646464"/>
      </a:lt1>
      <a:dk2>
        <a:srgbClr val="FFFFFF"/>
      </a:dk2>
      <a:lt2>
        <a:srgbClr val="646464"/>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prst="circ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theme>
</file>

<file path=ppt/theme/theme3.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4.xml><?xml version="1.0" encoding="utf-8"?>
<a:theme xmlns:a="http://schemas.openxmlformats.org/drawingml/2006/main" name="9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ppt/theme/theme5.xml><?xml version="1.0" encoding="utf-8"?>
<a:theme xmlns:a="http://schemas.openxmlformats.org/drawingml/2006/main" name="Dentons Presentation Widescreen">
  <a:themeElements>
    <a:clrScheme name="Dentons new Oct 2015">
      <a:dk1>
        <a:srgbClr val="565A5C"/>
      </a:dk1>
      <a:lt1>
        <a:srgbClr val="FFFFFF"/>
      </a:lt1>
      <a:dk2>
        <a:srgbClr val="6E2D91"/>
      </a:dk2>
      <a:lt2>
        <a:srgbClr val="A2A4A3"/>
      </a:lt2>
      <a:accent1>
        <a:srgbClr val="5B1F69"/>
      </a:accent1>
      <a:accent2>
        <a:srgbClr val="00A9E0"/>
      </a:accent2>
      <a:accent3>
        <a:srgbClr val="34B233"/>
      </a:accent3>
      <a:accent4>
        <a:srgbClr val="EEAF30"/>
      </a:accent4>
      <a:accent5>
        <a:srgbClr val="D52B1E"/>
      </a:accent5>
      <a:accent6>
        <a:srgbClr val="00A599"/>
      </a:accent6>
      <a:hlink>
        <a:srgbClr val="00A9E0"/>
      </a:hlink>
      <a:folHlink>
        <a:srgbClr val="A2A4A3"/>
      </a:folHlink>
    </a:clrScheme>
    <a:fontScheme name="Dacheng-Dentons (SimSun)">
      <a:majorFont>
        <a:latin typeface="Arial"/>
        <a:ea typeface="SimSun"/>
        <a:cs typeface="Arial"/>
      </a:majorFont>
      <a:minorFont>
        <a:latin typeface="Arial"/>
        <a:ea typeface="SimSun"/>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tint val="100000"/>
                <a:shade val="100000"/>
                <a:satMod val="130000"/>
              </a:schemeClr>
            </a:gs>
            <a:gs pos="100000">
              <a:schemeClr val="phClr">
                <a:tint val="50000"/>
                <a:shade val="100000"/>
                <a:satMod val="350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prst="circ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solidFill>
          <a:schemeClr val="accent2"/>
        </a:solidFill>
        <a:ln>
          <a:noFill/>
        </a:ln>
        <a:effectLst/>
      </a:spPr>
      <a:bodyPr rtlCol="0" anchor="ctr"/>
      <a:lstStyle>
        <a:defPPr algn="ctr">
          <a:defRPr dirty="0" err="1" smtClean="0">
            <a:solidFill>
              <a:schemeClr val="bg2"/>
            </a:solidFill>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theme>
</file>

<file path=ppt/theme/theme6.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游ゴシック Light"/>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等线 Light"/>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游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等线"/>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
  <Slides>41</Slides>
  <ScaleCrop>false</ScaleCrop>
  <HeadingPairs>
    <vt:vector size="8" baseType="variant">
      <vt:variant>
        <vt:lpstr>Fonts Used</vt:lpstr>
      </vt:variant>
      <vt:variant>
        <vt:i4>5</vt:i4>
      </vt:variant>
      <vt:variant>
        <vt:lpstr>Theme</vt:lpstr>
      </vt:variant>
      <vt:variant>
        <vt:i4>5</vt:i4>
      </vt:variant>
      <vt:variant>
        <vt:lpstr>Embedded OLE Servers</vt:lpstr>
      </vt:variant>
      <vt:variant>
        <vt:i4>1</vt:i4>
      </vt:variant>
      <vt:variant>
        <vt:lpstr>Slide Titles</vt:lpstr>
      </vt:variant>
      <vt:variant>
        <vt:i4>41</vt:i4>
      </vt:variant>
    </vt:vector>
  </HeadingPair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2019-01-24T14:58:17Z</dcterms:created>
  <dcterms:modified xsi:type="dcterms:W3CDTF">2019-01-24T14:58:17Z</dcterms:modified>
  <cp:category/>
  <cp:contentStatus/>
  <cp:lastPrinted>2019-01-24T14:58:17Z</cp:lastPrinted>
</cp:coreProperties>
</file>