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1" r:id="rId2"/>
    <p:sldMasterId id="2147483756" r:id="rId3"/>
  </p:sldMasterIdLst>
  <p:notesMasterIdLst>
    <p:notesMasterId r:id="rId28"/>
  </p:notesMasterIdLst>
  <p:handoutMasterIdLst>
    <p:handoutMasterId r:id="rId29"/>
  </p:handoutMasterIdLst>
  <p:sldIdLst>
    <p:sldId id="436" r:id="rId4"/>
    <p:sldId id="437" r:id="rId5"/>
    <p:sldId id="416" r:id="rId6"/>
    <p:sldId id="480" r:id="rId7"/>
    <p:sldId id="482" r:id="rId8"/>
    <p:sldId id="483" r:id="rId9"/>
    <p:sldId id="484" r:id="rId10"/>
    <p:sldId id="485" r:id="rId11"/>
    <p:sldId id="486" r:id="rId12"/>
    <p:sldId id="487" r:id="rId13"/>
    <p:sldId id="488" r:id="rId14"/>
    <p:sldId id="489" r:id="rId15"/>
    <p:sldId id="490" r:id="rId16"/>
    <p:sldId id="491" r:id="rId17"/>
    <p:sldId id="499" r:id="rId18"/>
    <p:sldId id="493" r:id="rId19"/>
    <p:sldId id="494" r:id="rId20"/>
    <p:sldId id="495" r:id="rId21"/>
    <p:sldId id="496" r:id="rId22"/>
    <p:sldId id="497" r:id="rId23"/>
    <p:sldId id="498" r:id="rId24"/>
    <p:sldId id="403" r:id="rId25"/>
    <p:sldId id="440" r:id="rId26"/>
    <p:sldId id="388" r:id="rId27"/>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1">
          <p15:clr>
            <a:srgbClr val="A4A3A4"/>
          </p15:clr>
        </p15:guide>
        <p15:guide id="2" orient="horz" pos="441" userDrawn="1">
          <p15:clr>
            <a:srgbClr val="A4A3A4"/>
          </p15:clr>
        </p15:guide>
        <p15:guide id="3" orient="horz" pos="667" userDrawn="1">
          <p15:clr>
            <a:srgbClr val="A4A3A4"/>
          </p15:clr>
        </p15:guide>
        <p15:guide id="4" orient="horz" pos="305" userDrawn="1">
          <p15:clr>
            <a:srgbClr val="A4A3A4"/>
          </p15:clr>
        </p15:guide>
        <p15:guide id="5" orient="horz" pos="573">
          <p15:clr>
            <a:srgbClr val="A4A3A4"/>
          </p15:clr>
        </p15:guide>
        <p15:guide id="6" orient="horz" pos="1098" userDrawn="1">
          <p15:clr>
            <a:srgbClr val="A4A3A4"/>
          </p15:clr>
        </p15:guide>
        <p15:guide id="7" orient="horz" pos="1333">
          <p15:clr>
            <a:srgbClr val="A4A3A4"/>
          </p15:clr>
        </p15:guide>
        <p15:guide id="8" pos="4609">
          <p15:clr>
            <a:srgbClr val="A4A3A4"/>
          </p15:clr>
        </p15:guide>
        <p15:guide id="9" pos="29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246C"/>
    <a:srgbClr val="3A5DAE"/>
    <a:srgbClr val="00857D"/>
    <a:srgbClr val="DC6B2F"/>
    <a:srgbClr val="48A23F"/>
    <a:srgbClr val="41B6E6"/>
    <a:srgbClr val="F0B3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71" autoAdjust="0"/>
    <p:restoredTop sz="88543" autoAdjust="0"/>
  </p:normalViewPr>
  <p:slideViewPr>
    <p:cSldViewPr snapToGrid="0" snapToObjects="1" showGuides="1">
      <p:cViewPr varScale="1">
        <p:scale>
          <a:sx n="113" d="100"/>
          <a:sy n="113" d="100"/>
        </p:scale>
        <p:origin x="960" y="91"/>
      </p:cViewPr>
      <p:guideLst>
        <p:guide orient="horz" pos="1571"/>
        <p:guide orient="horz" pos="441"/>
        <p:guide orient="horz" pos="667"/>
        <p:guide orient="horz" pos="305"/>
        <p:guide orient="horz" pos="573"/>
        <p:guide orient="horz" pos="1098"/>
        <p:guide orient="horz" pos="1333"/>
        <p:guide pos="4609"/>
        <p:guide pos="295"/>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p:scale>
          <a:sx n="60" d="100"/>
          <a:sy n="60" d="100"/>
        </p:scale>
        <p:origin x="3202"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1939D95F-9460-0440-9860-1A57FB5F8A2B}" type="datetimeFigureOut">
              <a:rPr lang="en-US" smtClean="0"/>
              <a:t>1/29/2019</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FFBB091-2F95-4A45-9F22-28B9876BB232}" type="slidenum">
              <a:rPr lang="en-US" smtClean="0"/>
              <a:t>‹#›</a:t>
            </a:fld>
            <a:endParaRPr lang="en-US"/>
          </a:p>
        </p:txBody>
      </p:sp>
    </p:spTree>
    <p:extLst>
      <p:ext uri="{BB962C8B-B14F-4D97-AF65-F5344CB8AC3E}">
        <p14:creationId xmlns:p14="http://schemas.microsoft.com/office/powerpoint/2010/main" val="7579972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83DAA10-76F1-BB44-9D35-7CFF32032758}" type="datetimeFigureOut">
              <a:rPr lang="en-US" smtClean="0"/>
              <a:t>1/29/2019</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3F9647A-3E31-3A41-A4E9-ABE8D6F99CD0}" type="slidenum">
              <a:rPr lang="en-US" smtClean="0"/>
              <a:t>‹#›</a:t>
            </a:fld>
            <a:endParaRPr lang="en-US"/>
          </a:p>
        </p:txBody>
      </p:sp>
    </p:spTree>
    <p:extLst>
      <p:ext uri="{BB962C8B-B14F-4D97-AF65-F5344CB8AC3E}">
        <p14:creationId xmlns:p14="http://schemas.microsoft.com/office/powerpoint/2010/main" val="148522315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ponad 100 000 CGMAs w USA</a:t>
            </a:r>
            <a:endParaRPr lang="en-GB" dirty="0"/>
          </a:p>
        </p:txBody>
      </p:sp>
      <p:sp>
        <p:nvSpPr>
          <p:cNvPr id="4" name="Slide Number Placeholder 3"/>
          <p:cNvSpPr>
            <a:spLocks noGrp="1"/>
          </p:cNvSpPr>
          <p:nvPr>
            <p:ph type="sldNum" sz="quarter" idx="10"/>
          </p:nvPr>
        </p:nvSpPr>
        <p:spPr/>
        <p:txBody>
          <a:bodyPr/>
          <a:lstStyle/>
          <a:p>
            <a:fld id="{EC942505-D5C8-4A34-8844-4E4E22C4D62B}"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3580389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GB" sz="1200" kern="1200" dirty="0" smtClean="0">
                <a:solidFill>
                  <a:schemeClr val="tx1"/>
                </a:solidFill>
                <a:effectLst/>
                <a:latin typeface="+mn-lt"/>
                <a:ea typeface="+mn-ea"/>
                <a:cs typeface="+mn-cs"/>
              </a:rPr>
              <a:t>For the finance professional, the automation of repetitive tasks, will free up their time to concentrate on creating and preserving business value. This shift in skills sets from ‘knowledge’ to ‘meaning’ is self-evident in a 2017 McKinsey report into automation.   McKinsey’s research examines groups of occupational activities, and ranks them according to which are highly and least susceptible to automation. Work activities at risk of automation include; data collection, data processing, and, predictable physical work. Less automatable activities include; managing others, applying expertise, stakeholder interactions, and, unpredictable physical work.  Their prediction is that; ‘while few occupations are fully automatable, 60 percent of all occupations have at least 30 percent technically automatable activities’. </a:t>
            </a:r>
          </a:p>
        </p:txBody>
      </p:sp>
      <p:sp>
        <p:nvSpPr>
          <p:cNvPr id="4" name="Slide Number Placeholder 3"/>
          <p:cNvSpPr>
            <a:spLocks noGrp="1"/>
          </p:cNvSpPr>
          <p:nvPr>
            <p:ph type="sldNum" sz="quarter" idx="10"/>
          </p:nvPr>
        </p:nvSpPr>
        <p:spPr/>
        <p:txBody>
          <a:bodyPr/>
          <a:lstStyle/>
          <a:p>
            <a:fld id="{A3F9647A-3E31-3A41-A4E9-ABE8D6F99CD0}"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52248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9x Objective tests</a:t>
            </a:r>
            <a:r>
              <a:rPr lang="en-US" baseline="0" smtClean="0"/>
              <a:t> -&gt; </a:t>
            </a:r>
            <a:r>
              <a:rPr lang="en-US" smtClean="0"/>
              <a:t>100% of syllabus components tested</a:t>
            </a:r>
            <a:r>
              <a:rPr lang="en-US" baseline="0" smtClean="0"/>
              <a:t> &gt;</a:t>
            </a:r>
            <a:r>
              <a:rPr lang="en-US" smtClean="0"/>
              <a:t>Computer marked</a:t>
            </a:r>
            <a:r>
              <a:rPr lang="en-US" baseline="0" smtClean="0"/>
              <a:t> &gt; </a:t>
            </a:r>
            <a:r>
              <a:rPr lang="en-US" smtClean="0"/>
              <a:t>Available year-round</a:t>
            </a:r>
          </a:p>
          <a:p>
            <a:r>
              <a:rPr lang="en-GB" sz="2800" smtClean="0">
                <a:solidFill>
                  <a:srgbClr val="D50058"/>
                </a:solidFill>
              </a:rPr>
              <a:t>3x Integrated case study exams</a:t>
            </a:r>
            <a:r>
              <a:rPr lang="en-GB" sz="2800" baseline="0" smtClean="0">
                <a:solidFill>
                  <a:srgbClr val="D50058"/>
                </a:solidFill>
              </a:rPr>
              <a:t> &gt; </a:t>
            </a:r>
            <a:r>
              <a:rPr lang="en-GB" sz="1200" smtClean="0">
                <a:solidFill>
                  <a:schemeClr val="tx1"/>
                </a:solidFill>
              </a:rPr>
              <a:t>Long and short answer essay questions</a:t>
            </a:r>
            <a:r>
              <a:rPr lang="en-GB" sz="1200" baseline="0" smtClean="0">
                <a:solidFill>
                  <a:schemeClr val="tx1"/>
                </a:solidFill>
              </a:rPr>
              <a:t> &gt; </a:t>
            </a:r>
            <a:r>
              <a:rPr lang="en-GB" sz="1200" smtClean="0">
                <a:solidFill>
                  <a:schemeClr val="tx1"/>
                </a:solidFill>
              </a:rPr>
              <a:t>Human marked</a:t>
            </a:r>
            <a:r>
              <a:rPr lang="en-GB" sz="1200" baseline="0" smtClean="0">
                <a:solidFill>
                  <a:schemeClr val="tx1"/>
                </a:solidFill>
              </a:rPr>
              <a:t> &gt; </a:t>
            </a:r>
            <a:r>
              <a:rPr lang="en-GB" sz="1200" smtClean="0">
                <a:solidFill>
                  <a:schemeClr val="tx1"/>
                </a:solidFill>
              </a:rPr>
              <a:t>4 exam sittings per year</a:t>
            </a:r>
          </a:p>
          <a:p>
            <a:endParaRPr lang="en-GB"/>
          </a:p>
        </p:txBody>
      </p:sp>
      <p:sp>
        <p:nvSpPr>
          <p:cNvPr id="4" name="Slide Number Placeholder 3"/>
          <p:cNvSpPr>
            <a:spLocks noGrp="1"/>
          </p:cNvSpPr>
          <p:nvPr>
            <p:ph type="sldNum" sz="quarter" idx="10"/>
          </p:nvPr>
        </p:nvSpPr>
        <p:spPr/>
        <p:txBody>
          <a:bodyPr/>
          <a:lstStyle/>
          <a:p>
            <a:fld id="{EC942505-D5C8-4A34-8844-4E4E22C4D62B}"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2571952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9647A-3E31-3A41-A4E9-ABE8D6F99CD0}" type="slidenum">
              <a:rPr lang="en-US" smtClean="0"/>
              <a:t>24</a:t>
            </a:fld>
            <a:endParaRPr lang="en-US"/>
          </a:p>
        </p:txBody>
      </p:sp>
    </p:spTree>
    <p:extLst>
      <p:ext uri="{BB962C8B-B14F-4D97-AF65-F5344CB8AC3E}">
        <p14:creationId xmlns:p14="http://schemas.microsoft.com/office/powerpoint/2010/main" val="3610410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9647A-3E31-3A41-A4E9-ABE8D6F99CD0}"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303567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sz="1200" b="1" i="0" kern="1200" dirty="0" smtClean="0">
                <a:solidFill>
                  <a:schemeClr val="tx1"/>
                </a:solidFill>
                <a:effectLst/>
                <a:latin typeface="+mn-lt"/>
                <a:ea typeface="+mn-ea"/>
                <a:cs typeface="+mn-cs"/>
              </a:rPr>
              <a:t>Skontaktuj się z nami: Poland@cimaglobal.com lub www.fb.com/CIMApoland </a:t>
            </a:r>
            <a:r>
              <a:rPr lang="pl-PL" sz="1200" b="0" i="0" kern="1200" dirty="0" smtClean="0">
                <a:solidFill>
                  <a:schemeClr val="tx1"/>
                </a:solidFill>
                <a:effectLst/>
                <a:latin typeface="+mn-lt"/>
                <a:ea typeface="+mn-ea"/>
                <a:cs typeface="+mn-cs"/>
              </a:rPr>
              <a:t/>
            </a:r>
            <a:br>
              <a:rPr lang="pl-PL" sz="1200" b="0" i="0" kern="1200" dirty="0" smtClean="0">
                <a:solidFill>
                  <a:schemeClr val="tx1"/>
                </a:solidFill>
                <a:effectLst/>
                <a:latin typeface="+mn-lt"/>
                <a:ea typeface="+mn-ea"/>
                <a:cs typeface="+mn-cs"/>
              </a:rPr>
            </a:br>
            <a:r>
              <a:rPr lang="pl-PL" sz="1200" b="0" i="0" kern="1200" dirty="0" smtClean="0">
                <a:solidFill>
                  <a:schemeClr val="tx1"/>
                </a:solidFill>
                <a:effectLst/>
                <a:latin typeface="+mn-lt"/>
                <a:ea typeface="+mn-ea"/>
                <a:cs typeface="+mn-cs"/>
              </a:rPr>
              <a:t>+48 22 222 19 90</a:t>
            </a:r>
          </a:p>
          <a:p>
            <a:r>
              <a:rPr lang="pl-PL" sz="1200" b="1" i="0" kern="1200" dirty="0" smtClean="0">
                <a:solidFill>
                  <a:schemeClr val="tx1"/>
                </a:solidFill>
                <a:effectLst/>
                <a:latin typeface="+mn-lt"/>
                <a:ea typeface="+mn-ea"/>
                <a:cs typeface="+mn-cs"/>
              </a:rPr>
              <a:t>Skylight Building, ul. Złota 59, 11 piętro, 00-120 Warszawa</a:t>
            </a:r>
            <a:endParaRPr lang="pl-PL" sz="1200" b="0"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EC942505-D5C8-4A34-8844-4E4E22C4D62B}"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2741173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Online global survey - closed April 2018</a:t>
            </a:r>
          </a:p>
          <a:p>
            <a:pPr lvl="1"/>
            <a:r>
              <a:rPr lang="en-GB" dirty="0" smtClean="0"/>
              <a:t>Overall response rate - 4692 (4,524 CIMA members and students, 168 external)</a:t>
            </a:r>
          </a:p>
          <a:p>
            <a:endParaRPr lang="en-GB" dirty="0"/>
          </a:p>
        </p:txBody>
      </p:sp>
      <p:sp>
        <p:nvSpPr>
          <p:cNvPr id="4" name="Slide Number Placeholder 3"/>
          <p:cNvSpPr>
            <a:spLocks noGrp="1"/>
          </p:cNvSpPr>
          <p:nvPr>
            <p:ph type="sldNum" sz="quarter" idx="10"/>
          </p:nvPr>
        </p:nvSpPr>
        <p:spPr/>
        <p:txBody>
          <a:bodyPr/>
          <a:lstStyle/>
          <a:p>
            <a:fld id="{A3F9647A-3E31-3A41-A4E9-ABE8D6F99CD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34053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hangingPunct="1"/>
            <a:r>
              <a:rPr lang="en-GB" sz="1200" kern="1200" dirty="0" smtClean="0">
                <a:solidFill>
                  <a:schemeClr val="tx1"/>
                </a:solidFill>
                <a:effectLst/>
                <a:latin typeface="+mn-lt"/>
                <a:ea typeface="+mn-ea"/>
                <a:cs typeface="+mn-cs"/>
              </a:rPr>
              <a:t>According to a senior executive with a South African Telecoms company, </a:t>
            </a:r>
            <a:r>
              <a:rPr lang="en-GB" sz="1200" i="1" kern="1200" dirty="0" smtClean="0">
                <a:solidFill>
                  <a:schemeClr val="tx1"/>
                </a:solidFill>
                <a:effectLst/>
                <a:latin typeface="+mn-lt"/>
                <a:ea typeface="+mn-ea"/>
                <a:cs typeface="+mn-cs"/>
              </a:rPr>
              <a:t>‘Finance is playing a strategic role for an organisation in transition’. </a:t>
            </a:r>
            <a:endParaRPr lang="en-GB" sz="1200" kern="1200" dirty="0" smtClean="0">
              <a:solidFill>
                <a:schemeClr val="tx1"/>
              </a:solidFill>
              <a:effectLst/>
              <a:latin typeface="+mn-lt"/>
              <a:ea typeface="+mn-ea"/>
              <a:cs typeface="+mn-cs"/>
            </a:endParaRPr>
          </a:p>
          <a:p>
            <a:pPr fontAlgn="auto" hangingPunct="1"/>
            <a:r>
              <a:rPr lang="en-GB" sz="1200" kern="1200" dirty="0" smtClean="0">
                <a:solidFill>
                  <a:schemeClr val="tx1"/>
                </a:solidFill>
                <a:effectLst/>
                <a:latin typeface="+mn-lt"/>
                <a:ea typeface="+mn-ea"/>
                <a:cs typeface="+mn-cs"/>
              </a:rPr>
              <a:t>This mandate is based on a belief, that the function has a unique end to end view of an organisation, and that the Chief Financial Officer (CFO) has the business understanding to work alongside the Chief Executive Officer (CEO) as a co-pilot. </a:t>
            </a:r>
          </a:p>
          <a:p>
            <a:pPr fontAlgn="auto" hangingPunct="1"/>
            <a:endParaRPr lang="en-GB" dirty="0"/>
          </a:p>
          <a:p>
            <a:pPr fontAlgn="auto" hangingPunct="1"/>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A3F9647A-3E31-3A41-A4E9-ABE8D6F99CD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516560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GB" dirty="0"/>
              <a:t>This is the stark reality for one US retailer – and it’s a common theme that’s shared by many other interviewees. It’s true that advancements in technology are allowing us to do much more than any of us have been able to do in the past.  However too many organisations are struggling with the pace of change, constantly having to react rather than lead with technological innovation.  </a:t>
            </a:r>
          </a:p>
          <a:p>
            <a:pPr hangingPunct="0"/>
            <a:r>
              <a:rPr lang="en-GB" dirty="0"/>
              <a:t> </a:t>
            </a:r>
          </a:p>
          <a:p>
            <a:pPr hangingPunct="0"/>
            <a:r>
              <a:rPr lang="en-GB" dirty="0"/>
              <a:t>In our interviews, technology is seen as the key driver of change in the finance function. This ‘disrupter’ presents both an opportunity and a risk. It is transforming what we as finance professionals do and revolutionising how the finance function of the future will be deployed. </a:t>
            </a:r>
          </a:p>
          <a:p>
            <a:endParaRPr lang="en-GB" dirty="0"/>
          </a:p>
        </p:txBody>
      </p:sp>
      <p:sp>
        <p:nvSpPr>
          <p:cNvPr id="4" name="Slide Number Placeholder 3"/>
          <p:cNvSpPr>
            <a:spLocks noGrp="1"/>
          </p:cNvSpPr>
          <p:nvPr>
            <p:ph type="sldNum" sz="quarter" idx="10"/>
          </p:nvPr>
        </p:nvSpPr>
        <p:spPr/>
        <p:txBody>
          <a:bodyPr/>
          <a:lstStyle/>
          <a:p>
            <a:fld id="{A3F9647A-3E31-3A41-A4E9-ABE8D6F99CD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518546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GB" dirty="0"/>
              <a:t>A 2016 Deloitte report into </a:t>
            </a:r>
            <a:r>
              <a:rPr lang="en-GB" i="1" dirty="0"/>
              <a:t>Finance in the digital world</a:t>
            </a:r>
            <a:r>
              <a:rPr lang="en-GB" dirty="0"/>
              <a:t>, based on interview research, focused on technology disruption that finance functions were experiencing.  The report listed seven technologies that modern finance functions must have on their radar.  </a:t>
            </a:r>
            <a:r>
              <a:rPr lang="en-GB" dirty="0" smtClean="0"/>
              <a:t>The here now </a:t>
            </a:r>
            <a:r>
              <a:rPr lang="en-GB" dirty="0"/>
              <a:t>tools are ones specifically focus on updating financial systems and existing capability, whereas </a:t>
            </a:r>
            <a:r>
              <a:rPr lang="en-GB" dirty="0" smtClean="0"/>
              <a:t>emerging </a:t>
            </a:r>
            <a:r>
              <a:rPr lang="en-GB" dirty="0"/>
              <a:t>tools concentrate on delivering new capabilities to the finance function</a:t>
            </a:r>
            <a:r>
              <a:rPr lang="en-GB" dirty="0" smtClean="0"/>
              <a:t>..</a:t>
            </a:r>
            <a:endParaRPr lang="en-GB" dirty="0"/>
          </a:p>
        </p:txBody>
      </p:sp>
      <p:sp>
        <p:nvSpPr>
          <p:cNvPr id="4" name="Slide Number Placeholder 3"/>
          <p:cNvSpPr>
            <a:spLocks noGrp="1"/>
          </p:cNvSpPr>
          <p:nvPr>
            <p:ph type="sldNum" sz="quarter" idx="10"/>
          </p:nvPr>
        </p:nvSpPr>
        <p:spPr/>
        <p:txBody>
          <a:bodyPr/>
          <a:lstStyle/>
          <a:p>
            <a:fld id="{A3F9647A-3E31-3A41-A4E9-ABE8D6F99CD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580498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an interviewee from the Indian banking sector shared this insight, it further emphasised the pattern of responses demonstrating the radically changing shape of the finance function.</a:t>
            </a:r>
            <a:endParaRPr lang="en-GB" dirty="0"/>
          </a:p>
        </p:txBody>
      </p:sp>
      <p:sp>
        <p:nvSpPr>
          <p:cNvPr id="4" name="Slide Number Placeholder 3"/>
          <p:cNvSpPr>
            <a:spLocks noGrp="1"/>
          </p:cNvSpPr>
          <p:nvPr>
            <p:ph type="sldNum" sz="quarter" idx="10"/>
          </p:nvPr>
        </p:nvSpPr>
        <p:spPr/>
        <p:txBody>
          <a:bodyPr/>
          <a:lstStyle/>
          <a:p>
            <a:fld id="{A3F9647A-3E31-3A41-A4E9-ABE8D6F99CD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035583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Until recently, we have assumed that competencies influence and enable performance.  However, throughout the face-to-face phase of this project, many interviewees made reference to ‘the </a:t>
            </a:r>
            <a:r>
              <a:rPr lang="en-GB" sz="1200" kern="1200" dirty="0" err="1" smtClean="0">
                <a:solidFill>
                  <a:schemeClr val="tx1"/>
                </a:solidFill>
                <a:effectLst/>
                <a:latin typeface="+mn-lt"/>
                <a:ea typeface="+mn-ea"/>
                <a:cs typeface="+mn-cs"/>
              </a:rPr>
              <a:t>mindset</a:t>
            </a:r>
            <a:r>
              <a:rPr lang="en-GB" sz="1200" kern="1200" dirty="0" smtClean="0">
                <a:solidFill>
                  <a:schemeClr val="tx1"/>
                </a:solidFill>
                <a:effectLst/>
                <a:latin typeface="+mn-lt"/>
                <a:ea typeface="+mn-ea"/>
                <a:cs typeface="+mn-cs"/>
              </a:rPr>
              <a:t> of the management accountant’, presenting personal views of what makes a good finance professional.  In one interview, a banking sector representative explained that the organisation looked for “broad capability and a </a:t>
            </a:r>
            <a:r>
              <a:rPr lang="en-GB" sz="1200" kern="1200" dirty="0" err="1" smtClean="0">
                <a:solidFill>
                  <a:schemeClr val="tx1"/>
                </a:solidFill>
                <a:effectLst/>
                <a:latin typeface="+mn-lt"/>
                <a:ea typeface="+mn-ea"/>
                <a:cs typeface="+mn-cs"/>
              </a:rPr>
              <a:t>mindset</a:t>
            </a:r>
            <a:r>
              <a:rPr lang="en-GB" sz="1200" kern="1200" dirty="0" smtClean="0">
                <a:solidFill>
                  <a:schemeClr val="tx1"/>
                </a:solidFill>
                <a:effectLst/>
                <a:latin typeface="+mn-lt"/>
                <a:ea typeface="+mn-ea"/>
                <a:cs typeface="+mn-cs"/>
              </a:rPr>
              <a:t> rather than the ability to use certain tools and techniques” when hiring finance professionals. </a:t>
            </a:r>
          </a:p>
          <a:p>
            <a:endParaRPr lang="en-GB" dirty="0"/>
          </a:p>
        </p:txBody>
      </p:sp>
      <p:sp>
        <p:nvSpPr>
          <p:cNvPr id="4" name="Slide Number Placeholder 3"/>
          <p:cNvSpPr>
            <a:spLocks noGrp="1"/>
          </p:cNvSpPr>
          <p:nvPr>
            <p:ph type="sldNum" sz="quarter" idx="10"/>
          </p:nvPr>
        </p:nvSpPr>
        <p:spPr/>
        <p:txBody>
          <a:bodyPr/>
          <a:lstStyle/>
          <a:p>
            <a:fld id="{A3F9647A-3E31-3A41-A4E9-ABE8D6F99CD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396646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Background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pic>
        <p:nvPicPr>
          <p:cNvPr id="9" name="Picture 8" descr="Association_KO.png"/>
          <p:cNvPicPr>
            <a:picLocks noChangeAspect="1"/>
          </p:cNvPicPr>
          <p:nvPr userDrawn="1"/>
        </p:nvPicPr>
        <p:blipFill rotWithShape="1">
          <a:blip r:embed="rId3">
            <a:extLst>
              <a:ext uri="{28A0092B-C50C-407E-A947-70E740481C1C}">
                <a14:useLocalDpi xmlns:a14="http://schemas.microsoft.com/office/drawing/2010/main" val="0"/>
              </a:ext>
            </a:extLst>
          </a:blip>
          <a:srcRect l="18519" t="32806" r="17806" b="32722"/>
          <a:stretch/>
        </p:blipFill>
        <p:spPr>
          <a:xfrm>
            <a:off x="507712" y="528741"/>
            <a:ext cx="1394460" cy="419586"/>
          </a:xfrm>
          <a:prstGeom prst="rect">
            <a:avLst/>
          </a:prstGeom>
        </p:spPr>
      </p:pic>
    </p:spTree>
    <p:extLst>
      <p:ext uri="{BB962C8B-B14F-4D97-AF65-F5344CB8AC3E}">
        <p14:creationId xmlns:p14="http://schemas.microsoft.com/office/powerpoint/2010/main" val="4122268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lIns="0" tIns="0" rIns="0" bIns="0" anchor="t">
            <a:noAutofit/>
          </a:bodyPr>
          <a:lstStyle>
            <a:lvl1pPr algn="l">
              <a:defRPr sz="2200">
                <a:solidFill>
                  <a:schemeClr val="tx2"/>
                </a:solidFill>
              </a:defRPr>
            </a:lvl1pPr>
          </a:lstStyle>
          <a:p>
            <a:r>
              <a:rPr lang="en-GB" smtClean="0"/>
              <a:t>Click to edit Master title style</a:t>
            </a:r>
            <a:endParaRPr lang="en-US" dirty="0"/>
          </a:p>
        </p:txBody>
      </p:sp>
      <p:sp>
        <p:nvSpPr>
          <p:cNvPr id="3"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None/>
              <a:defRPr sz="1600">
                <a:solidFill>
                  <a:schemeClr val="bg2"/>
                </a:solidFill>
              </a:defRPr>
            </a:lvl1pPr>
            <a:lvl2pPr marL="192024" indent="-192024">
              <a:lnSpc>
                <a:spcPts val="2200"/>
              </a:lnSpc>
              <a:spcBef>
                <a:spcPts val="0"/>
              </a:spcBef>
              <a:spcAft>
                <a:spcPts val="900"/>
              </a:spcAft>
              <a:buFont typeface="Arial"/>
              <a:buChar char="•"/>
              <a:defRPr sz="1600">
                <a:solidFill>
                  <a:schemeClr val="bg2"/>
                </a:solidFill>
              </a:defRPr>
            </a:lvl2pPr>
            <a:lvl3pPr marL="411480" indent="-192024">
              <a:lnSpc>
                <a:spcPts val="2200"/>
              </a:lnSpc>
              <a:spcBef>
                <a:spcPts val="0"/>
              </a:spcBef>
              <a:spcAft>
                <a:spcPts val="900"/>
              </a:spcAft>
              <a:buFont typeface="Lucida Grande"/>
              <a:buChar char="–"/>
              <a:defRPr sz="1600">
                <a:solidFill>
                  <a:schemeClr val="bg2"/>
                </a:solidFill>
              </a:defRPr>
            </a:lvl3pPr>
            <a:lvl4pPr marL="640080" indent="-192024">
              <a:lnSpc>
                <a:spcPts val="2200"/>
              </a:lnSpc>
              <a:spcBef>
                <a:spcPts val="0"/>
              </a:spcBef>
              <a:spcAft>
                <a:spcPts val="900"/>
              </a:spcAft>
              <a:buFont typeface="Lucida Grande"/>
              <a:buChar char="–"/>
              <a:defRPr sz="1600">
                <a:solidFill>
                  <a:schemeClr val="bg2"/>
                </a:solidFill>
              </a:defRPr>
            </a:lvl4pPr>
            <a:lvl5pPr marL="822960" indent="-192024">
              <a:lnSpc>
                <a:spcPts val="2200"/>
              </a:lnSpc>
              <a:spcBef>
                <a:spcPts val="0"/>
              </a:spcBef>
              <a:spcAft>
                <a:spcPts val="900"/>
              </a:spcAft>
              <a:buFont typeface="Lucida Grande"/>
              <a:buChar char="–"/>
              <a:defRPr sz="1600">
                <a:solidFill>
                  <a:schemeClr val="bg2"/>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Footer Placeholder 4"/>
          <p:cNvSpPr>
            <a:spLocks noGrp="1"/>
          </p:cNvSpPr>
          <p:nvPr>
            <p:ph type="ftr" sz="quarter" idx="11"/>
          </p:nvPr>
        </p:nvSpPr>
        <p:spPr>
          <a:xfrm>
            <a:off x="671069" y="4802863"/>
            <a:ext cx="3443731" cy="273844"/>
          </a:xfrm>
        </p:spPr>
        <p:txBody>
          <a:bodyPr lIns="0" tIns="0" rIns="0" bIns="0" anchor="t"/>
          <a:lstStyle>
            <a:lvl1pPr algn="l">
              <a:defRPr sz="800">
                <a:solidFill>
                  <a:schemeClr val="bg2"/>
                </a:solidFill>
              </a:defRPr>
            </a:lvl1pPr>
          </a:lstStyle>
          <a:p>
            <a:r>
              <a:rPr lang="en-US" dirty="0" smtClean="0"/>
              <a:t>Brand name and presentation title</a:t>
            </a:r>
            <a:endParaRPr lang="en-US" dirty="0"/>
          </a:p>
        </p:txBody>
      </p:sp>
      <p:cxnSp>
        <p:nvCxnSpPr>
          <p:cNvPr id="14" name="Straight Connector 13"/>
          <p:cNvCxnSpPr/>
          <p:nvPr userDrawn="1"/>
        </p:nvCxnSpPr>
        <p:spPr>
          <a:xfrm>
            <a:off x="457200" y="4777947"/>
            <a:ext cx="3657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Picture 3" descr="Background10-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6060" y="0"/>
            <a:ext cx="4567940" cy="5143500"/>
          </a:xfrm>
          <a:prstGeom prst="rect">
            <a:avLst/>
          </a:prstGeom>
        </p:spPr>
      </p:pic>
      <p:sp>
        <p:nvSpPr>
          <p:cNvPr id="7"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203102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4793093" cy="438912"/>
          </a:xfrm>
        </p:spPr>
        <p:txBody>
          <a:bodyPr lIns="0" tIns="0" rIns="0" bIns="0" anchor="t">
            <a:noAutofit/>
          </a:bodyPr>
          <a:lstStyle>
            <a:lvl1pPr algn="l">
              <a:defRPr sz="2200">
                <a:solidFill>
                  <a:schemeClr val="tx2"/>
                </a:solidFill>
              </a:defRPr>
            </a:lvl1pPr>
          </a:lstStyle>
          <a:p>
            <a:r>
              <a:rPr lang="en-GB" smtClean="0"/>
              <a:t>Click to edit Master title style</a:t>
            </a:r>
            <a:endParaRPr lang="en-US" dirty="0"/>
          </a:p>
        </p:txBody>
      </p:sp>
      <p:sp>
        <p:nvSpPr>
          <p:cNvPr id="3"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None/>
              <a:defRPr sz="1600">
                <a:solidFill>
                  <a:schemeClr val="bg2"/>
                </a:solidFill>
              </a:defRPr>
            </a:lvl1pPr>
            <a:lvl2pPr marL="192024" indent="-192024">
              <a:lnSpc>
                <a:spcPts val="2200"/>
              </a:lnSpc>
              <a:spcBef>
                <a:spcPts val="0"/>
              </a:spcBef>
              <a:spcAft>
                <a:spcPts val="900"/>
              </a:spcAft>
              <a:buFont typeface="Arial"/>
              <a:buChar char="•"/>
              <a:defRPr sz="1600">
                <a:solidFill>
                  <a:schemeClr val="bg2"/>
                </a:solidFill>
              </a:defRPr>
            </a:lvl2pPr>
            <a:lvl3pPr marL="411480" indent="-192024">
              <a:lnSpc>
                <a:spcPts val="2200"/>
              </a:lnSpc>
              <a:spcBef>
                <a:spcPts val="0"/>
              </a:spcBef>
              <a:spcAft>
                <a:spcPts val="900"/>
              </a:spcAft>
              <a:buFont typeface="Lucida Grande"/>
              <a:buChar char="–"/>
              <a:defRPr sz="1600">
                <a:solidFill>
                  <a:schemeClr val="bg2"/>
                </a:solidFill>
              </a:defRPr>
            </a:lvl3pPr>
            <a:lvl4pPr marL="640080" indent="-192024">
              <a:lnSpc>
                <a:spcPts val="2200"/>
              </a:lnSpc>
              <a:spcBef>
                <a:spcPts val="0"/>
              </a:spcBef>
              <a:spcAft>
                <a:spcPts val="900"/>
              </a:spcAft>
              <a:buFont typeface="Lucida Grande"/>
              <a:buChar char="–"/>
              <a:defRPr sz="1600">
                <a:solidFill>
                  <a:schemeClr val="bg2"/>
                </a:solidFill>
              </a:defRPr>
            </a:lvl4pPr>
            <a:lvl5pPr marL="822960" indent="-192024">
              <a:lnSpc>
                <a:spcPts val="2200"/>
              </a:lnSpc>
              <a:spcBef>
                <a:spcPts val="0"/>
              </a:spcBef>
              <a:spcAft>
                <a:spcPts val="900"/>
              </a:spcAft>
              <a:buFont typeface="Lucida Grande"/>
              <a:buChar char="–"/>
              <a:defRPr sz="1600">
                <a:solidFill>
                  <a:schemeClr val="bg2"/>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cxnSp>
        <p:nvCxnSpPr>
          <p:cNvPr id="8" name="Straight Connector 7"/>
          <p:cNvCxnSpPr/>
          <p:nvPr userDrawn="1"/>
        </p:nvCxnSpPr>
        <p:spPr>
          <a:xfrm>
            <a:off x="457200" y="4777947"/>
            <a:ext cx="4802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0" name="Picture 9" descr="Background11-0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1752" y="0"/>
            <a:ext cx="3042248" cy="5143500"/>
          </a:xfrm>
          <a:prstGeom prst="rect">
            <a:avLst/>
          </a:prstGeom>
        </p:spPr>
      </p:pic>
      <p:sp>
        <p:nvSpPr>
          <p:cNvPr id="12" name="Footer Placeholder 4"/>
          <p:cNvSpPr>
            <a:spLocks noGrp="1"/>
          </p:cNvSpPr>
          <p:nvPr>
            <p:ph type="ftr" sz="quarter" idx="11"/>
          </p:nvPr>
        </p:nvSpPr>
        <p:spPr>
          <a:xfrm>
            <a:off x="671069" y="4802863"/>
            <a:ext cx="4580553" cy="273844"/>
          </a:xfrm>
        </p:spPr>
        <p:txBody>
          <a:bodyPr lIns="0" tIns="0" rIns="0" bIns="0" anchor="t"/>
          <a:lstStyle>
            <a:lvl1pPr algn="l">
              <a:defRPr sz="800">
                <a:solidFill>
                  <a:schemeClr val="bg2"/>
                </a:solidFill>
              </a:defRPr>
            </a:lvl1pPr>
          </a:lstStyle>
          <a:p>
            <a:r>
              <a:rPr lang="en-US" dirty="0" smtClean="0"/>
              <a:t>Brand name and presentation title</a:t>
            </a:r>
            <a:endParaRPr lang="en-US" dirty="0"/>
          </a:p>
        </p:txBody>
      </p:sp>
      <p:sp>
        <p:nvSpPr>
          <p:cNvPr id="13"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2927245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5943600" cy="589602"/>
          </a:xfrm>
        </p:spPr>
        <p:txBody>
          <a:bodyPr lIns="0" tIns="0" rIns="0" bIns="0" anchor="b" anchorCtr="0">
            <a:noAutofit/>
          </a:bodyPr>
          <a:lstStyle>
            <a:lvl1pPr algn="l">
              <a:defRPr sz="2200">
                <a:solidFill>
                  <a:schemeClr val="tx2"/>
                </a:solidFill>
              </a:defRPr>
            </a:lvl1pPr>
          </a:lstStyle>
          <a:p>
            <a:r>
              <a:rPr lang="en-GB" smtClean="0"/>
              <a:t>Click to edit Master title style</a:t>
            </a:r>
            <a:endParaRPr lang="en-US" dirty="0"/>
          </a:p>
        </p:txBody>
      </p:sp>
      <p:cxnSp>
        <p:nvCxnSpPr>
          <p:cNvPr id="10" name="Straight Connector 9"/>
          <p:cNvCxnSpPr/>
          <p:nvPr userDrawn="1"/>
        </p:nvCxnSpPr>
        <p:spPr>
          <a:xfrm>
            <a:off x="457200" y="4777947"/>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9" y="832884"/>
            <a:ext cx="5943600" cy="3349625"/>
          </a:xfrm>
        </p:spPr>
        <p:txBody>
          <a:bodyPr lIns="0" tIns="0" rIns="0" bIns="0">
            <a:noAutofit/>
          </a:bodyPr>
          <a:lstStyle>
            <a:lvl1pPr marL="192024" indent="-192024">
              <a:lnSpc>
                <a:spcPts val="2000"/>
              </a:lnSpc>
              <a:spcBef>
                <a:spcPts val="0"/>
              </a:spcBef>
              <a:spcAft>
                <a:spcPts val="1200"/>
              </a:spcAft>
              <a:buClrTx/>
              <a:defRPr sz="1400">
                <a:solidFill>
                  <a:schemeClr val="bg2"/>
                </a:solidFill>
              </a:defRPr>
            </a:lvl1pPr>
            <a:lvl2pPr marL="411480" indent="-192024">
              <a:lnSpc>
                <a:spcPts val="2000"/>
              </a:lnSpc>
              <a:spcBef>
                <a:spcPts val="0"/>
              </a:spcBef>
              <a:spcAft>
                <a:spcPts val="1200"/>
              </a:spcAft>
              <a:buFont typeface="Lucida Grande"/>
              <a:buChar char="–"/>
              <a:defRPr sz="1400">
                <a:solidFill>
                  <a:schemeClr val="bg2"/>
                </a:solidFill>
              </a:defRPr>
            </a:lvl2pPr>
            <a:lvl3pPr marL="640080" indent="-192024">
              <a:lnSpc>
                <a:spcPts val="2000"/>
              </a:lnSpc>
              <a:spcBef>
                <a:spcPts val="0"/>
              </a:spcBef>
              <a:spcAft>
                <a:spcPts val="1200"/>
              </a:spcAft>
              <a:buFont typeface="Lucida Grande"/>
              <a:buChar char="–"/>
              <a:defRPr sz="1400">
                <a:solidFill>
                  <a:schemeClr val="bg2"/>
                </a:solidFill>
              </a:defRPr>
            </a:lvl3pPr>
            <a:lvl4pPr marL="868680" indent="-192024">
              <a:lnSpc>
                <a:spcPts val="2000"/>
              </a:lnSpc>
              <a:spcBef>
                <a:spcPts val="0"/>
              </a:spcBef>
              <a:spcAft>
                <a:spcPts val="1200"/>
              </a:spcAft>
              <a:buFont typeface="Lucida Grande"/>
              <a:buChar char="–"/>
              <a:defRPr sz="1400">
                <a:solidFill>
                  <a:schemeClr val="bg2"/>
                </a:solidFill>
              </a:defRPr>
            </a:lvl4pPr>
            <a:lvl5pPr marL="1097280" indent="-192024">
              <a:lnSpc>
                <a:spcPts val="2000"/>
              </a:lnSpc>
              <a:spcBef>
                <a:spcPts val="0"/>
              </a:spcBef>
              <a:spcAft>
                <a:spcPts val="1200"/>
              </a:spcAft>
              <a:buFont typeface="Lucida Grande"/>
              <a:buChar char="–"/>
              <a:defRPr sz="1400">
                <a:solidFill>
                  <a:schemeClr val="bg2"/>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pic>
        <p:nvPicPr>
          <p:cNvPr id="4" name="Picture 3" descr="Background4-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2482" y="0"/>
            <a:ext cx="2283970" cy="5143500"/>
          </a:xfrm>
          <a:prstGeom prst="rect">
            <a:avLst/>
          </a:prstGeom>
        </p:spPr>
      </p:pic>
      <p:sp>
        <p:nvSpPr>
          <p:cNvPr id="9" name="Text Placeholder 12"/>
          <p:cNvSpPr>
            <a:spLocks noGrp="1"/>
          </p:cNvSpPr>
          <p:nvPr>
            <p:ph type="body" sz="quarter" idx="15"/>
          </p:nvPr>
        </p:nvSpPr>
        <p:spPr>
          <a:xfrm>
            <a:off x="7134449" y="837543"/>
            <a:ext cx="1737360" cy="3292475"/>
          </a:xfrm>
        </p:spPr>
        <p:txBody>
          <a:bodyPr lIns="0" tIns="0" rIns="0" bIns="0">
            <a:noAutofit/>
          </a:bodyPr>
          <a:lstStyle>
            <a:lvl1pPr marL="0" indent="0">
              <a:lnSpc>
                <a:spcPts val="2000"/>
              </a:lnSpc>
              <a:spcBef>
                <a:spcPts val="0"/>
              </a:spcBef>
              <a:spcAft>
                <a:spcPts val="900"/>
              </a:spcAft>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smtClean="0"/>
              <a:t>Click to edit Master text styles</a:t>
            </a:r>
          </a:p>
        </p:txBody>
      </p:sp>
      <p:sp>
        <p:nvSpPr>
          <p:cNvPr id="14" name="Footer Placeholder 4"/>
          <p:cNvSpPr>
            <a:spLocks noGrp="1"/>
          </p:cNvSpPr>
          <p:nvPr>
            <p:ph type="ftr" sz="quarter" idx="11"/>
          </p:nvPr>
        </p:nvSpPr>
        <p:spPr>
          <a:xfrm>
            <a:off x="671069" y="4802863"/>
            <a:ext cx="5729731" cy="273844"/>
          </a:xfrm>
        </p:spPr>
        <p:txBody>
          <a:bodyPr lIns="0" tIns="0" rIns="0" bIns="0" anchor="t"/>
          <a:lstStyle>
            <a:lvl1pPr algn="l">
              <a:defRPr sz="800">
                <a:solidFill>
                  <a:schemeClr val="bg2"/>
                </a:solidFill>
              </a:defRPr>
            </a:lvl1pPr>
          </a:lstStyle>
          <a:p>
            <a:r>
              <a:rPr lang="en-US" dirty="0" smtClean="0"/>
              <a:t>Brand name and presentation title</a:t>
            </a:r>
            <a:endParaRPr lang="en-US" dirty="0"/>
          </a:p>
        </p:txBody>
      </p:sp>
      <p:sp>
        <p:nvSpPr>
          <p:cNvPr id="15"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3893093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6079430" cy="589840"/>
          </a:xfrm>
        </p:spPr>
        <p:txBody>
          <a:bodyPr lIns="0" tIns="0" rIns="0" bIns="0" anchor="b" anchorCtr="0">
            <a:noAutofit/>
          </a:bodyPr>
          <a:lstStyle>
            <a:lvl1pPr algn="l">
              <a:defRPr sz="2200">
                <a:solidFill>
                  <a:schemeClr val="tx2"/>
                </a:solidFill>
              </a:defRPr>
            </a:lvl1pPr>
          </a:lstStyle>
          <a:p>
            <a:r>
              <a:rPr lang="en-GB" smtClean="0"/>
              <a:t>Click to edit Master title style</a:t>
            </a:r>
            <a:endParaRPr lang="en-US" dirty="0"/>
          </a:p>
        </p:txBody>
      </p:sp>
      <p:cxnSp>
        <p:nvCxnSpPr>
          <p:cNvPr id="10" name="Straight Connector 9"/>
          <p:cNvCxnSpPr/>
          <p:nvPr userDrawn="1"/>
        </p:nvCxnSpPr>
        <p:spPr>
          <a:xfrm>
            <a:off x="457200" y="4777947"/>
            <a:ext cx="6080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6079431" cy="3349625"/>
          </a:xfrm>
        </p:spPr>
        <p:txBody>
          <a:bodyPr lIns="0" tIns="0" rIns="0" bIns="0">
            <a:noAutofit/>
          </a:bodyPr>
          <a:lstStyle>
            <a:lvl1pPr marL="192024" indent="-192024">
              <a:lnSpc>
                <a:spcPts val="2200"/>
              </a:lnSpc>
              <a:spcBef>
                <a:spcPts val="0"/>
              </a:spcBef>
              <a:spcAft>
                <a:spcPts val="1200"/>
              </a:spcAft>
              <a:buClrTx/>
              <a:defRPr sz="1600">
                <a:solidFill>
                  <a:schemeClr val="bg2"/>
                </a:solidFill>
              </a:defRPr>
            </a:lvl1pPr>
            <a:lvl2pPr marL="411480" indent="-192024">
              <a:lnSpc>
                <a:spcPts val="2200"/>
              </a:lnSpc>
              <a:spcBef>
                <a:spcPts val="0"/>
              </a:spcBef>
              <a:spcAft>
                <a:spcPts val="1200"/>
              </a:spcAft>
              <a:buFont typeface="Lucida Grande"/>
              <a:buChar char="–"/>
              <a:defRPr sz="1600">
                <a:solidFill>
                  <a:schemeClr val="bg2"/>
                </a:solidFill>
              </a:defRPr>
            </a:lvl2pPr>
            <a:lvl3pPr marL="640080" indent="-192024">
              <a:lnSpc>
                <a:spcPts val="2200"/>
              </a:lnSpc>
              <a:spcBef>
                <a:spcPts val="0"/>
              </a:spcBef>
              <a:spcAft>
                <a:spcPts val="1200"/>
              </a:spcAft>
              <a:buFont typeface="Lucida Grande"/>
              <a:buChar char="–"/>
              <a:defRPr sz="1600">
                <a:solidFill>
                  <a:schemeClr val="bg2"/>
                </a:solidFill>
              </a:defRPr>
            </a:lvl3pPr>
            <a:lvl4pPr marL="868680" indent="-192024">
              <a:lnSpc>
                <a:spcPts val="2200"/>
              </a:lnSpc>
              <a:spcBef>
                <a:spcPts val="0"/>
              </a:spcBef>
              <a:spcAft>
                <a:spcPts val="1200"/>
              </a:spcAft>
              <a:buFont typeface="Lucida Grande"/>
              <a:buChar char="–"/>
              <a:defRPr sz="1600">
                <a:solidFill>
                  <a:schemeClr val="bg2"/>
                </a:solidFill>
              </a:defRPr>
            </a:lvl4pPr>
            <a:lvl5pPr marL="1097280" indent="-192024">
              <a:lnSpc>
                <a:spcPts val="2200"/>
              </a:lnSpc>
              <a:spcBef>
                <a:spcPts val="0"/>
              </a:spcBef>
              <a:spcAft>
                <a:spcPts val="1200"/>
              </a:spcAft>
              <a:buFont typeface="Lucida Grande"/>
              <a:buChar char="–"/>
              <a:defRPr sz="1600">
                <a:solidFill>
                  <a:schemeClr val="bg2"/>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pic>
        <p:nvPicPr>
          <p:cNvPr id="4" name="Picture 3" descr="Background9-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0030" y="-9144"/>
            <a:ext cx="2293114" cy="5164092"/>
          </a:xfrm>
          <a:prstGeom prst="rect">
            <a:avLst/>
          </a:prstGeom>
        </p:spPr>
      </p:pic>
      <p:sp>
        <p:nvSpPr>
          <p:cNvPr id="11" name="Footer Placeholder 4"/>
          <p:cNvSpPr>
            <a:spLocks noGrp="1"/>
          </p:cNvSpPr>
          <p:nvPr>
            <p:ph type="ftr" sz="quarter" idx="11"/>
          </p:nvPr>
        </p:nvSpPr>
        <p:spPr>
          <a:xfrm>
            <a:off x="671069" y="4802863"/>
            <a:ext cx="5729731" cy="273844"/>
          </a:xfrm>
        </p:spPr>
        <p:txBody>
          <a:bodyPr lIns="0" tIns="0" rIns="0" bIns="0" anchor="t"/>
          <a:lstStyle>
            <a:lvl1pPr algn="l">
              <a:defRPr sz="800">
                <a:solidFill>
                  <a:schemeClr val="bg2"/>
                </a:solidFill>
              </a:defRPr>
            </a:lvl1pPr>
          </a:lstStyle>
          <a:p>
            <a:r>
              <a:rPr lang="en-US" dirty="0" smtClean="0"/>
              <a:t>Brand name and presentation title</a:t>
            </a:r>
            <a:endParaRPr lang="en-US" dirty="0"/>
          </a:p>
        </p:txBody>
      </p:sp>
      <p:sp>
        <p:nvSpPr>
          <p:cNvPr id="13"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3698949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2" descr="Background8-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0030" y="0"/>
            <a:ext cx="2283970" cy="5143500"/>
          </a:xfrm>
          <a:prstGeom prst="rect">
            <a:avLst/>
          </a:prstGeom>
        </p:spPr>
      </p:pic>
      <p:sp>
        <p:nvSpPr>
          <p:cNvPr id="2" name="Title 1"/>
          <p:cNvSpPr>
            <a:spLocks noGrp="1"/>
          </p:cNvSpPr>
          <p:nvPr>
            <p:ph type="title"/>
          </p:nvPr>
        </p:nvSpPr>
        <p:spPr>
          <a:xfrm>
            <a:off x="458529" y="145829"/>
            <a:ext cx="5943600" cy="589838"/>
          </a:xfrm>
        </p:spPr>
        <p:txBody>
          <a:bodyPr lIns="0" tIns="0" rIns="0" bIns="0" anchor="b" anchorCtr="0">
            <a:noAutofit/>
          </a:bodyPr>
          <a:lstStyle>
            <a:lvl1pPr algn="l">
              <a:defRPr sz="2200">
                <a:solidFill>
                  <a:schemeClr val="tx2"/>
                </a:solidFill>
              </a:defRPr>
            </a:lvl1pPr>
          </a:lstStyle>
          <a:p>
            <a:r>
              <a:rPr lang="en-GB" smtClean="0"/>
              <a:t>Click to edit Master title style</a:t>
            </a:r>
            <a:endParaRPr lang="en-US" dirty="0"/>
          </a:p>
        </p:txBody>
      </p:sp>
      <p:sp>
        <p:nvSpPr>
          <p:cNvPr id="6" name="Text Placeholder 5"/>
          <p:cNvSpPr>
            <a:spLocks noGrp="1"/>
          </p:cNvSpPr>
          <p:nvPr>
            <p:ph type="body" sz="quarter" idx="13"/>
          </p:nvPr>
        </p:nvSpPr>
        <p:spPr>
          <a:xfrm>
            <a:off x="458529" y="860345"/>
            <a:ext cx="5943600" cy="265494"/>
          </a:xfrm>
        </p:spPr>
        <p:txBody>
          <a:bodyPr lIns="0" tIns="0" rIns="0" bIns="0">
            <a:noAutofit/>
          </a:bodyPr>
          <a:lstStyle>
            <a:lvl1pPr marL="0" indent="0">
              <a:lnSpc>
                <a:spcPts val="1500"/>
              </a:lnSpc>
              <a:spcBef>
                <a:spcPts val="0"/>
              </a:spcBef>
              <a:spcAft>
                <a:spcPts val="0"/>
              </a:spcAft>
              <a:buClr>
                <a:schemeClr val="tx2"/>
              </a:buClr>
              <a:buNone/>
              <a:defRPr sz="1100">
                <a:solidFill>
                  <a:schemeClr val="bg2"/>
                </a:solidFill>
              </a:defRPr>
            </a:lvl1pPr>
            <a:lvl2pPr marL="411480" indent="-192024">
              <a:lnSpc>
                <a:spcPts val="2000"/>
              </a:lnSpc>
              <a:spcBef>
                <a:spcPts val="0"/>
              </a:spcBef>
              <a:spcAft>
                <a:spcPts val="1200"/>
              </a:spcAft>
              <a:defRPr sz="1400">
                <a:solidFill>
                  <a:schemeClr val="bg2"/>
                </a:solidFill>
              </a:defRPr>
            </a:lvl2pPr>
            <a:lvl3pPr marL="640080" indent="-192024">
              <a:lnSpc>
                <a:spcPts val="2000"/>
              </a:lnSpc>
              <a:spcBef>
                <a:spcPts val="0"/>
              </a:spcBef>
              <a:spcAft>
                <a:spcPts val="1200"/>
              </a:spcAft>
              <a:defRPr sz="1400">
                <a:solidFill>
                  <a:schemeClr val="bg2"/>
                </a:solidFill>
              </a:defRPr>
            </a:lvl3pPr>
            <a:lvl4pPr marL="868680" indent="-192024">
              <a:lnSpc>
                <a:spcPts val="2000"/>
              </a:lnSpc>
              <a:spcBef>
                <a:spcPts val="0"/>
              </a:spcBef>
              <a:spcAft>
                <a:spcPts val="1200"/>
              </a:spcAft>
              <a:defRPr sz="1400">
                <a:solidFill>
                  <a:schemeClr val="bg2"/>
                </a:solidFill>
              </a:defRPr>
            </a:lvl4pPr>
            <a:lvl5pPr marL="1097280" indent="-192024">
              <a:lnSpc>
                <a:spcPts val="2000"/>
              </a:lnSpc>
              <a:spcBef>
                <a:spcPts val="0"/>
              </a:spcBef>
              <a:spcAft>
                <a:spcPts val="1200"/>
              </a:spcAft>
              <a:defRPr sz="1400">
                <a:solidFill>
                  <a:schemeClr val="bg2"/>
                </a:solidFill>
              </a:defRPr>
            </a:lvl5pPr>
          </a:lstStyle>
          <a:p>
            <a:pPr lvl="0"/>
            <a:r>
              <a:rPr lang="en-GB" smtClean="0"/>
              <a:t>Click to edit Master text styles</a:t>
            </a:r>
          </a:p>
        </p:txBody>
      </p:sp>
      <p:cxnSp>
        <p:nvCxnSpPr>
          <p:cNvPr id="10" name="Straight Connector 9"/>
          <p:cNvCxnSpPr/>
          <p:nvPr userDrawn="1"/>
        </p:nvCxnSpPr>
        <p:spPr>
          <a:xfrm>
            <a:off x="457200" y="4777947"/>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457200" y="1371601"/>
            <a:ext cx="5939383" cy="3064841"/>
          </a:xfrm>
        </p:spPr>
        <p:txBody>
          <a:bodyPr>
            <a:normAutofit/>
          </a:bodyPr>
          <a:lstStyle>
            <a:lvl1pPr marL="0" indent="0">
              <a:buNone/>
              <a:defRPr sz="1200"/>
            </a:lvl1pPr>
          </a:lstStyle>
          <a:p>
            <a:r>
              <a:rPr lang="en-GB" smtClean="0"/>
              <a:t>Click icon to add table</a:t>
            </a:r>
            <a:endParaRPr lang="en-US" dirty="0"/>
          </a:p>
        </p:txBody>
      </p:sp>
      <p:sp>
        <p:nvSpPr>
          <p:cNvPr id="13" name="Text Placeholder 12"/>
          <p:cNvSpPr>
            <a:spLocks noGrp="1"/>
          </p:cNvSpPr>
          <p:nvPr>
            <p:ph type="body" sz="quarter" idx="15"/>
          </p:nvPr>
        </p:nvSpPr>
        <p:spPr>
          <a:xfrm>
            <a:off x="7065963" y="1371600"/>
            <a:ext cx="1737360" cy="3292475"/>
          </a:xfrm>
        </p:spPr>
        <p:txBody>
          <a:bodyPr lIns="0" tIns="0" rIns="0" bIns="0">
            <a:noAutofit/>
          </a:bodyPr>
          <a:lstStyle>
            <a:lvl1pPr marL="0" indent="0">
              <a:lnSpc>
                <a:spcPts val="1200"/>
              </a:lnSpc>
              <a:spcBef>
                <a:spcPts val="0"/>
              </a:spcBef>
              <a:spcAft>
                <a:spcPts val="900"/>
              </a:spcAft>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smtClean="0"/>
              <a:t>Click to edit Master text styles</a:t>
            </a:r>
          </a:p>
        </p:txBody>
      </p:sp>
      <p:sp>
        <p:nvSpPr>
          <p:cNvPr id="12" name="Footer Placeholder 4"/>
          <p:cNvSpPr>
            <a:spLocks noGrp="1"/>
          </p:cNvSpPr>
          <p:nvPr>
            <p:ph type="ftr" sz="quarter" idx="11"/>
          </p:nvPr>
        </p:nvSpPr>
        <p:spPr>
          <a:xfrm>
            <a:off x="671069" y="4802863"/>
            <a:ext cx="5729731" cy="273844"/>
          </a:xfrm>
        </p:spPr>
        <p:txBody>
          <a:bodyPr lIns="0" tIns="0" rIns="0" bIns="0" anchor="t"/>
          <a:lstStyle>
            <a:lvl1pPr algn="l">
              <a:defRPr sz="800">
                <a:solidFill>
                  <a:schemeClr val="bg2"/>
                </a:solidFill>
              </a:defRPr>
            </a:lvl1pPr>
          </a:lstStyle>
          <a:p>
            <a:r>
              <a:rPr lang="en-US" dirty="0" smtClean="0"/>
              <a:t>Brand name and presentation title</a:t>
            </a:r>
            <a:endParaRPr lang="en-US" dirty="0"/>
          </a:p>
        </p:txBody>
      </p:sp>
      <p:sp>
        <p:nvSpPr>
          <p:cNvPr id="14"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2062246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descr="Background8-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0030" y="0"/>
            <a:ext cx="2283970" cy="5143500"/>
          </a:xfrm>
          <a:prstGeom prst="rect">
            <a:avLst/>
          </a:prstGeom>
        </p:spPr>
      </p:pic>
      <p:sp>
        <p:nvSpPr>
          <p:cNvPr id="2" name="Title 1"/>
          <p:cNvSpPr>
            <a:spLocks noGrp="1"/>
          </p:cNvSpPr>
          <p:nvPr>
            <p:ph type="title"/>
          </p:nvPr>
        </p:nvSpPr>
        <p:spPr>
          <a:xfrm>
            <a:off x="458529" y="145829"/>
            <a:ext cx="5943600" cy="589837"/>
          </a:xfrm>
        </p:spPr>
        <p:txBody>
          <a:bodyPr lIns="0" tIns="0" rIns="0" bIns="0" anchor="b" anchorCtr="0">
            <a:noAutofit/>
          </a:bodyPr>
          <a:lstStyle>
            <a:lvl1pPr algn="l">
              <a:defRPr sz="2200">
                <a:solidFill>
                  <a:schemeClr val="tx2"/>
                </a:solidFill>
              </a:defRPr>
            </a:lvl1pPr>
          </a:lstStyle>
          <a:p>
            <a:r>
              <a:rPr lang="en-GB" smtClean="0"/>
              <a:t>Click to edit Master title style</a:t>
            </a:r>
            <a:endParaRPr lang="en-US" dirty="0"/>
          </a:p>
        </p:txBody>
      </p:sp>
      <p:cxnSp>
        <p:nvCxnSpPr>
          <p:cNvPr id="10" name="Straight Connector 9"/>
          <p:cNvCxnSpPr/>
          <p:nvPr userDrawn="1"/>
        </p:nvCxnSpPr>
        <p:spPr>
          <a:xfrm>
            <a:off x="457200" y="4777947"/>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457200" y="1371601"/>
            <a:ext cx="5939383" cy="3064841"/>
          </a:xfrm>
        </p:spPr>
        <p:txBody>
          <a:bodyPr>
            <a:normAutofit/>
          </a:bodyPr>
          <a:lstStyle>
            <a:lvl1pPr marL="0" indent="0">
              <a:buNone/>
              <a:defRPr sz="1200"/>
            </a:lvl1pPr>
          </a:lstStyle>
          <a:p>
            <a:r>
              <a:rPr lang="en-GB" smtClean="0"/>
              <a:t>Click icon to add table</a:t>
            </a:r>
            <a:endParaRPr lang="en-US" dirty="0"/>
          </a:p>
        </p:txBody>
      </p:sp>
      <p:sp>
        <p:nvSpPr>
          <p:cNvPr id="13" name="Text Placeholder 12"/>
          <p:cNvSpPr>
            <a:spLocks noGrp="1"/>
          </p:cNvSpPr>
          <p:nvPr>
            <p:ph type="body" sz="quarter" idx="15"/>
          </p:nvPr>
        </p:nvSpPr>
        <p:spPr>
          <a:xfrm>
            <a:off x="7065963" y="1358160"/>
            <a:ext cx="1737360" cy="3292475"/>
          </a:xfrm>
        </p:spPr>
        <p:txBody>
          <a:bodyPr lIns="0" tIns="0" rIns="0" bIns="0">
            <a:noAutofit/>
          </a:bodyPr>
          <a:lstStyle>
            <a:lvl1pPr marL="0" indent="0">
              <a:lnSpc>
                <a:spcPts val="1700"/>
              </a:lnSpc>
              <a:spcBef>
                <a:spcPts val="0"/>
              </a:spcBef>
              <a:spcAft>
                <a:spcPts val="900"/>
              </a:spcAft>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smtClean="0"/>
              <a:t>Click to edit Master text styles</a:t>
            </a:r>
          </a:p>
        </p:txBody>
      </p:sp>
      <p:sp>
        <p:nvSpPr>
          <p:cNvPr id="14" name="Footer Placeholder 4"/>
          <p:cNvSpPr>
            <a:spLocks noGrp="1"/>
          </p:cNvSpPr>
          <p:nvPr>
            <p:ph type="ftr" sz="quarter" idx="11"/>
          </p:nvPr>
        </p:nvSpPr>
        <p:spPr>
          <a:xfrm>
            <a:off x="671069" y="4802863"/>
            <a:ext cx="5729731" cy="273844"/>
          </a:xfrm>
        </p:spPr>
        <p:txBody>
          <a:bodyPr lIns="0" tIns="0" rIns="0" bIns="0" anchor="t"/>
          <a:lstStyle>
            <a:lvl1pPr algn="l">
              <a:defRPr sz="800">
                <a:solidFill>
                  <a:schemeClr val="bg2"/>
                </a:solidFill>
              </a:defRPr>
            </a:lvl1pPr>
          </a:lstStyle>
          <a:p>
            <a:r>
              <a:rPr lang="en-US" dirty="0" smtClean="0"/>
              <a:t>Brand name and presentation title</a:t>
            </a:r>
            <a:endParaRPr lang="en-US" dirty="0"/>
          </a:p>
        </p:txBody>
      </p:sp>
      <p:sp>
        <p:nvSpPr>
          <p:cNvPr id="15"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3542576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2" y="1417320"/>
            <a:ext cx="6861175" cy="1536425"/>
          </a:xfrm>
        </p:spPr>
        <p:txBody>
          <a:bodyPr lIns="0" tIns="0" rIns="0" bIns="0" anchor="t" anchorCtr="0">
            <a:noAutofit/>
          </a:bodyPr>
          <a:lstStyle>
            <a:lvl1pPr marL="90488" indent="-79375" algn="l">
              <a:lnSpc>
                <a:spcPts val="3000"/>
              </a:lnSpc>
              <a:defRPr sz="2200">
                <a:solidFill>
                  <a:schemeClr val="bg1"/>
                </a:solidFill>
              </a:defRPr>
            </a:lvl1pPr>
          </a:lstStyle>
          <a:p>
            <a:r>
              <a:rPr lang="en-GB" smtClean="0"/>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GB" smtClean="0"/>
              <a:t>Click to edit Master text styles</a:t>
            </a:r>
          </a:p>
          <a:p>
            <a:pPr lvl="1"/>
            <a:r>
              <a:rPr lang="en-GB" smtClean="0"/>
              <a:t>Second level</a:t>
            </a:r>
          </a:p>
        </p:txBody>
      </p:sp>
    </p:spTree>
    <p:extLst>
      <p:ext uri="{BB962C8B-B14F-4D97-AF65-F5344CB8AC3E}">
        <p14:creationId xmlns:p14="http://schemas.microsoft.com/office/powerpoint/2010/main" val="4217984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2" name="Title 1"/>
          <p:cNvSpPr>
            <a:spLocks noGrp="1"/>
          </p:cNvSpPr>
          <p:nvPr>
            <p:ph type="title"/>
          </p:nvPr>
        </p:nvSpPr>
        <p:spPr>
          <a:xfrm>
            <a:off x="455612" y="1414896"/>
            <a:ext cx="6861175" cy="1545046"/>
          </a:xfrm>
        </p:spPr>
        <p:txBody>
          <a:bodyPr lIns="0" tIns="0" rIns="0" bIns="0" anchor="t" anchorCtr="0">
            <a:noAutofit/>
          </a:bodyPr>
          <a:lstStyle>
            <a:lvl1pPr marL="90488" indent="-90488" algn="l">
              <a:lnSpc>
                <a:spcPts val="3000"/>
              </a:lnSpc>
              <a:defRPr sz="2200">
                <a:solidFill>
                  <a:schemeClr val="bg1"/>
                </a:solidFill>
              </a:defRPr>
            </a:lvl1pPr>
          </a:lstStyle>
          <a:p>
            <a:r>
              <a:rPr lang="en-GB" smtClean="0"/>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GB" smtClean="0"/>
              <a:t>Click to edit Master text styles</a:t>
            </a:r>
          </a:p>
          <a:p>
            <a:pPr lvl="1"/>
            <a:r>
              <a:rPr lang="en-GB" smtClean="0"/>
              <a:t>Second level</a:t>
            </a:r>
          </a:p>
        </p:txBody>
      </p:sp>
    </p:spTree>
    <p:extLst>
      <p:ext uri="{BB962C8B-B14F-4D97-AF65-F5344CB8AC3E}">
        <p14:creationId xmlns:p14="http://schemas.microsoft.com/office/powerpoint/2010/main" val="1673629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2" y="1417320"/>
            <a:ext cx="6861175" cy="1536425"/>
          </a:xfrm>
        </p:spPr>
        <p:txBody>
          <a:bodyPr lIns="0" tIns="0" rIns="0" bIns="0" anchor="t" anchorCtr="0">
            <a:noAutofit/>
          </a:bodyPr>
          <a:lstStyle>
            <a:lvl1pPr marL="90488" indent="-90488" algn="l">
              <a:lnSpc>
                <a:spcPts val="3000"/>
              </a:lnSpc>
              <a:defRPr sz="2200">
                <a:solidFill>
                  <a:schemeClr val="bg1"/>
                </a:solidFill>
              </a:defRPr>
            </a:lvl1pPr>
          </a:lstStyle>
          <a:p>
            <a:r>
              <a:rPr lang="en-GB" smtClean="0"/>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GB" smtClean="0"/>
              <a:t>Click to edit Master text styles</a:t>
            </a:r>
          </a:p>
          <a:p>
            <a:pPr lvl="1"/>
            <a:r>
              <a:rPr lang="en-GB" smtClean="0"/>
              <a:t>Second level</a:t>
            </a:r>
          </a:p>
        </p:txBody>
      </p:sp>
    </p:spTree>
    <p:extLst>
      <p:ext uri="{BB962C8B-B14F-4D97-AF65-F5344CB8AC3E}">
        <p14:creationId xmlns:p14="http://schemas.microsoft.com/office/powerpoint/2010/main" val="2599773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3" name="Picture 2" descr="Background5-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
        <p:nvSpPr>
          <p:cNvPr id="2" name="Title 1"/>
          <p:cNvSpPr>
            <a:spLocks noGrp="1"/>
          </p:cNvSpPr>
          <p:nvPr>
            <p:ph type="title"/>
          </p:nvPr>
        </p:nvSpPr>
        <p:spPr>
          <a:xfrm>
            <a:off x="455612" y="1417320"/>
            <a:ext cx="6861175" cy="1536425"/>
          </a:xfrm>
        </p:spPr>
        <p:txBody>
          <a:bodyPr lIns="0" tIns="0" rIns="0" bIns="0" anchor="t" anchorCtr="0">
            <a:noAutofit/>
          </a:bodyPr>
          <a:lstStyle>
            <a:lvl1pPr marL="90488" indent="-90488" algn="l">
              <a:lnSpc>
                <a:spcPts val="3000"/>
              </a:lnSpc>
              <a:defRPr sz="2200">
                <a:solidFill>
                  <a:schemeClr val="bg1"/>
                </a:solidFill>
              </a:defRPr>
            </a:lvl1pPr>
          </a:lstStyle>
          <a:p>
            <a:r>
              <a:rPr lang="en-GB" smtClean="0"/>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GB" smtClean="0"/>
              <a:t>Click to edit Master text styles</a:t>
            </a:r>
          </a:p>
          <a:p>
            <a:pPr lvl="1"/>
            <a:r>
              <a:rPr lang="en-GB" smtClean="0"/>
              <a:t>Second level</a:t>
            </a:r>
          </a:p>
        </p:txBody>
      </p:sp>
    </p:spTree>
    <p:extLst>
      <p:ext uri="{BB962C8B-B14F-4D97-AF65-F5344CB8AC3E}">
        <p14:creationId xmlns:p14="http://schemas.microsoft.com/office/powerpoint/2010/main" val="3766095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Background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pic>
        <p:nvPicPr>
          <p:cNvPr id="7" name="Picture 6" descr="AICPA_KO.png"/>
          <p:cNvPicPr>
            <a:picLocks noChangeAspect="1"/>
          </p:cNvPicPr>
          <p:nvPr userDrawn="1"/>
        </p:nvPicPr>
        <p:blipFill rotWithShape="1">
          <a:blip r:embed="rId3">
            <a:extLst>
              <a:ext uri="{28A0092B-C50C-407E-A947-70E740481C1C}">
                <a14:useLocalDpi xmlns:a14="http://schemas.microsoft.com/office/drawing/2010/main" val="0"/>
              </a:ext>
            </a:extLst>
          </a:blip>
          <a:srcRect l="17640" t="31193" r="17597" b="30901"/>
          <a:stretch/>
        </p:blipFill>
        <p:spPr>
          <a:xfrm>
            <a:off x="449262" y="512793"/>
            <a:ext cx="1237681" cy="460076"/>
          </a:xfrm>
          <a:prstGeom prst="rect">
            <a:avLst/>
          </a:prstGeom>
        </p:spPr>
      </p:pic>
    </p:spTree>
    <p:extLst>
      <p:ext uri="{BB962C8B-B14F-4D97-AF65-F5344CB8AC3E}">
        <p14:creationId xmlns:p14="http://schemas.microsoft.com/office/powerpoint/2010/main" val="1631751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Divider">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2" y="1417320"/>
            <a:ext cx="6861175" cy="1632988"/>
          </a:xfrm>
        </p:spPr>
        <p:txBody>
          <a:bodyPr lIns="0" tIns="0" rIns="0" bIns="0" anchor="t" anchorCtr="0">
            <a:noAutofit/>
          </a:bodyPr>
          <a:lstStyle>
            <a:lvl1pPr marL="85725" indent="-85725" algn="l">
              <a:lnSpc>
                <a:spcPts val="3000"/>
              </a:lnSpc>
              <a:defRPr sz="2200">
                <a:solidFill>
                  <a:schemeClr val="bg1"/>
                </a:solidFill>
              </a:defRPr>
            </a:lvl1pPr>
          </a:lstStyle>
          <a:p>
            <a:r>
              <a:rPr lang="en-GB" smtClean="0"/>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GB" smtClean="0"/>
              <a:t>Click to edit Master text styles</a:t>
            </a:r>
          </a:p>
          <a:p>
            <a:pPr lvl="1"/>
            <a:r>
              <a:rPr lang="en-GB" smtClean="0"/>
              <a:t>Second level</a:t>
            </a:r>
          </a:p>
        </p:txBody>
      </p:sp>
    </p:spTree>
    <p:extLst>
      <p:ext uri="{BB962C8B-B14F-4D97-AF65-F5344CB8AC3E}">
        <p14:creationId xmlns:p14="http://schemas.microsoft.com/office/powerpoint/2010/main" val="1830501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descr="Background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
        <p:nvSpPr>
          <p:cNvPr id="2" name="Title 1"/>
          <p:cNvSpPr>
            <a:spLocks noGrp="1"/>
          </p:cNvSpPr>
          <p:nvPr>
            <p:ph type="title"/>
          </p:nvPr>
        </p:nvSpPr>
        <p:spPr>
          <a:xfrm>
            <a:off x="455612" y="1417320"/>
            <a:ext cx="6861175" cy="1634118"/>
          </a:xfrm>
        </p:spPr>
        <p:txBody>
          <a:bodyPr lIns="0" tIns="0" rIns="0" bIns="0" anchor="t" anchorCtr="0">
            <a:noAutofit/>
          </a:bodyPr>
          <a:lstStyle>
            <a:lvl1pPr marL="85725" indent="-85725" algn="l">
              <a:lnSpc>
                <a:spcPts val="3000"/>
              </a:lnSpc>
              <a:defRPr sz="2200">
                <a:solidFill>
                  <a:schemeClr val="bg1"/>
                </a:solidFill>
              </a:defRPr>
            </a:lvl1pPr>
          </a:lstStyle>
          <a:p>
            <a:r>
              <a:rPr lang="en-GB" smtClean="0"/>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GB" smtClean="0"/>
              <a:t>Click to edit Master text styles</a:t>
            </a:r>
          </a:p>
          <a:p>
            <a:pPr lvl="1"/>
            <a:r>
              <a:rPr lang="en-GB" smtClean="0"/>
              <a:t>Second level</a:t>
            </a:r>
          </a:p>
        </p:txBody>
      </p:sp>
    </p:spTree>
    <p:extLst>
      <p:ext uri="{BB962C8B-B14F-4D97-AF65-F5344CB8AC3E}">
        <p14:creationId xmlns:p14="http://schemas.microsoft.com/office/powerpoint/2010/main" val="1153923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Divi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2" y="1417320"/>
            <a:ext cx="6861175" cy="1636837"/>
          </a:xfrm>
        </p:spPr>
        <p:txBody>
          <a:bodyPr lIns="0" tIns="0" rIns="0" bIns="0" anchor="t" anchorCtr="0">
            <a:noAutofit/>
          </a:bodyPr>
          <a:lstStyle>
            <a:lvl1pPr marL="90488" indent="-90488" algn="l">
              <a:lnSpc>
                <a:spcPts val="3000"/>
              </a:lnSpc>
              <a:defRPr sz="2200">
                <a:solidFill>
                  <a:schemeClr val="bg1"/>
                </a:solidFill>
              </a:defRPr>
            </a:lvl1pPr>
          </a:lstStyle>
          <a:p>
            <a:r>
              <a:rPr lang="en-GB" smtClean="0"/>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GB" smtClean="0"/>
              <a:t>Click to edit Master text styles</a:t>
            </a:r>
          </a:p>
          <a:p>
            <a:pPr lvl="1"/>
            <a:r>
              <a:rPr lang="en-GB" smtClean="0"/>
              <a:t>Second level</a:t>
            </a:r>
          </a:p>
        </p:txBody>
      </p:sp>
    </p:spTree>
    <p:extLst>
      <p:ext uri="{BB962C8B-B14F-4D97-AF65-F5344CB8AC3E}">
        <p14:creationId xmlns:p14="http://schemas.microsoft.com/office/powerpoint/2010/main" val="922470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3" name="Picture 2" descr="Background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2" name="Title 1"/>
          <p:cNvSpPr>
            <a:spLocks noGrp="1"/>
          </p:cNvSpPr>
          <p:nvPr>
            <p:ph type="title"/>
          </p:nvPr>
        </p:nvSpPr>
        <p:spPr>
          <a:xfrm>
            <a:off x="455613" y="1417320"/>
            <a:ext cx="6854726" cy="1634117"/>
          </a:xfrm>
        </p:spPr>
        <p:txBody>
          <a:bodyPr lIns="0" tIns="0" rIns="0" bIns="0" anchor="t" anchorCtr="0">
            <a:noAutofit/>
          </a:bodyPr>
          <a:lstStyle>
            <a:lvl1pPr marL="90488" indent="-90488" algn="l">
              <a:lnSpc>
                <a:spcPts val="3000"/>
              </a:lnSpc>
              <a:defRPr sz="2200">
                <a:solidFill>
                  <a:schemeClr val="bg1"/>
                </a:solidFill>
              </a:defRPr>
            </a:lvl1pPr>
          </a:lstStyle>
          <a:p>
            <a:r>
              <a:rPr lang="en-GB" smtClean="0"/>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GB" smtClean="0"/>
              <a:t>Click to edit Master text styles</a:t>
            </a:r>
          </a:p>
          <a:p>
            <a:pPr lvl="1"/>
            <a:r>
              <a:rPr lang="en-GB" smtClean="0"/>
              <a:t>Second level</a:t>
            </a:r>
          </a:p>
        </p:txBody>
      </p:sp>
    </p:spTree>
    <p:extLst>
      <p:ext uri="{BB962C8B-B14F-4D97-AF65-F5344CB8AC3E}">
        <p14:creationId xmlns:p14="http://schemas.microsoft.com/office/powerpoint/2010/main" val="2676599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4575289" cy="589602"/>
          </a:xfrm>
        </p:spPr>
        <p:txBody>
          <a:bodyPr lIns="0" tIns="0" rIns="0" bIns="0" anchor="b" anchorCtr="0">
            <a:noAutofit/>
          </a:bodyPr>
          <a:lstStyle>
            <a:lvl1pPr algn="l">
              <a:defRPr sz="2200">
                <a:solidFill>
                  <a:schemeClr val="tx2"/>
                </a:solidFill>
              </a:defRPr>
            </a:lvl1pPr>
          </a:lstStyle>
          <a:p>
            <a:r>
              <a:rPr lang="en-GB" smtClean="0"/>
              <a:t>Click to edit Master title style</a:t>
            </a:r>
            <a:endParaRPr lang="en-US" dirty="0"/>
          </a:p>
        </p:txBody>
      </p:sp>
      <p:sp>
        <p:nvSpPr>
          <p:cNvPr id="6" name="Text Placeholder 5"/>
          <p:cNvSpPr>
            <a:spLocks noGrp="1"/>
          </p:cNvSpPr>
          <p:nvPr>
            <p:ph type="body" sz="quarter" idx="13"/>
          </p:nvPr>
        </p:nvSpPr>
        <p:spPr>
          <a:xfrm>
            <a:off x="458529" y="832885"/>
            <a:ext cx="4575289" cy="570466"/>
          </a:xfrm>
        </p:spPr>
        <p:txBody>
          <a:bodyPr lIns="0" tIns="0" rIns="0" bIns="0">
            <a:noAutofit/>
          </a:bodyPr>
          <a:lstStyle>
            <a:lvl1pPr marL="0" indent="0">
              <a:lnSpc>
                <a:spcPts val="2000"/>
              </a:lnSpc>
              <a:spcBef>
                <a:spcPts val="0"/>
              </a:spcBef>
              <a:spcAft>
                <a:spcPts val="1200"/>
              </a:spcAft>
              <a:buClr>
                <a:schemeClr val="tx2"/>
              </a:buClr>
              <a:buNone/>
              <a:defRPr sz="1400">
                <a:solidFill>
                  <a:schemeClr val="bg2"/>
                </a:solidFill>
              </a:defRPr>
            </a:lvl1pPr>
            <a:lvl2pPr marL="411480" indent="-192024">
              <a:lnSpc>
                <a:spcPts val="2000"/>
              </a:lnSpc>
              <a:spcBef>
                <a:spcPts val="0"/>
              </a:spcBef>
              <a:spcAft>
                <a:spcPts val="1200"/>
              </a:spcAft>
              <a:defRPr sz="1400">
                <a:solidFill>
                  <a:schemeClr val="bg2"/>
                </a:solidFill>
              </a:defRPr>
            </a:lvl2pPr>
            <a:lvl3pPr marL="640080" indent="-192024">
              <a:lnSpc>
                <a:spcPts val="2000"/>
              </a:lnSpc>
              <a:spcBef>
                <a:spcPts val="0"/>
              </a:spcBef>
              <a:spcAft>
                <a:spcPts val="1200"/>
              </a:spcAft>
              <a:defRPr sz="1400">
                <a:solidFill>
                  <a:schemeClr val="bg2"/>
                </a:solidFill>
              </a:defRPr>
            </a:lvl3pPr>
            <a:lvl4pPr marL="868680" indent="-192024">
              <a:lnSpc>
                <a:spcPts val="2000"/>
              </a:lnSpc>
              <a:spcBef>
                <a:spcPts val="0"/>
              </a:spcBef>
              <a:spcAft>
                <a:spcPts val="1200"/>
              </a:spcAft>
              <a:defRPr sz="1400">
                <a:solidFill>
                  <a:schemeClr val="bg2"/>
                </a:solidFill>
              </a:defRPr>
            </a:lvl4pPr>
            <a:lvl5pPr marL="1097280" indent="-192024">
              <a:lnSpc>
                <a:spcPts val="2000"/>
              </a:lnSpc>
              <a:spcBef>
                <a:spcPts val="0"/>
              </a:spcBef>
              <a:spcAft>
                <a:spcPts val="1200"/>
              </a:spcAft>
              <a:defRPr sz="1400">
                <a:solidFill>
                  <a:schemeClr val="bg2"/>
                </a:solidFill>
              </a:defRPr>
            </a:lvl5pPr>
          </a:lstStyle>
          <a:p>
            <a:pPr lvl="0"/>
            <a:r>
              <a:rPr lang="en-GB" smtClean="0"/>
              <a:t>Click to edit Master text styles</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458530" y="1598706"/>
            <a:ext cx="4575434" cy="2835182"/>
          </a:xfrm>
        </p:spPr>
        <p:txBody>
          <a:bodyPr lIns="0" tIns="0" rIns="0" bIns="0" numCol="2" spcCol="374904">
            <a:noAutofit/>
          </a:bodyPr>
          <a:lstStyle>
            <a:lvl1pPr marL="0" indent="0">
              <a:lnSpc>
                <a:spcPts val="1200"/>
              </a:lnSpc>
              <a:spcBef>
                <a:spcPts val="0"/>
              </a:spcBef>
              <a:spcAft>
                <a:spcPts val="900"/>
              </a:spcAft>
              <a:buNone/>
              <a:defRPr sz="900" b="1">
                <a:solidFill>
                  <a:schemeClr val="tx2"/>
                </a:solidFill>
              </a:defRPr>
            </a:lvl1pPr>
            <a:lvl2pPr marL="457200" indent="0">
              <a:lnSpc>
                <a:spcPts val="1200"/>
              </a:lnSpc>
              <a:spcBef>
                <a:spcPts val="0"/>
              </a:spcBef>
              <a:spcAft>
                <a:spcPts val="900"/>
              </a:spcAft>
              <a:buNone/>
              <a:defRPr sz="900"/>
            </a:lvl2pPr>
            <a:lvl3pPr marL="914400" indent="0">
              <a:lnSpc>
                <a:spcPts val="1200"/>
              </a:lnSpc>
              <a:spcBef>
                <a:spcPts val="0"/>
              </a:spcBef>
              <a:spcAft>
                <a:spcPts val="900"/>
              </a:spcAft>
              <a:buNone/>
              <a:defRPr sz="900"/>
            </a:lvl3pPr>
            <a:lvl4pPr marL="1371600" indent="0">
              <a:lnSpc>
                <a:spcPts val="1200"/>
              </a:lnSpc>
              <a:spcBef>
                <a:spcPts val="0"/>
              </a:spcBef>
              <a:spcAft>
                <a:spcPts val="900"/>
              </a:spcAft>
              <a:buNone/>
              <a:defRPr sz="900"/>
            </a:lvl4pPr>
            <a:lvl5pPr marL="1828800" indent="0">
              <a:lnSpc>
                <a:spcPts val="1200"/>
              </a:lnSpc>
              <a:spcBef>
                <a:spcPts val="0"/>
              </a:spcBef>
              <a:spcAft>
                <a:spcPts val="900"/>
              </a:spcAft>
              <a:buNone/>
              <a:defRPr sz="900"/>
            </a:lvl5pPr>
          </a:lstStyle>
          <a:p>
            <a:pPr lvl="0"/>
            <a:r>
              <a:rPr lang="en-GB" smtClean="0"/>
              <a:t>Click to edit Master text styles</a:t>
            </a:r>
          </a:p>
        </p:txBody>
      </p:sp>
      <p:sp>
        <p:nvSpPr>
          <p:cNvPr id="11" name="Picture Placeholder 10"/>
          <p:cNvSpPr>
            <a:spLocks noGrp="1"/>
          </p:cNvSpPr>
          <p:nvPr>
            <p:ph type="pic" sz="quarter" idx="15"/>
          </p:nvPr>
        </p:nvSpPr>
        <p:spPr>
          <a:xfrm>
            <a:off x="5608321" y="1598613"/>
            <a:ext cx="3078480" cy="2835275"/>
          </a:xfrm>
        </p:spPr>
        <p:txBody>
          <a:bodyPr>
            <a:normAutofit/>
          </a:bodyPr>
          <a:lstStyle>
            <a:lvl1pPr marL="0" indent="0">
              <a:buNone/>
              <a:defRPr sz="1200"/>
            </a:lvl1pPr>
          </a:lstStyle>
          <a:p>
            <a:r>
              <a:rPr lang="en-GB" smtClean="0"/>
              <a:t>Drag picture to placeholder or click icon to add</a:t>
            </a:r>
            <a:endParaRPr lang="en-US"/>
          </a:p>
        </p:txBody>
      </p:sp>
      <p:sp>
        <p:nvSpPr>
          <p:cNvPr id="13" name="Footer Placeholder 4"/>
          <p:cNvSpPr>
            <a:spLocks noGrp="1"/>
          </p:cNvSpPr>
          <p:nvPr>
            <p:ph type="ftr" sz="quarter" idx="11"/>
          </p:nvPr>
        </p:nvSpPr>
        <p:spPr>
          <a:xfrm>
            <a:off x="671069" y="4802863"/>
            <a:ext cx="8015732" cy="273844"/>
          </a:xfrm>
        </p:spPr>
        <p:txBody>
          <a:bodyPr lIns="0" tIns="0" rIns="0" bIns="0" anchor="t"/>
          <a:lstStyle>
            <a:lvl1pPr algn="l">
              <a:defRPr sz="800">
                <a:solidFill>
                  <a:schemeClr val="bg2"/>
                </a:solidFill>
              </a:defRPr>
            </a:lvl1pPr>
          </a:lstStyle>
          <a:p>
            <a:r>
              <a:rPr lang="en-US" dirty="0" smtClean="0"/>
              <a:t>Brand name and presentation title</a:t>
            </a:r>
            <a:endParaRPr lang="en-US" dirty="0"/>
          </a:p>
        </p:txBody>
      </p:sp>
      <p:sp>
        <p:nvSpPr>
          <p:cNvPr id="14"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697244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39753"/>
            <a:ext cx="7771070" cy="591353"/>
          </a:xfrm>
        </p:spPr>
        <p:txBody>
          <a:bodyPr lIns="0" tIns="0" rIns="0" bIns="0" anchor="b" anchorCtr="0">
            <a:noAutofit/>
          </a:bodyPr>
          <a:lstStyle>
            <a:lvl1pPr algn="l">
              <a:defRPr sz="2200">
                <a:solidFill>
                  <a:schemeClr val="tx2"/>
                </a:solidFill>
              </a:defRPr>
            </a:lvl1pPr>
          </a:lstStyle>
          <a:p>
            <a:r>
              <a:rPr lang="en-GB" smtClean="0"/>
              <a:t>Click to edit Master title style</a:t>
            </a:r>
            <a:endParaRPr lang="en-US" dirty="0"/>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nSpc>
                <a:spcPts val="2200"/>
              </a:lnSpc>
              <a:spcBef>
                <a:spcPts val="0"/>
              </a:spcBef>
              <a:spcAft>
                <a:spcPts val="1200"/>
              </a:spcAft>
              <a:buClrTx/>
              <a:defRPr sz="1600">
                <a:solidFill>
                  <a:schemeClr val="bg2"/>
                </a:solidFill>
              </a:defRPr>
            </a:lvl1pPr>
            <a:lvl2pPr marL="411480" indent="-192024">
              <a:lnSpc>
                <a:spcPts val="2200"/>
              </a:lnSpc>
              <a:spcBef>
                <a:spcPts val="0"/>
              </a:spcBef>
              <a:spcAft>
                <a:spcPts val="1200"/>
              </a:spcAft>
              <a:buFont typeface="Lucida Grande"/>
              <a:buChar char="–"/>
              <a:defRPr sz="1600">
                <a:solidFill>
                  <a:schemeClr val="bg2"/>
                </a:solidFill>
              </a:defRPr>
            </a:lvl2pPr>
            <a:lvl3pPr marL="640080" indent="-192024">
              <a:lnSpc>
                <a:spcPts val="2200"/>
              </a:lnSpc>
              <a:spcBef>
                <a:spcPts val="0"/>
              </a:spcBef>
              <a:spcAft>
                <a:spcPts val="1200"/>
              </a:spcAft>
              <a:buFont typeface="Lucida Grande"/>
              <a:buChar char="–"/>
              <a:defRPr sz="1600">
                <a:solidFill>
                  <a:schemeClr val="bg2"/>
                </a:solidFill>
              </a:defRPr>
            </a:lvl3pPr>
            <a:lvl4pPr marL="868680" indent="-192024">
              <a:lnSpc>
                <a:spcPts val="2200"/>
              </a:lnSpc>
              <a:spcBef>
                <a:spcPts val="0"/>
              </a:spcBef>
              <a:spcAft>
                <a:spcPts val="1200"/>
              </a:spcAft>
              <a:buFont typeface="Lucida Grande"/>
              <a:buChar char="–"/>
              <a:defRPr sz="1600">
                <a:solidFill>
                  <a:schemeClr val="bg2"/>
                </a:solidFill>
              </a:defRPr>
            </a:lvl4pPr>
            <a:lvl5pPr marL="1097280" indent="-192024">
              <a:lnSpc>
                <a:spcPts val="2200"/>
              </a:lnSpc>
              <a:spcBef>
                <a:spcPts val="0"/>
              </a:spcBef>
              <a:spcAft>
                <a:spcPts val="1200"/>
              </a:spcAft>
              <a:buFont typeface="Lucida Grande"/>
              <a:buChar char="–"/>
              <a:defRPr sz="1600">
                <a:solidFill>
                  <a:schemeClr val="bg2"/>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9" name="Footer Placeholder 4"/>
          <p:cNvSpPr>
            <a:spLocks noGrp="1"/>
          </p:cNvSpPr>
          <p:nvPr>
            <p:ph type="ftr" sz="quarter" idx="11"/>
          </p:nvPr>
        </p:nvSpPr>
        <p:spPr>
          <a:xfrm>
            <a:off x="671069" y="4802863"/>
            <a:ext cx="8015732" cy="273844"/>
          </a:xfrm>
        </p:spPr>
        <p:txBody>
          <a:bodyPr lIns="0" tIns="0" rIns="0" bIns="0" anchor="t"/>
          <a:lstStyle>
            <a:lvl1pPr algn="l">
              <a:defRPr sz="800">
                <a:solidFill>
                  <a:schemeClr val="bg2"/>
                </a:solidFill>
              </a:defRPr>
            </a:lvl1pPr>
          </a:lstStyle>
          <a:p>
            <a:r>
              <a:rPr lang="en-US" dirty="0" smtClean="0"/>
              <a:t>Brand name and presentation title</a:t>
            </a:r>
            <a:endParaRPr lang="en-US" dirty="0"/>
          </a:p>
        </p:txBody>
      </p:sp>
      <p:sp>
        <p:nvSpPr>
          <p:cNvPr id="11"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2401415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39753"/>
            <a:ext cx="7771070" cy="591353"/>
          </a:xfrm>
        </p:spPr>
        <p:txBody>
          <a:bodyPr lIns="0" tIns="0" rIns="0" bIns="0" anchor="b" anchorCtr="0">
            <a:noAutofit/>
          </a:bodyPr>
          <a:lstStyle>
            <a:lvl1pPr algn="l">
              <a:defRPr sz="2200">
                <a:solidFill>
                  <a:schemeClr val="tx2"/>
                </a:solidFill>
              </a:defRPr>
            </a:lvl1pPr>
          </a:lstStyle>
          <a:p>
            <a:r>
              <a:rPr lang="en-GB" smtClean="0"/>
              <a:t>Click to edit Master title style</a:t>
            </a:r>
            <a:endParaRPr lang="en-US" dirty="0"/>
          </a:p>
        </p:txBody>
      </p: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nSpc>
                <a:spcPts val="2200"/>
              </a:lnSpc>
              <a:spcBef>
                <a:spcPts val="0"/>
              </a:spcBef>
              <a:spcAft>
                <a:spcPts val="1200"/>
              </a:spcAft>
              <a:buClrTx/>
              <a:defRPr sz="1600">
                <a:solidFill>
                  <a:schemeClr val="bg2"/>
                </a:solidFill>
              </a:defRPr>
            </a:lvl1pPr>
            <a:lvl2pPr marL="411480" indent="-192024">
              <a:lnSpc>
                <a:spcPts val="2200"/>
              </a:lnSpc>
              <a:spcBef>
                <a:spcPts val="0"/>
              </a:spcBef>
              <a:spcAft>
                <a:spcPts val="1200"/>
              </a:spcAft>
              <a:buFont typeface="Lucida Grande"/>
              <a:buChar char="–"/>
              <a:defRPr sz="1600">
                <a:solidFill>
                  <a:schemeClr val="bg2"/>
                </a:solidFill>
              </a:defRPr>
            </a:lvl2pPr>
            <a:lvl3pPr marL="640080" indent="-192024">
              <a:lnSpc>
                <a:spcPts val="2200"/>
              </a:lnSpc>
              <a:spcBef>
                <a:spcPts val="0"/>
              </a:spcBef>
              <a:spcAft>
                <a:spcPts val="1200"/>
              </a:spcAft>
              <a:buFont typeface="Lucida Grande"/>
              <a:buChar char="–"/>
              <a:defRPr sz="1600">
                <a:solidFill>
                  <a:schemeClr val="bg2"/>
                </a:solidFill>
              </a:defRPr>
            </a:lvl3pPr>
            <a:lvl4pPr marL="868680" indent="-192024">
              <a:lnSpc>
                <a:spcPts val="2200"/>
              </a:lnSpc>
              <a:spcBef>
                <a:spcPts val="0"/>
              </a:spcBef>
              <a:spcAft>
                <a:spcPts val="1200"/>
              </a:spcAft>
              <a:buFont typeface="Lucida Grande"/>
              <a:buChar char="–"/>
              <a:defRPr sz="1600">
                <a:solidFill>
                  <a:schemeClr val="bg2"/>
                </a:solidFill>
              </a:defRPr>
            </a:lvl4pPr>
            <a:lvl5pPr marL="1097280" indent="-192024">
              <a:lnSpc>
                <a:spcPts val="2200"/>
              </a:lnSpc>
              <a:spcBef>
                <a:spcPts val="0"/>
              </a:spcBef>
              <a:spcAft>
                <a:spcPts val="1200"/>
              </a:spcAft>
              <a:buFont typeface="Lucida Grande"/>
              <a:buChar char="–"/>
              <a:defRPr sz="1600">
                <a:solidFill>
                  <a:schemeClr val="bg2"/>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33115795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39753"/>
            <a:ext cx="7771070" cy="591353"/>
          </a:xfrm>
        </p:spPr>
        <p:txBody>
          <a:bodyPr lIns="0" tIns="0" rIns="0" bIns="0" anchor="b" anchorCtr="0">
            <a:noAutofit/>
          </a:bodyPr>
          <a:lstStyle>
            <a:lvl1pPr algn="l">
              <a:defRPr sz="2200">
                <a:solidFill>
                  <a:schemeClr val="tx2"/>
                </a:solidFill>
              </a:defRPr>
            </a:lvl1pPr>
          </a:lstStyle>
          <a:p>
            <a:r>
              <a:rPr lang="en-GB" smtClean="0"/>
              <a:t>Click to edit Master title style</a:t>
            </a:r>
            <a:endParaRPr lang="en-US" dirty="0"/>
          </a:p>
        </p:txBody>
      </p: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nSpc>
                <a:spcPts val="2200"/>
              </a:lnSpc>
              <a:spcBef>
                <a:spcPts val="0"/>
              </a:spcBef>
              <a:spcAft>
                <a:spcPts val="1200"/>
              </a:spcAft>
              <a:buClrTx/>
              <a:defRPr sz="1600">
                <a:solidFill>
                  <a:schemeClr val="bg2"/>
                </a:solidFill>
              </a:defRPr>
            </a:lvl1pPr>
            <a:lvl2pPr marL="411480" indent="-192024">
              <a:lnSpc>
                <a:spcPts val="2200"/>
              </a:lnSpc>
              <a:spcBef>
                <a:spcPts val="0"/>
              </a:spcBef>
              <a:spcAft>
                <a:spcPts val="1200"/>
              </a:spcAft>
              <a:buFont typeface="Lucida Grande"/>
              <a:buChar char="–"/>
              <a:defRPr sz="1600">
                <a:solidFill>
                  <a:schemeClr val="bg2"/>
                </a:solidFill>
              </a:defRPr>
            </a:lvl2pPr>
            <a:lvl3pPr marL="640080" indent="-192024">
              <a:lnSpc>
                <a:spcPts val="2200"/>
              </a:lnSpc>
              <a:spcBef>
                <a:spcPts val="0"/>
              </a:spcBef>
              <a:spcAft>
                <a:spcPts val="1200"/>
              </a:spcAft>
              <a:buFont typeface="Lucida Grande"/>
              <a:buChar char="–"/>
              <a:defRPr sz="1600">
                <a:solidFill>
                  <a:schemeClr val="bg2"/>
                </a:solidFill>
              </a:defRPr>
            </a:lvl3pPr>
            <a:lvl4pPr marL="868680" indent="-192024">
              <a:lnSpc>
                <a:spcPts val="2200"/>
              </a:lnSpc>
              <a:spcBef>
                <a:spcPts val="0"/>
              </a:spcBef>
              <a:spcAft>
                <a:spcPts val="1200"/>
              </a:spcAft>
              <a:buFont typeface="Lucida Grande"/>
              <a:buChar char="–"/>
              <a:defRPr sz="1600">
                <a:solidFill>
                  <a:schemeClr val="bg2"/>
                </a:solidFill>
              </a:defRPr>
            </a:lvl4pPr>
            <a:lvl5pPr marL="1097280" indent="-192024">
              <a:lnSpc>
                <a:spcPts val="2200"/>
              </a:lnSpc>
              <a:spcBef>
                <a:spcPts val="0"/>
              </a:spcBef>
              <a:spcAft>
                <a:spcPts val="1200"/>
              </a:spcAft>
              <a:buFont typeface="Lucida Grande"/>
              <a:buChar char="–"/>
              <a:defRPr sz="1600">
                <a:solidFill>
                  <a:schemeClr val="bg2"/>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724301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39753"/>
            <a:ext cx="7771070" cy="591353"/>
          </a:xfrm>
        </p:spPr>
        <p:txBody>
          <a:bodyPr lIns="0" tIns="0" rIns="0" bIns="0" anchor="b" anchorCtr="0">
            <a:noAutofit/>
          </a:bodyPr>
          <a:lstStyle>
            <a:lvl1pPr algn="l">
              <a:defRPr sz="2200">
                <a:solidFill>
                  <a:schemeClr val="tx2"/>
                </a:solidFill>
              </a:defRPr>
            </a:lvl1pPr>
          </a:lstStyle>
          <a:p>
            <a:r>
              <a:rPr lang="en-GB" smtClean="0"/>
              <a:t>Click to edit Master title style</a:t>
            </a:r>
            <a:endParaRPr lang="en-US" dirty="0"/>
          </a:p>
        </p:txBody>
      </p: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nSpc>
                <a:spcPts val="2200"/>
              </a:lnSpc>
              <a:spcBef>
                <a:spcPts val="0"/>
              </a:spcBef>
              <a:spcAft>
                <a:spcPts val="1200"/>
              </a:spcAft>
              <a:buClrTx/>
              <a:defRPr sz="1600">
                <a:solidFill>
                  <a:schemeClr val="bg2"/>
                </a:solidFill>
              </a:defRPr>
            </a:lvl1pPr>
            <a:lvl2pPr marL="411480" indent="-192024">
              <a:lnSpc>
                <a:spcPts val="2200"/>
              </a:lnSpc>
              <a:spcBef>
                <a:spcPts val="0"/>
              </a:spcBef>
              <a:spcAft>
                <a:spcPts val="1200"/>
              </a:spcAft>
              <a:buFont typeface="Lucida Grande"/>
              <a:buChar char="–"/>
              <a:defRPr sz="1600">
                <a:solidFill>
                  <a:schemeClr val="bg2"/>
                </a:solidFill>
              </a:defRPr>
            </a:lvl2pPr>
            <a:lvl3pPr marL="640080" indent="-192024">
              <a:lnSpc>
                <a:spcPts val="2200"/>
              </a:lnSpc>
              <a:spcBef>
                <a:spcPts val="0"/>
              </a:spcBef>
              <a:spcAft>
                <a:spcPts val="1200"/>
              </a:spcAft>
              <a:buFont typeface="Lucida Grande"/>
              <a:buChar char="–"/>
              <a:defRPr sz="1600">
                <a:solidFill>
                  <a:schemeClr val="bg2"/>
                </a:solidFill>
              </a:defRPr>
            </a:lvl3pPr>
            <a:lvl4pPr marL="868680" indent="-192024">
              <a:lnSpc>
                <a:spcPts val="2200"/>
              </a:lnSpc>
              <a:spcBef>
                <a:spcPts val="0"/>
              </a:spcBef>
              <a:spcAft>
                <a:spcPts val="1200"/>
              </a:spcAft>
              <a:buFont typeface="Lucida Grande"/>
              <a:buChar char="–"/>
              <a:defRPr sz="1600">
                <a:solidFill>
                  <a:schemeClr val="bg2"/>
                </a:solidFill>
              </a:defRPr>
            </a:lvl4pPr>
            <a:lvl5pPr marL="1097280" indent="-192024">
              <a:lnSpc>
                <a:spcPts val="2200"/>
              </a:lnSpc>
              <a:spcBef>
                <a:spcPts val="0"/>
              </a:spcBef>
              <a:spcAft>
                <a:spcPts val="1200"/>
              </a:spcAft>
              <a:buFont typeface="Lucida Grande"/>
              <a:buChar char="–"/>
              <a:defRPr sz="1600">
                <a:solidFill>
                  <a:schemeClr val="bg2"/>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1719128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39753"/>
            <a:ext cx="7771070" cy="591353"/>
          </a:xfrm>
        </p:spPr>
        <p:txBody>
          <a:bodyPr lIns="0" tIns="0" rIns="0" bIns="0" anchor="b" anchorCtr="0">
            <a:noAutofit/>
          </a:bodyPr>
          <a:lstStyle>
            <a:lvl1pPr algn="l">
              <a:defRPr sz="2200">
                <a:solidFill>
                  <a:schemeClr val="tx2"/>
                </a:solidFill>
              </a:defRPr>
            </a:lvl1pPr>
          </a:lstStyle>
          <a:p>
            <a:r>
              <a:rPr lang="en-GB" smtClean="0"/>
              <a:t>Click to edit Master title style</a:t>
            </a:r>
            <a:endParaRPr lang="en-US" dirty="0"/>
          </a:p>
        </p:txBody>
      </p: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nSpc>
                <a:spcPts val="2200"/>
              </a:lnSpc>
              <a:spcBef>
                <a:spcPts val="0"/>
              </a:spcBef>
              <a:spcAft>
                <a:spcPts val="1200"/>
              </a:spcAft>
              <a:buClrTx/>
              <a:defRPr sz="1600">
                <a:solidFill>
                  <a:schemeClr val="bg2"/>
                </a:solidFill>
              </a:defRPr>
            </a:lvl1pPr>
            <a:lvl2pPr marL="411480" indent="-192024">
              <a:lnSpc>
                <a:spcPts val="2200"/>
              </a:lnSpc>
              <a:spcBef>
                <a:spcPts val="0"/>
              </a:spcBef>
              <a:spcAft>
                <a:spcPts val="1200"/>
              </a:spcAft>
              <a:buFont typeface="Lucida Grande"/>
              <a:buChar char="–"/>
              <a:defRPr sz="1600">
                <a:solidFill>
                  <a:schemeClr val="bg2"/>
                </a:solidFill>
              </a:defRPr>
            </a:lvl2pPr>
            <a:lvl3pPr marL="640080" indent="-192024">
              <a:lnSpc>
                <a:spcPts val="2200"/>
              </a:lnSpc>
              <a:spcBef>
                <a:spcPts val="0"/>
              </a:spcBef>
              <a:spcAft>
                <a:spcPts val="1200"/>
              </a:spcAft>
              <a:buFont typeface="Lucida Grande"/>
              <a:buChar char="–"/>
              <a:defRPr sz="1600">
                <a:solidFill>
                  <a:schemeClr val="bg2"/>
                </a:solidFill>
              </a:defRPr>
            </a:lvl3pPr>
            <a:lvl4pPr marL="868680" indent="-192024">
              <a:lnSpc>
                <a:spcPts val="2200"/>
              </a:lnSpc>
              <a:spcBef>
                <a:spcPts val="0"/>
              </a:spcBef>
              <a:spcAft>
                <a:spcPts val="1200"/>
              </a:spcAft>
              <a:buFont typeface="Lucida Grande"/>
              <a:buChar char="–"/>
              <a:defRPr sz="1600">
                <a:solidFill>
                  <a:schemeClr val="bg2"/>
                </a:solidFill>
              </a:defRPr>
            </a:lvl4pPr>
            <a:lvl5pPr marL="1097280" indent="-192024">
              <a:lnSpc>
                <a:spcPts val="2200"/>
              </a:lnSpc>
              <a:spcBef>
                <a:spcPts val="0"/>
              </a:spcBef>
              <a:spcAft>
                <a:spcPts val="1200"/>
              </a:spcAft>
              <a:buFont typeface="Lucida Grande"/>
              <a:buChar char="–"/>
              <a:defRPr sz="1600">
                <a:solidFill>
                  <a:schemeClr val="bg2"/>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1732841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4" name="Picture 3" descr="Background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pic>
        <p:nvPicPr>
          <p:cNvPr id="8" name="Picture 7" descr="CIMA_KO_Large.png"/>
          <p:cNvPicPr>
            <a:picLocks noChangeAspect="1"/>
          </p:cNvPicPr>
          <p:nvPr userDrawn="1"/>
        </p:nvPicPr>
        <p:blipFill rotWithShape="1">
          <a:blip r:embed="rId3">
            <a:extLst>
              <a:ext uri="{28A0092B-C50C-407E-A947-70E740481C1C}">
                <a14:useLocalDpi xmlns:a14="http://schemas.microsoft.com/office/drawing/2010/main" val="0"/>
              </a:ext>
            </a:extLst>
          </a:blip>
          <a:srcRect l="18457" t="28261" r="17342" b="30708"/>
          <a:stretch/>
        </p:blipFill>
        <p:spPr>
          <a:xfrm>
            <a:off x="449263" y="476251"/>
            <a:ext cx="1189756" cy="496618"/>
          </a:xfrm>
          <a:prstGeom prst="rect">
            <a:avLst/>
          </a:prstGeom>
        </p:spPr>
      </p:pic>
    </p:spTree>
    <p:extLst>
      <p:ext uri="{BB962C8B-B14F-4D97-AF65-F5344CB8AC3E}">
        <p14:creationId xmlns:p14="http://schemas.microsoft.com/office/powerpoint/2010/main" val="2881492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8" y="145829"/>
            <a:ext cx="8228271" cy="589837"/>
          </a:xfrm>
        </p:spPr>
        <p:txBody>
          <a:bodyPr lIns="0" tIns="0" rIns="0" bIns="0" anchor="b" anchorCtr="0">
            <a:noAutofit/>
          </a:bodyPr>
          <a:lstStyle>
            <a:lvl1pPr algn="l">
              <a:defRPr sz="2200">
                <a:solidFill>
                  <a:schemeClr val="tx2"/>
                </a:solidFill>
              </a:defRPr>
            </a:lvl1pPr>
          </a:lstStyle>
          <a:p>
            <a:r>
              <a:rPr lang="en-GB" smtClean="0"/>
              <a:t>Click to edit Master title style</a:t>
            </a:r>
            <a:endParaRPr lang="en-US" dirty="0"/>
          </a:p>
        </p:txBody>
      </p:sp>
      <p:sp>
        <p:nvSpPr>
          <p:cNvPr id="6" name="Text Placeholder 5"/>
          <p:cNvSpPr>
            <a:spLocks noGrp="1"/>
          </p:cNvSpPr>
          <p:nvPr>
            <p:ph type="body" sz="quarter" idx="13"/>
          </p:nvPr>
        </p:nvSpPr>
        <p:spPr>
          <a:xfrm>
            <a:off x="458528" y="832701"/>
            <a:ext cx="8228271" cy="3349625"/>
          </a:xfrm>
        </p:spPr>
        <p:txBody>
          <a:bodyPr lIns="0" tIns="0" rIns="0" bIns="0" numCol="2" spcCol="374904">
            <a:noAutofit/>
          </a:bodyPr>
          <a:lstStyle>
            <a:lvl1pPr marL="192024" indent="-192024">
              <a:lnSpc>
                <a:spcPts val="2000"/>
              </a:lnSpc>
              <a:spcBef>
                <a:spcPts val="0"/>
              </a:spcBef>
              <a:spcAft>
                <a:spcPts val="900"/>
              </a:spcAft>
              <a:buClrTx/>
              <a:defRPr sz="1400">
                <a:solidFill>
                  <a:schemeClr val="bg2"/>
                </a:solidFill>
              </a:defRPr>
            </a:lvl1pPr>
            <a:lvl2pPr marL="411480" indent="-192024">
              <a:lnSpc>
                <a:spcPts val="2000"/>
              </a:lnSpc>
              <a:spcBef>
                <a:spcPts val="0"/>
              </a:spcBef>
              <a:spcAft>
                <a:spcPts val="900"/>
              </a:spcAft>
              <a:buFont typeface="Lucida Grande"/>
              <a:buChar char="–"/>
              <a:defRPr sz="1400">
                <a:solidFill>
                  <a:schemeClr val="bg2"/>
                </a:solidFill>
              </a:defRPr>
            </a:lvl2pPr>
            <a:lvl3pPr marL="640080" indent="-192024">
              <a:lnSpc>
                <a:spcPts val="2000"/>
              </a:lnSpc>
              <a:spcBef>
                <a:spcPts val="0"/>
              </a:spcBef>
              <a:spcAft>
                <a:spcPts val="900"/>
              </a:spcAft>
              <a:buFont typeface="Lucida Grande"/>
              <a:buChar char="–"/>
              <a:defRPr sz="1400">
                <a:solidFill>
                  <a:schemeClr val="bg2"/>
                </a:solidFill>
              </a:defRPr>
            </a:lvl3pPr>
            <a:lvl4pPr marL="868680" indent="-192024">
              <a:lnSpc>
                <a:spcPts val="2000"/>
              </a:lnSpc>
              <a:spcBef>
                <a:spcPts val="0"/>
              </a:spcBef>
              <a:spcAft>
                <a:spcPts val="900"/>
              </a:spcAft>
              <a:buFont typeface="Lucida Grande"/>
              <a:buChar char="–"/>
              <a:defRPr sz="1400">
                <a:solidFill>
                  <a:schemeClr val="bg2"/>
                </a:solidFill>
              </a:defRPr>
            </a:lvl4pPr>
            <a:lvl5pPr marL="1097280" indent="-192024">
              <a:lnSpc>
                <a:spcPts val="2000"/>
              </a:lnSpc>
              <a:spcBef>
                <a:spcPts val="0"/>
              </a:spcBef>
              <a:spcAft>
                <a:spcPts val="900"/>
              </a:spcAft>
              <a:buFont typeface="Lucida Grande"/>
              <a:buChar char="–"/>
              <a:defRPr sz="1400">
                <a:solidFill>
                  <a:schemeClr val="bg2"/>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a:spLocks noGrp="1"/>
          </p:cNvSpPr>
          <p:nvPr>
            <p:ph type="ftr" sz="quarter" idx="11"/>
          </p:nvPr>
        </p:nvSpPr>
        <p:spPr>
          <a:xfrm>
            <a:off x="671069" y="4802863"/>
            <a:ext cx="8015732" cy="273844"/>
          </a:xfrm>
        </p:spPr>
        <p:txBody>
          <a:bodyPr lIns="0" tIns="0" rIns="0" bIns="0" anchor="t"/>
          <a:lstStyle>
            <a:lvl1pPr algn="l">
              <a:defRPr sz="800">
                <a:solidFill>
                  <a:schemeClr val="bg2"/>
                </a:solidFill>
              </a:defRPr>
            </a:lvl1pPr>
          </a:lstStyle>
          <a:p>
            <a:r>
              <a:rPr lang="en-US" dirty="0" smtClean="0"/>
              <a:t>Brand name and presentation title</a:t>
            </a:r>
            <a:endParaRPr lang="en-US" dirty="0"/>
          </a:p>
        </p:txBody>
      </p:sp>
      <p:sp>
        <p:nvSpPr>
          <p:cNvPr id="12"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Tree>
    <p:extLst>
      <p:ext uri="{BB962C8B-B14F-4D97-AF65-F5344CB8AC3E}">
        <p14:creationId xmlns:p14="http://schemas.microsoft.com/office/powerpoint/2010/main" val="16376085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5" name="Picture 4" descr="Background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
        <p:nvSpPr>
          <p:cNvPr id="2" name="Title 1"/>
          <p:cNvSpPr>
            <a:spLocks noGrp="1"/>
          </p:cNvSpPr>
          <p:nvPr>
            <p:ph type="title"/>
          </p:nvPr>
        </p:nvSpPr>
        <p:spPr>
          <a:xfrm>
            <a:off x="458529" y="399586"/>
            <a:ext cx="3649921" cy="438912"/>
          </a:xfrm>
        </p:spPr>
        <p:txBody>
          <a:bodyPr lIns="0" tIns="0" rIns="0" bIns="0" anchor="t">
            <a:noAutofit/>
          </a:bodyPr>
          <a:lstStyle>
            <a:lvl1pPr algn="l">
              <a:defRPr sz="2200">
                <a:solidFill>
                  <a:schemeClr val="bg1"/>
                </a:solidFill>
              </a:defRPr>
            </a:lvl1pPr>
          </a:lstStyle>
          <a:p>
            <a:r>
              <a:rPr lang="en-GB" smtClean="0"/>
              <a:t>Click to edit Master title style</a:t>
            </a:r>
            <a:endParaRPr lang="en-US" dirty="0"/>
          </a:p>
        </p:txBody>
      </p:sp>
      <p:sp>
        <p:nvSpPr>
          <p:cNvPr id="7" name="Text Placeholder 6"/>
          <p:cNvSpPr>
            <a:spLocks noGrp="1"/>
          </p:cNvSpPr>
          <p:nvPr>
            <p:ph type="body" sz="quarter" idx="10"/>
          </p:nvPr>
        </p:nvSpPr>
        <p:spPr>
          <a:xfrm>
            <a:off x="455612" y="1880653"/>
            <a:ext cx="7363869" cy="2894007"/>
          </a:xfrm>
        </p:spPr>
        <p:txBody>
          <a:bodyPr lIns="0" tIns="0" rIns="0" bIns="0">
            <a:noAutofit/>
          </a:bodyPr>
          <a:lstStyle>
            <a:lvl1pPr marL="0" indent="0">
              <a:lnSpc>
                <a:spcPts val="6400"/>
              </a:lnSpc>
              <a:spcBef>
                <a:spcPts val="0"/>
              </a:spcBef>
              <a:buNone/>
              <a:defRPr sz="6000">
                <a:solidFill>
                  <a:srgbClr val="FFFFFF"/>
                </a:solidFill>
              </a:defRPr>
            </a:lvl1pPr>
          </a:lstStyle>
          <a:p>
            <a:pPr lvl="0"/>
            <a:r>
              <a:rPr lang="en-GB" smtClean="0"/>
              <a:t>Click to edit Master text styles</a:t>
            </a:r>
          </a:p>
        </p:txBody>
      </p:sp>
    </p:spTree>
    <p:extLst>
      <p:ext uri="{BB962C8B-B14F-4D97-AF65-F5344CB8AC3E}">
        <p14:creationId xmlns:p14="http://schemas.microsoft.com/office/powerpoint/2010/main" val="2910413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Divider">
    <p:spTree>
      <p:nvGrpSpPr>
        <p:cNvPr id="1" name=""/>
        <p:cNvGrpSpPr/>
        <p:nvPr/>
      </p:nvGrpSpPr>
      <p:grpSpPr>
        <a:xfrm>
          <a:off x="0" y="0"/>
          <a:ext cx="0" cy="0"/>
          <a:chOff x="0" y="0"/>
          <a:chExt cx="0" cy="0"/>
        </a:xfrm>
      </p:grpSpPr>
      <p:pic>
        <p:nvPicPr>
          <p:cNvPr id="6" name="Picture 5" descr="Background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7" name="Text Placeholder 6"/>
          <p:cNvSpPr>
            <a:spLocks noGrp="1"/>
          </p:cNvSpPr>
          <p:nvPr>
            <p:ph type="body" sz="quarter" idx="10"/>
          </p:nvPr>
        </p:nvSpPr>
        <p:spPr>
          <a:xfrm>
            <a:off x="455612" y="1880653"/>
            <a:ext cx="7363869" cy="2894007"/>
          </a:xfrm>
        </p:spPr>
        <p:txBody>
          <a:bodyPr lIns="0" tIns="0" rIns="0" bIns="0">
            <a:noAutofit/>
          </a:bodyPr>
          <a:lstStyle>
            <a:lvl1pPr marL="0" indent="0">
              <a:lnSpc>
                <a:spcPts val="6400"/>
              </a:lnSpc>
              <a:spcBef>
                <a:spcPts val="0"/>
              </a:spcBef>
              <a:buNone/>
              <a:defRPr sz="6000">
                <a:solidFill>
                  <a:srgbClr val="FFFFFF"/>
                </a:solidFill>
              </a:defRPr>
            </a:lvl1pPr>
          </a:lstStyle>
          <a:p>
            <a:pPr lvl="0"/>
            <a:r>
              <a:rPr lang="en-GB" smtClean="0"/>
              <a:t>Click to edit Master text styles</a:t>
            </a:r>
          </a:p>
        </p:txBody>
      </p:sp>
    </p:spTree>
    <p:extLst>
      <p:ext uri="{BB962C8B-B14F-4D97-AF65-F5344CB8AC3E}">
        <p14:creationId xmlns:p14="http://schemas.microsoft.com/office/powerpoint/2010/main" val="1277837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7" name="Text Placeholder 6"/>
          <p:cNvSpPr>
            <a:spLocks noGrp="1"/>
          </p:cNvSpPr>
          <p:nvPr>
            <p:ph type="body" sz="quarter" idx="10"/>
          </p:nvPr>
        </p:nvSpPr>
        <p:spPr>
          <a:xfrm>
            <a:off x="455612" y="1880653"/>
            <a:ext cx="7363869" cy="2894007"/>
          </a:xfrm>
        </p:spPr>
        <p:txBody>
          <a:bodyPr lIns="0" tIns="0" rIns="0" bIns="0">
            <a:noAutofit/>
          </a:bodyPr>
          <a:lstStyle>
            <a:lvl1pPr marL="0" indent="0">
              <a:lnSpc>
                <a:spcPts val="6400"/>
              </a:lnSpc>
              <a:spcBef>
                <a:spcPts val="0"/>
              </a:spcBef>
              <a:buNone/>
              <a:defRPr sz="6000">
                <a:solidFill>
                  <a:srgbClr val="FFFFFF"/>
                </a:solidFill>
              </a:defRPr>
            </a:lvl1pPr>
          </a:lstStyle>
          <a:p>
            <a:pPr lvl="0"/>
            <a:r>
              <a:rPr lang="en-GB" smtClean="0"/>
              <a:t>Click to edit Master text styles</a:t>
            </a:r>
          </a:p>
        </p:txBody>
      </p:sp>
    </p:spTree>
    <p:extLst>
      <p:ext uri="{BB962C8B-B14F-4D97-AF65-F5344CB8AC3E}">
        <p14:creationId xmlns:p14="http://schemas.microsoft.com/office/powerpoint/2010/main" val="28599137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Divider">
    <p:bg>
      <p:bgPr>
        <a:solidFill>
          <a:schemeClr val="tx2"/>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55612" y="1880653"/>
            <a:ext cx="7363869" cy="2894007"/>
          </a:xfrm>
        </p:spPr>
        <p:txBody>
          <a:bodyPr lIns="0" tIns="0" rIns="0" bIns="0">
            <a:noAutofit/>
          </a:bodyPr>
          <a:lstStyle>
            <a:lvl1pPr marL="0" indent="0">
              <a:lnSpc>
                <a:spcPts val="6400"/>
              </a:lnSpc>
              <a:spcBef>
                <a:spcPts val="0"/>
              </a:spcBef>
              <a:buNone/>
              <a:defRPr sz="6000">
                <a:solidFill>
                  <a:srgbClr val="FFFFFF"/>
                </a:solidFill>
              </a:defRPr>
            </a:lvl1pPr>
          </a:lstStyle>
          <a:p>
            <a:pPr lvl="0"/>
            <a:r>
              <a:rPr lang="en-GB" smtClean="0"/>
              <a:t>Click to edit Master text styles</a:t>
            </a:r>
          </a:p>
        </p:txBody>
      </p:sp>
    </p:spTree>
    <p:extLst>
      <p:ext uri="{BB962C8B-B14F-4D97-AF65-F5344CB8AC3E}">
        <p14:creationId xmlns:p14="http://schemas.microsoft.com/office/powerpoint/2010/main" val="4108931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pic>
        <p:nvPicPr>
          <p:cNvPr id="5" name="Picture 4" descr="Association_KO.png"/>
          <p:cNvPicPr>
            <a:picLocks noChangeAspect="1"/>
          </p:cNvPicPr>
          <p:nvPr userDrawn="1"/>
        </p:nvPicPr>
        <p:blipFill rotWithShape="1">
          <a:blip r:embed="rId3">
            <a:extLst>
              <a:ext uri="{28A0092B-C50C-407E-A947-70E740481C1C}">
                <a14:useLocalDpi xmlns:a14="http://schemas.microsoft.com/office/drawing/2010/main" val="0"/>
              </a:ext>
            </a:extLst>
          </a:blip>
          <a:srcRect l="18519" t="32806" r="17806" b="32722"/>
          <a:stretch/>
        </p:blipFill>
        <p:spPr>
          <a:xfrm>
            <a:off x="507712" y="528741"/>
            <a:ext cx="1394460" cy="419586"/>
          </a:xfrm>
          <a:prstGeom prst="rect">
            <a:avLst/>
          </a:prstGeom>
        </p:spPr>
      </p:pic>
      <p:sp>
        <p:nvSpPr>
          <p:cNvPr id="2" name="TextBox 1"/>
          <p:cNvSpPr txBox="1"/>
          <p:nvPr userDrawn="1"/>
        </p:nvSpPr>
        <p:spPr>
          <a:xfrm>
            <a:off x="455613" y="3374008"/>
            <a:ext cx="5789903" cy="1138773"/>
          </a:xfrm>
          <a:prstGeom prst="rect">
            <a:avLst/>
          </a:prstGeom>
          <a:noFill/>
        </p:spPr>
        <p:txBody>
          <a:bodyPr wrap="square" lIns="0" tIns="0" bIns="0" rtlCol="0">
            <a:noAutofit/>
          </a:bodyPr>
          <a:lstStyle/>
          <a:p>
            <a:r>
              <a:rPr lang="en-US" sz="6800" dirty="0" smtClean="0">
                <a:solidFill>
                  <a:srgbClr val="FFFFFF"/>
                </a:solidFill>
              </a:rPr>
              <a:t>Thank you</a:t>
            </a:r>
            <a:endParaRPr lang="en-US" sz="6800" dirty="0">
              <a:solidFill>
                <a:srgbClr val="FFFFFF"/>
              </a:solidFill>
            </a:endParaRPr>
          </a:p>
        </p:txBody>
      </p:sp>
    </p:spTree>
    <p:extLst>
      <p:ext uri="{BB962C8B-B14F-4D97-AF65-F5344CB8AC3E}">
        <p14:creationId xmlns:p14="http://schemas.microsoft.com/office/powerpoint/2010/main" val="3040085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4_Divider">
    <p:bg>
      <p:bgPr>
        <a:solidFill>
          <a:schemeClr val="tx2"/>
        </a:solidFill>
        <a:effectLst/>
      </p:bgPr>
    </p:bg>
    <p:spTree>
      <p:nvGrpSpPr>
        <p:cNvPr id="1" name=""/>
        <p:cNvGrpSpPr/>
        <p:nvPr/>
      </p:nvGrpSpPr>
      <p:grpSpPr>
        <a:xfrm>
          <a:off x="0" y="0"/>
          <a:ext cx="0" cy="0"/>
          <a:chOff x="0" y="0"/>
          <a:chExt cx="0" cy="0"/>
        </a:xfrm>
      </p:grpSpPr>
      <p:pic>
        <p:nvPicPr>
          <p:cNvPr id="5" name="Picture 4" descr="Association_KO.png"/>
          <p:cNvPicPr>
            <a:picLocks noChangeAspect="1"/>
          </p:cNvPicPr>
          <p:nvPr userDrawn="1"/>
        </p:nvPicPr>
        <p:blipFill rotWithShape="1">
          <a:blip r:embed="rId2">
            <a:extLst>
              <a:ext uri="{28A0092B-C50C-407E-A947-70E740481C1C}">
                <a14:useLocalDpi xmlns:a14="http://schemas.microsoft.com/office/drawing/2010/main" val="0"/>
              </a:ext>
            </a:extLst>
          </a:blip>
          <a:srcRect l="18519" t="32806" r="17806" b="32722"/>
          <a:stretch/>
        </p:blipFill>
        <p:spPr>
          <a:xfrm>
            <a:off x="507712" y="528741"/>
            <a:ext cx="1394460" cy="419586"/>
          </a:xfrm>
          <a:prstGeom prst="rect">
            <a:avLst/>
          </a:prstGeom>
        </p:spPr>
      </p:pic>
      <p:sp>
        <p:nvSpPr>
          <p:cNvPr id="2" name="TextBox 1"/>
          <p:cNvSpPr txBox="1"/>
          <p:nvPr userDrawn="1"/>
        </p:nvSpPr>
        <p:spPr>
          <a:xfrm>
            <a:off x="455613" y="3374008"/>
            <a:ext cx="5789903" cy="1138773"/>
          </a:xfrm>
          <a:prstGeom prst="rect">
            <a:avLst/>
          </a:prstGeom>
          <a:noFill/>
        </p:spPr>
        <p:txBody>
          <a:bodyPr wrap="square" lIns="0" tIns="0" bIns="0" rtlCol="0">
            <a:noAutofit/>
          </a:bodyPr>
          <a:lstStyle/>
          <a:p>
            <a:r>
              <a:rPr lang="en-US" sz="6800" dirty="0" smtClean="0">
                <a:solidFill>
                  <a:srgbClr val="FFFFFF"/>
                </a:solidFill>
              </a:rPr>
              <a:t>Thank you</a:t>
            </a:r>
            <a:endParaRPr lang="en-US" sz="6800" dirty="0">
              <a:solidFill>
                <a:srgbClr val="FFFFFF"/>
              </a:solidFill>
            </a:endParaRPr>
          </a:p>
        </p:txBody>
      </p:sp>
    </p:spTree>
    <p:extLst>
      <p:ext uri="{BB962C8B-B14F-4D97-AF65-F5344CB8AC3E}">
        <p14:creationId xmlns:p14="http://schemas.microsoft.com/office/powerpoint/2010/main" val="3397104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2" name="TextBox 1"/>
          <p:cNvSpPr txBox="1"/>
          <p:nvPr userDrawn="1"/>
        </p:nvSpPr>
        <p:spPr>
          <a:xfrm>
            <a:off x="455613" y="3374008"/>
            <a:ext cx="5789903" cy="1138773"/>
          </a:xfrm>
          <a:prstGeom prst="rect">
            <a:avLst/>
          </a:prstGeom>
          <a:noFill/>
        </p:spPr>
        <p:txBody>
          <a:bodyPr wrap="square" lIns="0" tIns="0" bIns="0" rtlCol="0">
            <a:noAutofit/>
          </a:bodyPr>
          <a:lstStyle/>
          <a:p>
            <a:r>
              <a:rPr lang="en-US" sz="6800" dirty="0" smtClean="0">
                <a:solidFill>
                  <a:srgbClr val="FFFFFF"/>
                </a:solidFill>
              </a:rPr>
              <a:t>Thank you</a:t>
            </a:r>
            <a:endParaRPr lang="en-US" sz="6800" dirty="0">
              <a:solidFill>
                <a:srgbClr val="FFFFFF"/>
              </a:solidFill>
            </a:endParaRPr>
          </a:p>
        </p:txBody>
      </p:sp>
      <p:pic>
        <p:nvPicPr>
          <p:cNvPr id="6" name="Picture 5" descr="CIMA_KO_Large.png"/>
          <p:cNvPicPr>
            <a:picLocks noChangeAspect="1"/>
          </p:cNvPicPr>
          <p:nvPr userDrawn="1"/>
        </p:nvPicPr>
        <p:blipFill rotWithShape="1">
          <a:blip r:embed="rId3">
            <a:extLst>
              <a:ext uri="{28A0092B-C50C-407E-A947-70E740481C1C}">
                <a14:useLocalDpi xmlns:a14="http://schemas.microsoft.com/office/drawing/2010/main" val="0"/>
              </a:ext>
            </a:extLst>
          </a:blip>
          <a:srcRect l="18457" t="28261" r="17342" b="30708"/>
          <a:stretch/>
        </p:blipFill>
        <p:spPr>
          <a:xfrm>
            <a:off x="449263" y="476251"/>
            <a:ext cx="1189756" cy="496618"/>
          </a:xfrm>
          <a:prstGeom prst="rect">
            <a:avLst/>
          </a:prstGeom>
        </p:spPr>
      </p:pic>
    </p:spTree>
    <p:extLst>
      <p:ext uri="{BB962C8B-B14F-4D97-AF65-F5344CB8AC3E}">
        <p14:creationId xmlns:p14="http://schemas.microsoft.com/office/powerpoint/2010/main" val="15028151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Divider">
    <p:bg>
      <p:bgPr>
        <a:solidFill>
          <a:schemeClr val="tx2"/>
        </a:solidFill>
        <a:effectLst/>
      </p:bgPr>
    </p:bg>
    <p:spTree>
      <p:nvGrpSpPr>
        <p:cNvPr id="1" name=""/>
        <p:cNvGrpSpPr/>
        <p:nvPr/>
      </p:nvGrpSpPr>
      <p:grpSpPr>
        <a:xfrm>
          <a:off x="0" y="0"/>
          <a:ext cx="0" cy="0"/>
          <a:chOff x="0" y="0"/>
          <a:chExt cx="0" cy="0"/>
        </a:xfrm>
      </p:grpSpPr>
      <p:sp>
        <p:nvSpPr>
          <p:cNvPr id="2" name="TextBox 1"/>
          <p:cNvSpPr txBox="1"/>
          <p:nvPr userDrawn="1"/>
        </p:nvSpPr>
        <p:spPr>
          <a:xfrm>
            <a:off x="455613" y="3374008"/>
            <a:ext cx="5789903" cy="1138773"/>
          </a:xfrm>
          <a:prstGeom prst="rect">
            <a:avLst/>
          </a:prstGeom>
          <a:noFill/>
        </p:spPr>
        <p:txBody>
          <a:bodyPr wrap="square" lIns="0" tIns="0" bIns="0" rtlCol="0">
            <a:noAutofit/>
          </a:bodyPr>
          <a:lstStyle/>
          <a:p>
            <a:r>
              <a:rPr lang="en-US" sz="6800" dirty="0" smtClean="0">
                <a:solidFill>
                  <a:srgbClr val="FFFFFF"/>
                </a:solidFill>
              </a:rPr>
              <a:t>Thank you</a:t>
            </a:r>
            <a:endParaRPr lang="en-US" sz="6800" dirty="0">
              <a:solidFill>
                <a:srgbClr val="FFFFFF"/>
              </a:solidFill>
            </a:endParaRPr>
          </a:p>
        </p:txBody>
      </p:sp>
      <p:pic>
        <p:nvPicPr>
          <p:cNvPr id="4" name="Picture 3" descr="CIMA_KO_Large.png"/>
          <p:cNvPicPr>
            <a:picLocks noChangeAspect="1"/>
          </p:cNvPicPr>
          <p:nvPr userDrawn="1"/>
        </p:nvPicPr>
        <p:blipFill rotWithShape="1">
          <a:blip r:embed="rId2">
            <a:extLst>
              <a:ext uri="{28A0092B-C50C-407E-A947-70E740481C1C}">
                <a14:useLocalDpi xmlns:a14="http://schemas.microsoft.com/office/drawing/2010/main" val="0"/>
              </a:ext>
            </a:extLst>
          </a:blip>
          <a:srcRect l="18457" t="28261" r="17342" b="30708"/>
          <a:stretch/>
        </p:blipFill>
        <p:spPr>
          <a:xfrm>
            <a:off x="449263" y="476251"/>
            <a:ext cx="1189756" cy="496618"/>
          </a:xfrm>
          <a:prstGeom prst="rect">
            <a:avLst/>
          </a:prstGeom>
        </p:spPr>
      </p:pic>
    </p:spTree>
    <p:extLst>
      <p:ext uri="{BB962C8B-B14F-4D97-AF65-F5344CB8AC3E}">
        <p14:creationId xmlns:p14="http://schemas.microsoft.com/office/powerpoint/2010/main" val="35527447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7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2" name="TextBox 1"/>
          <p:cNvSpPr txBox="1"/>
          <p:nvPr userDrawn="1"/>
        </p:nvSpPr>
        <p:spPr>
          <a:xfrm>
            <a:off x="455613" y="3374008"/>
            <a:ext cx="5789903" cy="1138773"/>
          </a:xfrm>
          <a:prstGeom prst="rect">
            <a:avLst/>
          </a:prstGeom>
          <a:noFill/>
        </p:spPr>
        <p:txBody>
          <a:bodyPr wrap="square" lIns="0" tIns="0" bIns="0" rtlCol="0">
            <a:noAutofit/>
          </a:bodyPr>
          <a:lstStyle/>
          <a:p>
            <a:r>
              <a:rPr lang="en-US" sz="6800" dirty="0" smtClean="0">
                <a:solidFill>
                  <a:srgbClr val="FFFFFF"/>
                </a:solidFill>
              </a:rPr>
              <a:t>Thank you</a:t>
            </a:r>
            <a:endParaRPr lang="en-US" sz="6800" dirty="0">
              <a:solidFill>
                <a:srgbClr val="FFFFFF"/>
              </a:solidFill>
            </a:endParaRPr>
          </a:p>
        </p:txBody>
      </p:sp>
      <p:pic>
        <p:nvPicPr>
          <p:cNvPr id="5" name="Picture 4" descr="AICPA_KO.png"/>
          <p:cNvPicPr>
            <a:picLocks noChangeAspect="1"/>
          </p:cNvPicPr>
          <p:nvPr userDrawn="1"/>
        </p:nvPicPr>
        <p:blipFill rotWithShape="1">
          <a:blip r:embed="rId3">
            <a:extLst>
              <a:ext uri="{28A0092B-C50C-407E-A947-70E740481C1C}">
                <a14:useLocalDpi xmlns:a14="http://schemas.microsoft.com/office/drawing/2010/main" val="0"/>
              </a:ext>
            </a:extLst>
          </a:blip>
          <a:srcRect l="17640" t="31193" r="17597" b="30901"/>
          <a:stretch/>
        </p:blipFill>
        <p:spPr>
          <a:xfrm>
            <a:off x="449262" y="512793"/>
            <a:ext cx="1237681" cy="460076"/>
          </a:xfrm>
          <a:prstGeom prst="rect">
            <a:avLst/>
          </a:prstGeom>
        </p:spPr>
      </p:pic>
    </p:spTree>
    <p:extLst>
      <p:ext uri="{BB962C8B-B14F-4D97-AF65-F5344CB8AC3E}">
        <p14:creationId xmlns:p14="http://schemas.microsoft.com/office/powerpoint/2010/main" val="454604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pic>
        <p:nvPicPr>
          <p:cNvPr id="8" name="Picture 7" descr="Association_KO.png"/>
          <p:cNvPicPr>
            <a:picLocks noChangeAspect="1"/>
          </p:cNvPicPr>
          <p:nvPr userDrawn="1"/>
        </p:nvPicPr>
        <p:blipFill rotWithShape="1">
          <a:blip r:embed="rId3">
            <a:extLst>
              <a:ext uri="{28A0092B-C50C-407E-A947-70E740481C1C}">
                <a14:useLocalDpi xmlns:a14="http://schemas.microsoft.com/office/drawing/2010/main" val="0"/>
              </a:ext>
            </a:extLst>
          </a:blip>
          <a:srcRect l="18519" t="32806" r="17806" b="32722"/>
          <a:stretch/>
        </p:blipFill>
        <p:spPr>
          <a:xfrm>
            <a:off x="507712" y="528741"/>
            <a:ext cx="1394460" cy="419586"/>
          </a:xfrm>
          <a:prstGeom prst="rect">
            <a:avLst/>
          </a:prstGeom>
        </p:spPr>
      </p:pic>
    </p:spTree>
    <p:extLst>
      <p:ext uri="{BB962C8B-B14F-4D97-AF65-F5344CB8AC3E}">
        <p14:creationId xmlns:p14="http://schemas.microsoft.com/office/powerpoint/2010/main" val="790326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8_Divider">
    <p:bg>
      <p:bgPr>
        <a:solidFill>
          <a:schemeClr val="tx2"/>
        </a:solidFill>
        <a:effectLst/>
      </p:bgPr>
    </p:bg>
    <p:spTree>
      <p:nvGrpSpPr>
        <p:cNvPr id="1" name=""/>
        <p:cNvGrpSpPr/>
        <p:nvPr/>
      </p:nvGrpSpPr>
      <p:grpSpPr>
        <a:xfrm>
          <a:off x="0" y="0"/>
          <a:ext cx="0" cy="0"/>
          <a:chOff x="0" y="0"/>
          <a:chExt cx="0" cy="0"/>
        </a:xfrm>
      </p:grpSpPr>
      <p:sp>
        <p:nvSpPr>
          <p:cNvPr id="2" name="TextBox 1"/>
          <p:cNvSpPr txBox="1"/>
          <p:nvPr userDrawn="1"/>
        </p:nvSpPr>
        <p:spPr>
          <a:xfrm>
            <a:off x="455613" y="3374008"/>
            <a:ext cx="5789903" cy="1138773"/>
          </a:xfrm>
          <a:prstGeom prst="rect">
            <a:avLst/>
          </a:prstGeom>
          <a:noFill/>
        </p:spPr>
        <p:txBody>
          <a:bodyPr wrap="square" lIns="0" tIns="0" bIns="0" rtlCol="0">
            <a:noAutofit/>
          </a:bodyPr>
          <a:lstStyle/>
          <a:p>
            <a:r>
              <a:rPr lang="en-US" sz="6800" dirty="0" smtClean="0">
                <a:solidFill>
                  <a:srgbClr val="FFFFFF"/>
                </a:solidFill>
              </a:rPr>
              <a:t>Thank you</a:t>
            </a:r>
            <a:endParaRPr lang="en-US" sz="6800" dirty="0">
              <a:solidFill>
                <a:srgbClr val="FFFFFF"/>
              </a:solidFill>
            </a:endParaRPr>
          </a:p>
        </p:txBody>
      </p:sp>
      <p:pic>
        <p:nvPicPr>
          <p:cNvPr id="5" name="Picture 4" descr="AICPA_KO.png"/>
          <p:cNvPicPr>
            <a:picLocks noChangeAspect="1"/>
          </p:cNvPicPr>
          <p:nvPr userDrawn="1"/>
        </p:nvPicPr>
        <p:blipFill rotWithShape="1">
          <a:blip r:embed="rId2">
            <a:extLst>
              <a:ext uri="{28A0092B-C50C-407E-A947-70E740481C1C}">
                <a14:useLocalDpi xmlns:a14="http://schemas.microsoft.com/office/drawing/2010/main" val="0"/>
              </a:ext>
            </a:extLst>
          </a:blip>
          <a:srcRect l="17640" t="31193" r="17597" b="30901"/>
          <a:stretch/>
        </p:blipFill>
        <p:spPr>
          <a:xfrm>
            <a:off x="449262" y="512793"/>
            <a:ext cx="1237681" cy="460076"/>
          </a:xfrm>
          <a:prstGeom prst="rect">
            <a:avLst/>
          </a:prstGeom>
        </p:spPr>
      </p:pic>
    </p:spTree>
    <p:extLst>
      <p:ext uri="{BB962C8B-B14F-4D97-AF65-F5344CB8AC3E}">
        <p14:creationId xmlns:p14="http://schemas.microsoft.com/office/powerpoint/2010/main" val="1697037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481398D-FDD5-4A9B-B92D-998F9003B597}" type="datetimeFigureOut">
              <a:rPr lang="pl-PL" smtClean="0"/>
              <a:pPr/>
              <a:t>2019-01-29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864DAA1-B26E-4375-B2A7-42C8B372E273}" type="slidenum">
              <a:rPr lang="pl-PL" smtClean="0"/>
              <a:pPr/>
              <a:t>‹#›</a:t>
            </a:fld>
            <a:endParaRPr lang="pl-PL"/>
          </a:p>
        </p:txBody>
      </p:sp>
    </p:spTree>
    <p:extLst>
      <p:ext uri="{BB962C8B-B14F-4D97-AF65-F5344CB8AC3E}">
        <p14:creationId xmlns:p14="http://schemas.microsoft.com/office/powerpoint/2010/main" val="2500205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1" y="886014"/>
            <a:ext cx="9152880" cy="426636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hasCustomPrompt="1"/>
          </p:nvPr>
        </p:nvSpPr>
        <p:spPr>
          <a:xfrm>
            <a:off x="378876" y="957407"/>
            <a:ext cx="5473639" cy="1309101"/>
          </a:xfrm>
        </p:spPr>
        <p:txBody>
          <a:bodyPr anchor="b">
            <a:normAutofit/>
          </a:bodyPr>
          <a:lstStyle>
            <a:lvl1pPr algn="l">
              <a:lnSpc>
                <a:spcPct val="80000"/>
              </a:lnSpc>
              <a:defRPr sz="3000" cap="all" baseline="0">
                <a:solidFill>
                  <a:schemeClr val="bg1"/>
                </a:solidFill>
              </a:defRPr>
            </a:lvl1pPr>
          </a:lstStyle>
          <a:p>
            <a:r>
              <a:rPr lang="en-GB" dirty="0" smtClean="0"/>
              <a:t>Arial all caps (30pt)</a:t>
            </a:r>
            <a:br>
              <a:rPr lang="en-GB" dirty="0" smtClean="0"/>
            </a:br>
            <a:r>
              <a:rPr lang="en-GB" dirty="0" smtClean="0"/>
              <a:t>click to add title</a:t>
            </a:r>
            <a:endParaRPr lang="en-US" dirty="0"/>
          </a:p>
        </p:txBody>
      </p:sp>
      <p:sp>
        <p:nvSpPr>
          <p:cNvPr id="3" name="Subtitle 2"/>
          <p:cNvSpPr>
            <a:spLocks noGrp="1"/>
          </p:cNvSpPr>
          <p:nvPr>
            <p:ph type="subTitle" idx="1" hasCustomPrompt="1"/>
          </p:nvPr>
        </p:nvSpPr>
        <p:spPr>
          <a:xfrm>
            <a:off x="388628" y="2486610"/>
            <a:ext cx="4326329" cy="1225411"/>
          </a:xfrm>
        </p:spPr>
        <p:txBody>
          <a:bodyPr>
            <a:normAutofit/>
          </a:bodyPr>
          <a:lstStyle>
            <a:lvl1pPr marL="0" indent="0" algn="l">
              <a:buNone/>
              <a:defRPr sz="2000" baseline="0">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Arial (20pt) </a:t>
            </a:r>
            <a:br>
              <a:rPr lang="en-GB" dirty="0" smtClean="0"/>
            </a:br>
            <a:r>
              <a:rPr lang="en-GB" dirty="0" smtClean="0"/>
              <a:t>Click to add speaker name/s or a subtitle as required.</a:t>
            </a:r>
            <a:endParaRPr lang="en-US" dirty="0"/>
          </a:p>
        </p:txBody>
      </p:sp>
      <p:pic>
        <p:nvPicPr>
          <p:cNvPr id="13" name="Picture 12" descr="CIMA-logobl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8554" y="126307"/>
            <a:ext cx="3275621" cy="750825"/>
          </a:xfrm>
          <a:prstGeom prst="rect">
            <a:avLst/>
          </a:prstGeom>
        </p:spPr>
      </p:pic>
      <p:cxnSp>
        <p:nvCxnSpPr>
          <p:cNvPr id="5" name="Straight Connector 4"/>
          <p:cNvCxnSpPr/>
          <p:nvPr userDrawn="1"/>
        </p:nvCxnSpPr>
        <p:spPr>
          <a:xfrm>
            <a:off x="378876" y="2362480"/>
            <a:ext cx="5473639"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95530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Panel Only_Texture.png"/>
          <p:cNvPicPr>
            <a:picLocks noChangeAspect="1"/>
          </p:cNvPicPr>
          <p:nvPr userDrawn="1"/>
        </p:nvPicPr>
        <p:blipFill rotWithShape="1">
          <a:blip r:embed="rId2" cstate="print">
            <a:extLst>
              <a:ext uri="{28A0092B-C50C-407E-A947-70E740481C1C}">
                <a14:useLocalDpi xmlns:a14="http://schemas.microsoft.com/office/drawing/2010/main"/>
              </a:ext>
            </a:extLst>
          </a:blip>
          <a:srcRect t="-55562"/>
          <a:stretch/>
        </p:blipFill>
        <p:spPr>
          <a:xfrm>
            <a:off x="0" y="482699"/>
            <a:ext cx="9154160" cy="4669683"/>
          </a:xfrm>
          <a:prstGeom prst="rect">
            <a:avLst/>
          </a:prstGeom>
        </p:spPr>
      </p:pic>
      <p:sp>
        <p:nvSpPr>
          <p:cNvPr id="2" name="Title 1"/>
          <p:cNvSpPr>
            <a:spLocks noGrp="1"/>
          </p:cNvSpPr>
          <p:nvPr>
            <p:ph type="title" hasCustomPrompt="1"/>
          </p:nvPr>
        </p:nvSpPr>
        <p:spPr>
          <a:xfrm>
            <a:off x="393720" y="377238"/>
            <a:ext cx="7772400" cy="1432321"/>
          </a:xfrm>
        </p:spPr>
        <p:txBody>
          <a:bodyPr anchor="t">
            <a:normAutofit/>
          </a:bodyPr>
          <a:lstStyle>
            <a:lvl1pPr algn="l">
              <a:defRPr sz="3000" b="0" cap="all" baseline="0">
                <a:solidFill>
                  <a:schemeClr val="tx1"/>
                </a:solidFill>
              </a:defRPr>
            </a:lvl1pPr>
          </a:lstStyle>
          <a:p>
            <a:r>
              <a:rPr lang="en-GB" dirty="0" smtClean="0"/>
              <a:t>Arial all caps (30pt) </a:t>
            </a:r>
            <a:br>
              <a:rPr lang="en-GB" dirty="0" smtClean="0"/>
            </a:br>
            <a:r>
              <a:rPr lang="en-GB" dirty="0" smtClean="0"/>
              <a:t>Click to add section title</a:t>
            </a:r>
            <a:endParaRPr lang="en-US" dirty="0"/>
          </a:p>
        </p:txBody>
      </p:sp>
      <p:sp>
        <p:nvSpPr>
          <p:cNvPr id="3" name="Text Placeholder 2"/>
          <p:cNvSpPr>
            <a:spLocks noGrp="1"/>
          </p:cNvSpPr>
          <p:nvPr>
            <p:ph type="body" idx="1" hasCustomPrompt="1"/>
          </p:nvPr>
        </p:nvSpPr>
        <p:spPr>
          <a:xfrm>
            <a:off x="393720" y="1531060"/>
            <a:ext cx="7772400" cy="1125140"/>
          </a:xfrm>
        </p:spPr>
        <p:txBody>
          <a:bodyPr anchor="t"/>
          <a:lstStyle>
            <a:lvl1pPr marL="0" indent="0" algn="l">
              <a:buNone/>
              <a:defRPr sz="20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Arial (20pt) </a:t>
            </a:r>
            <a:br>
              <a:rPr lang="en-GB" dirty="0" smtClean="0"/>
            </a:br>
            <a:r>
              <a:rPr lang="en-GB" dirty="0" smtClean="0"/>
              <a:t>Click to add a sub-title or short explanation of the section to come</a:t>
            </a:r>
          </a:p>
        </p:txBody>
      </p:sp>
    </p:spTree>
    <p:extLst>
      <p:ext uri="{BB962C8B-B14F-4D97-AF65-F5344CB8AC3E}">
        <p14:creationId xmlns:p14="http://schemas.microsoft.com/office/powerpoint/2010/main" val="42825184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6962" y="199642"/>
            <a:ext cx="8531972" cy="706271"/>
          </a:xfrm>
        </p:spPr>
        <p:txBody>
          <a:bodyPr anchor="ctr">
            <a:normAutofit/>
          </a:bodyPr>
          <a:lstStyle>
            <a:lvl1pPr algn="l">
              <a:defRPr sz="2500" cap="all">
                <a:solidFill>
                  <a:srgbClr val="D50058"/>
                </a:solidFill>
              </a:defRPr>
            </a:lvl1pPr>
          </a:lstStyle>
          <a:p>
            <a:r>
              <a:rPr lang="en-GB" dirty="0" smtClean="0"/>
              <a:t>Slide title (25pt) click to add text</a:t>
            </a:r>
            <a:endParaRPr lang="en-US" dirty="0"/>
          </a:p>
        </p:txBody>
      </p:sp>
      <p:sp>
        <p:nvSpPr>
          <p:cNvPr id="3" name="Content Placeholder 2"/>
          <p:cNvSpPr>
            <a:spLocks noGrp="1"/>
          </p:cNvSpPr>
          <p:nvPr>
            <p:ph idx="1" hasCustomPrompt="1"/>
          </p:nvPr>
        </p:nvSpPr>
        <p:spPr>
          <a:xfrm>
            <a:off x="256962" y="1225647"/>
            <a:ext cx="8531972" cy="3490429"/>
          </a:xfrm>
        </p:spPr>
        <p:txBody>
          <a:bodyPr/>
          <a:lstStyle>
            <a:lvl1pPr>
              <a:defRPr sz="2200" baseline="0"/>
            </a:lvl1pPr>
            <a:lvl2pPr>
              <a:defRPr sz="2000"/>
            </a:lvl2pPr>
            <a:lvl3pPr>
              <a:defRPr sz="2000"/>
            </a:lvl3pPr>
            <a:lvl4pPr>
              <a:defRPr sz="1800" baseline="0"/>
            </a:lvl4pPr>
            <a:lvl5pPr>
              <a:defRPr sz="1800" baseline="0"/>
            </a:lvl5pPr>
          </a:lstStyle>
          <a:p>
            <a:pPr lvl="0"/>
            <a:r>
              <a:rPr lang="en-GB" dirty="0" smtClean="0"/>
              <a:t>Text for use as either bullets or very short paragraphs. Click to add 22pt Arial text</a:t>
            </a:r>
          </a:p>
          <a:p>
            <a:pPr lvl="1"/>
            <a:r>
              <a:rPr lang="en-GB" dirty="0" smtClean="0"/>
              <a:t>Second level bullet Arial (20pt)</a:t>
            </a:r>
          </a:p>
          <a:p>
            <a:pPr lvl="2"/>
            <a:r>
              <a:rPr lang="en-GB" dirty="0" smtClean="0"/>
              <a:t>Third level bullet Arial (20pt)</a:t>
            </a:r>
          </a:p>
          <a:p>
            <a:pPr lvl="3"/>
            <a:r>
              <a:rPr lang="en-GB" dirty="0" smtClean="0"/>
              <a:t>Fourth level bullet Arial (18pt)</a:t>
            </a:r>
          </a:p>
          <a:p>
            <a:pPr lvl="4"/>
            <a:r>
              <a:rPr lang="en-GB" dirty="0" smtClean="0"/>
              <a:t>Fifth level bullet Arial (18pt)</a:t>
            </a:r>
            <a:endParaRPr lang="en-US" dirty="0"/>
          </a:p>
        </p:txBody>
      </p:sp>
      <p:cxnSp>
        <p:nvCxnSpPr>
          <p:cNvPr id="6" name="Straight Connector 5"/>
          <p:cNvCxnSpPr/>
          <p:nvPr userDrawn="1"/>
        </p:nvCxnSpPr>
        <p:spPr>
          <a:xfrm>
            <a:off x="256962" y="1074658"/>
            <a:ext cx="8531972"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256962" y="4911471"/>
            <a:ext cx="8531972"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58288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multiple videos linked">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8850" y="1305387"/>
            <a:ext cx="7830084" cy="630772"/>
          </a:xfrm>
        </p:spPr>
        <p:txBody>
          <a:bodyPr anchor="ctr">
            <a:noAutofit/>
          </a:bodyPr>
          <a:lstStyle>
            <a:lvl1pPr marL="0" indent="0">
              <a:buNone/>
              <a:defRPr sz="1800" baseline="0"/>
            </a:lvl1pPr>
          </a:lstStyle>
          <a:p>
            <a:pPr lvl="0"/>
            <a:r>
              <a:rPr lang="en-GB" dirty="0" smtClean="0"/>
              <a:t>Click to add 18pt text, select and right click text to add hyperlink</a:t>
            </a:r>
            <a:endParaRPr lang="en-US" dirty="0"/>
          </a:p>
        </p:txBody>
      </p:sp>
      <p:sp>
        <p:nvSpPr>
          <p:cNvPr id="15" name="Text Placeholder 5"/>
          <p:cNvSpPr>
            <a:spLocks noGrp="1"/>
          </p:cNvSpPr>
          <p:nvPr>
            <p:ph type="body" sz="quarter" idx="11" hasCustomPrompt="1"/>
          </p:nvPr>
        </p:nvSpPr>
        <p:spPr>
          <a:xfrm>
            <a:off x="958850" y="2203085"/>
            <a:ext cx="7830084" cy="630772"/>
          </a:xfrm>
        </p:spPr>
        <p:txBody>
          <a:bodyPr anchor="ctr">
            <a:noAutofit/>
          </a:bodyPr>
          <a:lstStyle>
            <a:lvl1pPr marL="0" indent="0">
              <a:buNone/>
              <a:defRPr sz="1800" baseline="0"/>
            </a:lvl1pPr>
          </a:lstStyle>
          <a:p>
            <a:pPr lvl="0"/>
            <a:r>
              <a:rPr lang="en-GB" dirty="0" smtClean="0"/>
              <a:t>Click to add 18pt text, select and right click text to add hyperlink</a:t>
            </a:r>
            <a:endParaRPr lang="en-US" dirty="0"/>
          </a:p>
        </p:txBody>
      </p:sp>
      <p:sp>
        <p:nvSpPr>
          <p:cNvPr id="16" name="Text Placeholder 5"/>
          <p:cNvSpPr>
            <a:spLocks noGrp="1"/>
          </p:cNvSpPr>
          <p:nvPr>
            <p:ph type="body" sz="quarter" idx="12" hasCustomPrompt="1"/>
          </p:nvPr>
        </p:nvSpPr>
        <p:spPr>
          <a:xfrm>
            <a:off x="958850" y="3117836"/>
            <a:ext cx="7830084" cy="630772"/>
          </a:xfrm>
        </p:spPr>
        <p:txBody>
          <a:bodyPr anchor="ctr">
            <a:noAutofit/>
          </a:bodyPr>
          <a:lstStyle>
            <a:lvl1pPr marL="0" indent="0">
              <a:buNone/>
              <a:defRPr sz="1800" baseline="0"/>
            </a:lvl1pPr>
          </a:lstStyle>
          <a:p>
            <a:pPr lvl="0"/>
            <a:r>
              <a:rPr lang="en-GB" dirty="0" smtClean="0"/>
              <a:t>Click to add 18pt text, select and right click text to add hyperlink</a:t>
            </a:r>
            <a:endParaRPr lang="en-US" dirty="0"/>
          </a:p>
        </p:txBody>
      </p:sp>
      <p:sp>
        <p:nvSpPr>
          <p:cNvPr id="17" name="Text Placeholder 5"/>
          <p:cNvSpPr>
            <a:spLocks noGrp="1"/>
          </p:cNvSpPr>
          <p:nvPr>
            <p:ph type="body" sz="quarter" idx="13" hasCustomPrompt="1"/>
          </p:nvPr>
        </p:nvSpPr>
        <p:spPr>
          <a:xfrm>
            <a:off x="958850" y="3988661"/>
            <a:ext cx="7830084" cy="630772"/>
          </a:xfrm>
        </p:spPr>
        <p:txBody>
          <a:bodyPr anchor="ctr">
            <a:noAutofit/>
          </a:bodyPr>
          <a:lstStyle>
            <a:lvl1pPr marL="0" indent="0">
              <a:buNone/>
              <a:defRPr sz="1800" baseline="0"/>
            </a:lvl1pPr>
          </a:lstStyle>
          <a:p>
            <a:pPr lvl="0"/>
            <a:r>
              <a:rPr lang="en-GB" dirty="0" smtClean="0"/>
              <a:t>Click to </a:t>
            </a:r>
            <a:r>
              <a:rPr lang="en-GB" smtClean="0"/>
              <a:t>add 18pt </a:t>
            </a:r>
            <a:r>
              <a:rPr lang="en-GB" dirty="0" smtClean="0"/>
              <a:t>text, select and right click text to add hyperlink</a:t>
            </a:r>
            <a:endParaRPr lang="en-US" dirty="0"/>
          </a:p>
        </p:txBody>
      </p:sp>
      <p:pic>
        <p:nvPicPr>
          <p:cNvPr id="18" name="Picture 17" descr="Play video icon-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8081" y="1305615"/>
            <a:ext cx="630544" cy="630544"/>
          </a:xfrm>
          <a:prstGeom prst="rect">
            <a:avLst/>
          </a:prstGeom>
        </p:spPr>
      </p:pic>
      <p:pic>
        <p:nvPicPr>
          <p:cNvPr id="19" name="Picture 18" descr="Play video icon-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8081" y="2203042"/>
            <a:ext cx="630544" cy="630544"/>
          </a:xfrm>
          <a:prstGeom prst="rect">
            <a:avLst/>
          </a:prstGeom>
        </p:spPr>
      </p:pic>
      <p:pic>
        <p:nvPicPr>
          <p:cNvPr id="20" name="Picture 19" descr="Play video icon-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8081" y="3117836"/>
            <a:ext cx="630544" cy="630544"/>
          </a:xfrm>
          <a:prstGeom prst="rect">
            <a:avLst/>
          </a:prstGeom>
        </p:spPr>
      </p:pic>
      <p:pic>
        <p:nvPicPr>
          <p:cNvPr id="21" name="Picture 20" descr="Play video icon-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8081" y="3979342"/>
            <a:ext cx="630544" cy="630544"/>
          </a:xfrm>
          <a:prstGeom prst="rect">
            <a:avLst/>
          </a:prstGeom>
        </p:spPr>
      </p:pic>
      <p:cxnSp>
        <p:nvCxnSpPr>
          <p:cNvPr id="22" name="Straight Connector 21"/>
          <p:cNvCxnSpPr/>
          <p:nvPr userDrawn="1"/>
        </p:nvCxnSpPr>
        <p:spPr>
          <a:xfrm>
            <a:off x="256962" y="4911471"/>
            <a:ext cx="8531972"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3" name="Title 1"/>
          <p:cNvSpPr>
            <a:spLocks noGrp="1"/>
          </p:cNvSpPr>
          <p:nvPr>
            <p:ph type="title" hasCustomPrompt="1"/>
          </p:nvPr>
        </p:nvSpPr>
        <p:spPr>
          <a:xfrm>
            <a:off x="256962" y="199642"/>
            <a:ext cx="8531972" cy="706271"/>
          </a:xfrm>
        </p:spPr>
        <p:txBody>
          <a:bodyPr anchor="ctr">
            <a:normAutofit/>
          </a:bodyPr>
          <a:lstStyle>
            <a:lvl1pPr algn="l">
              <a:defRPr sz="2500" cap="all">
                <a:solidFill>
                  <a:srgbClr val="D50058"/>
                </a:solidFill>
              </a:defRPr>
            </a:lvl1pPr>
          </a:lstStyle>
          <a:p>
            <a:r>
              <a:rPr lang="en-GB" dirty="0" smtClean="0"/>
              <a:t>Slide title (25pt) click to add text</a:t>
            </a:r>
            <a:endParaRPr lang="en-US" dirty="0"/>
          </a:p>
        </p:txBody>
      </p:sp>
      <p:cxnSp>
        <p:nvCxnSpPr>
          <p:cNvPr id="24" name="Straight Connector 23"/>
          <p:cNvCxnSpPr/>
          <p:nvPr userDrawn="1"/>
        </p:nvCxnSpPr>
        <p:spPr>
          <a:xfrm>
            <a:off x="256962" y="1074658"/>
            <a:ext cx="8531972"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0073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image statement 2">
    <p:spTree>
      <p:nvGrpSpPr>
        <p:cNvPr id="1" name=""/>
        <p:cNvGrpSpPr/>
        <p:nvPr/>
      </p:nvGrpSpPr>
      <p:grpSpPr>
        <a:xfrm>
          <a:off x="0" y="0"/>
          <a:ext cx="0" cy="0"/>
          <a:chOff x="0" y="0"/>
          <a:chExt cx="0" cy="0"/>
        </a:xfrm>
      </p:grpSpPr>
      <p:pic>
        <p:nvPicPr>
          <p:cNvPr id="6" name="Picture 5" descr="shutterstock 142259365.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55758" cy="5155260"/>
          </a:xfrm>
          <a:prstGeom prst="rect">
            <a:avLst/>
          </a:prstGeom>
        </p:spPr>
      </p:pic>
      <p:sp>
        <p:nvSpPr>
          <p:cNvPr id="7" name="Title 1"/>
          <p:cNvSpPr>
            <a:spLocks noGrp="1"/>
          </p:cNvSpPr>
          <p:nvPr>
            <p:ph type="title" hasCustomPrompt="1"/>
          </p:nvPr>
        </p:nvSpPr>
        <p:spPr>
          <a:xfrm>
            <a:off x="5017126" y="475240"/>
            <a:ext cx="3642686" cy="3477029"/>
          </a:xfrm>
        </p:spPr>
        <p:txBody>
          <a:bodyPr anchor="t">
            <a:noAutofit/>
          </a:bodyPr>
          <a:lstStyle>
            <a:lvl1pPr algn="r">
              <a:defRPr sz="3000" cap="all" baseline="0">
                <a:solidFill>
                  <a:schemeClr val="tx1"/>
                </a:solidFill>
              </a:defRPr>
            </a:lvl1pPr>
          </a:lstStyle>
          <a:p>
            <a:r>
              <a:rPr lang="en-GB" dirty="0" smtClean="0"/>
              <a:t>Arial all </a:t>
            </a:r>
            <a:br>
              <a:rPr lang="en-GB" dirty="0" smtClean="0"/>
            </a:br>
            <a:r>
              <a:rPr lang="en-GB" dirty="0" smtClean="0"/>
              <a:t>caps (30pt) click here </a:t>
            </a:r>
            <a:br>
              <a:rPr lang="en-GB" dirty="0" smtClean="0"/>
            </a:br>
            <a:r>
              <a:rPr lang="en-GB" dirty="0" smtClean="0"/>
              <a:t>to make a statement</a:t>
            </a:r>
            <a:endParaRPr lang="en-US" dirty="0"/>
          </a:p>
        </p:txBody>
      </p:sp>
    </p:spTree>
    <p:extLst>
      <p:ext uri="{BB962C8B-B14F-4D97-AF65-F5344CB8AC3E}">
        <p14:creationId xmlns:p14="http://schemas.microsoft.com/office/powerpoint/2010/main" val="445754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image statement 1">
    <p:bg>
      <p:bgPr>
        <a:solidFill>
          <a:srgbClr val="E0256B"/>
        </a:solidFill>
        <a:effectLst/>
      </p:bgPr>
    </p:bg>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a:xfrm>
            <a:off x="1877963" y="1947747"/>
            <a:ext cx="5213499" cy="769441"/>
          </a:xfrm>
          <a:prstGeom prst="rect">
            <a:avLst/>
          </a:prstGeom>
        </p:spPr>
        <p:txBody>
          <a:bodyPr wrap="square" lIns="0" tIns="0" rIns="0" bIns="0" anchor="ctr">
            <a:spAutoFit/>
          </a:bodyPr>
          <a:lstStyle>
            <a:lvl1pPr marL="0" indent="0" algn="ctr">
              <a:buNone/>
              <a:defRPr sz="2500" b="0">
                <a:solidFill>
                  <a:srgbClr val="FFFFFF"/>
                </a:solidFill>
                <a:latin typeface="+mn-lt"/>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Arial (25pt) Click to add </a:t>
            </a:r>
            <a:br>
              <a:rPr lang="en-US" dirty="0" smtClean="0"/>
            </a:br>
            <a:r>
              <a:rPr lang="en-US" dirty="0" smtClean="0"/>
              <a:t>a subtitle or statement</a:t>
            </a:r>
            <a:endParaRPr lang="en-US" dirty="0"/>
          </a:p>
        </p:txBody>
      </p:sp>
    </p:spTree>
    <p:extLst>
      <p:ext uri="{BB962C8B-B14F-4D97-AF65-F5344CB8AC3E}">
        <p14:creationId xmlns:p14="http://schemas.microsoft.com/office/powerpoint/2010/main" val="12406466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Thank you">
    <p:spTree>
      <p:nvGrpSpPr>
        <p:cNvPr id="1" name=""/>
        <p:cNvGrpSpPr/>
        <p:nvPr/>
      </p:nvGrpSpPr>
      <p:grpSpPr>
        <a:xfrm>
          <a:off x="0" y="0"/>
          <a:ext cx="0" cy="0"/>
          <a:chOff x="0" y="0"/>
          <a:chExt cx="0" cy="0"/>
        </a:xfrm>
      </p:grpSpPr>
      <p:pic>
        <p:nvPicPr>
          <p:cNvPr id="7" name="Picture 6" descr="Panel Only_Texture.png"/>
          <p:cNvPicPr>
            <a:picLocks noChangeAspect="1"/>
          </p:cNvPicPr>
          <p:nvPr userDrawn="1"/>
        </p:nvPicPr>
        <p:blipFill rotWithShape="1">
          <a:blip r:embed="rId2" cstate="print">
            <a:extLst>
              <a:ext uri="{28A0092B-C50C-407E-A947-70E740481C1C}">
                <a14:useLocalDpi xmlns:a14="http://schemas.microsoft.com/office/drawing/2010/main"/>
              </a:ext>
            </a:extLst>
          </a:blip>
          <a:srcRect t="-65382"/>
          <a:stretch/>
        </p:blipFill>
        <p:spPr>
          <a:xfrm>
            <a:off x="0" y="933668"/>
            <a:ext cx="9154160" cy="4218714"/>
          </a:xfrm>
          <a:prstGeom prst="rect">
            <a:avLst/>
          </a:prstGeom>
        </p:spPr>
      </p:pic>
      <p:sp>
        <p:nvSpPr>
          <p:cNvPr id="2" name="Title 1"/>
          <p:cNvSpPr>
            <a:spLocks noGrp="1"/>
          </p:cNvSpPr>
          <p:nvPr>
            <p:ph type="title" hasCustomPrompt="1"/>
          </p:nvPr>
        </p:nvSpPr>
        <p:spPr>
          <a:xfrm>
            <a:off x="393720" y="903950"/>
            <a:ext cx="7772400" cy="996691"/>
          </a:xfrm>
        </p:spPr>
        <p:txBody>
          <a:bodyPr anchor="b">
            <a:normAutofit/>
          </a:bodyPr>
          <a:lstStyle>
            <a:lvl1pPr algn="l">
              <a:defRPr sz="2500" b="0" cap="all">
                <a:solidFill>
                  <a:schemeClr val="tx2"/>
                </a:solidFill>
              </a:defRPr>
            </a:lvl1pPr>
          </a:lstStyle>
          <a:p>
            <a:r>
              <a:rPr lang="en-GB" dirty="0" smtClean="0"/>
              <a:t>Thank you</a:t>
            </a:r>
            <a:endParaRPr lang="en-US" dirty="0"/>
          </a:p>
        </p:txBody>
      </p:sp>
      <p:sp>
        <p:nvSpPr>
          <p:cNvPr id="3" name="Text Placeholder 2"/>
          <p:cNvSpPr>
            <a:spLocks noGrp="1"/>
          </p:cNvSpPr>
          <p:nvPr>
            <p:ph type="body" idx="1" hasCustomPrompt="1"/>
          </p:nvPr>
        </p:nvSpPr>
        <p:spPr>
          <a:xfrm>
            <a:off x="393720" y="2096035"/>
            <a:ext cx="7772400" cy="1517182"/>
          </a:xfrm>
        </p:spPr>
        <p:txBody>
          <a:bodyPr anchor="t"/>
          <a:lstStyle>
            <a:lvl1pPr marL="0" indent="0" algn="l">
              <a:buNone/>
              <a:defRPr sz="20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Arial (20pt)</a:t>
            </a:r>
            <a:br>
              <a:rPr lang="en-GB" dirty="0" smtClean="0"/>
            </a:br>
            <a:r>
              <a:rPr lang="en-GB" dirty="0" smtClean="0"/>
              <a:t>Click to add speaker name/s and contact details as required</a:t>
            </a:r>
          </a:p>
        </p:txBody>
      </p:sp>
      <p:pic>
        <p:nvPicPr>
          <p:cNvPr id="5" name="Picture 4" descr="CIMA-logoblk.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8554" y="126307"/>
            <a:ext cx="3275621" cy="750825"/>
          </a:xfrm>
          <a:prstGeom prst="rect">
            <a:avLst/>
          </a:prstGeom>
        </p:spPr>
      </p:pic>
    </p:spTree>
    <p:extLst>
      <p:ext uri="{BB962C8B-B14F-4D97-AF65-F5344CB8AC3E}">
        <p14:creationId xmlns:p14="http://schemas.microsoft.com/office/powerpoint/2010/main" val="42867534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ontent_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8176" y="483201"/>
            <a:ext cx="7878763" cy="346249"/>
          </a:xfrm>
          <a:prstGeom prst="rect">
            <a:avLst/>
          </a:prstGeom>
        </p:spPr>
        <p:txBody>
          <a:bodyPr wrap="square" lIns="0" tIns="0" rIns="0" bIns="0">
            <a:spAutoFit/>
          </a:bodyPr>
          <a:lstStyle>
            <a:lvl1pPr>
              <a:defRPr sz="2250">
                <a:solidFill>
                  <a:schemeClr val="tx2"/>
                </a:solidFill>
                <a:latin typeface="Verdana"/>
                <a:cs typeface="Verdana"/>
              </a:defRPr>
            </a:lvl1pPr>
          </a:lstStyle>
          <a:p>
            <a:r>
              <a:rPr lang="en-US" dirty="0" smtClean="0"/>
              <a:t>Click To Edit Master Title Style</a:t>
            </a:r>
            <a:endParaRPr lang="en-US" dirty="0"/>
          </a:p>
        </p:txBody>
      </p:sp>
      <p:sp>
        <p:nvSpPr>
          <p:cNvPr id="10" name="Slide Number Placeholder 5"/>
          <p:cNvSpPr txBox="1">
            <a:spLocks/>
          </p:cNvSpPr>
          <p:nvPr/>
        </p:nvSpPr>
        <p:spPr>
          <a:xfrm>
            <a:off x="7760136" y="4728047"/>
            <a:ext cx="756802" cy="115416"/>
          </a:xfrm>
          <a:prstGeom prst="rect">
            <a:avLst/>
          </a:prstGeom>
        </p:spPr>
        <p:txBody>
          <a:bodyPr lIns="0" tIns="0" rIns="0" bIns="0" anchor="ctr">
            <a:spAutoFit/>
          </a:bodyPr>
          <a:lstStyle/>
          <a:p>
            <a:pPr algn="r" defTabSz="342900">
              <a:defRPr/>
            </a:pPr>
            <a:fld id="{03E3BC61-F7E6-3C46-B906-1EB11979C642}" type="slidenum">
              <a:rPr lang="en-US" sz="750">
                <a:solidFill>
                  <a:srgbClr val="FFFFFE"/>
                </a:solidFill>
                <a:cs typeface="Verdana"/>
              </a:rPr>
              <a:pPr algn="r" defTabSz="342900">
                <a:defRPr/>
              </a:pPr>
              <a:t>‹#›</a:t>
            </a:fld>
            <a:endParaRPr lang="en-US" sz="750" dirty="0">
              <a:solidFill>
                <a:srgbClr val="FFFFFE"/>
              </a:solidFill>
              <a:cs typeface="Verdana"/>
            </a:endParaRPr>
          </a:p>
        </p:txBody>
      </p:sp>
      <p:sp>
        <p:nvSpPr>
          <p:cNvPr id="4" name="Slide Number Placeholder 5"/>
          <p:cNvSpPr txBox="1">
            <a:spLocks/>
          </p:cNvSpPr>
          <p:nvPr/>
        </p:nvSpPr>
        <p:spPr>
          <a:xfrm>
            <a:off x="7760136" y="4728047"/>
            <a:ext cx="756802" cy="115416"/>
          </a:xfrm>
          <a:prstGeom prst="rect">
            <a:avLst/>
          </a:prstGeom>
        </p:spPr>
        <p:txBody>
          <a:bodyPr lIns="0" tIns="0" rIns="0" bIns="0" anchor="ctr">
            <a:spAutoFit/>
          </a:bodyPr>
          <a:lstStyle/>
          <a:p>
            <a:pPr algn="r" defTabSz="342900">
              <a:defRPr/>
            </a:pPr>
            <a:fld id="{03E3BC61-F7E6-3C46-B906-1EB11979C642}" type="slidenum">
              <a:rPr lang="en-US" sz="750">
                <a:solidFill>
                  <a:srgbClr val="FFFFFE"/>
                </a:solidFill>
                <a:cs typeface="Verdana"/>
              </a:rPr>
              <a:pPr algn="r" defTabSz="342900">
                <a:defRPr/>
              </a:pPr>
              <a:t>‹#›</a:t>
            </a:fld>
            <a:endParaRPr lang="en-US" sz="750" dirty="0">
              <a:solidFill>
                <a:srgbClr val="FFFFFE"/>
              </a:solidFill>
              <a:cs typeface="Verdana"/>
            </a:endParaRPr>
          </a:p>
        </p:txBody>
      </p:sp>
      <p:sp>
        <p:nvSpPr>
          <p:cNvPr id="5" name="Slide Number Placeholder 5"/>
          <p:cNvSpPr txBox="1">
            <a:spLocks/>
          </p:cNvSpPr>
          <p:nvPr userDrawn="1"/>
        </p:nvSpPr>
        <p:spPr>
          <a:xfrm>
            <a:off x="7760136" y="4728047"/>
            <a:ext cx="756802" cy="115416"/>
          </a:xfrm>
          <a:prstGeom prst="rect">
            <a:avLst/>
          </a:prstGeom>
        </p:spPr>
        <p:txBody>
          <a:bodyPr lIns="0" tIns="0" rIns="0" bIns="0" anchor="ctr">
            <a:spAutoFit/>
          </a:bodyPr>
          <a:lstStyle/>
          <a:p>
            <a:pPr algn="r" defTabSz="342900">
              <a:defRPr/>
            </a:pPr>
            <a:fld id="{03E3BC61-F7E6-3C46-B906-1EB11979C642}" type="slidenum">
              <a:rPr lang="en-US" sz="750">
                <a:solidFill>
                  <a:srgbClr val="FFFFFE"/>
                </a:solidFill>
                <a:cs typeface="Verdana"/>
              </a:rPr>
              <a:pPr algn="r" defTabSz="342900">
                <a:defRPr/>
              </a:pPr>
              <a:t>‹#›</a:t>
            </a:fld>
            <a:endParaRPr lang="en-US" sz="750" dirty="0">
              <a:solidFill>
                <a:srgbClr val="FFFFFE"/>
              </a:solidFill>
              <a:cs typeface="Verdana"/>
            </a:endParaRPr>
          </a:p>
        </p:txBody>
      </p:sp>
    </p:spTree>
    <p:extLst>
      <p:ext uri="{BB962C8B-B14F-4D97-AF65-F5344CB8AC3E}">
        <p14:creationId xmlns:p14="http://schemas.microsoft.com/office/powerpoint/2010/main" val="3598464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7" name="Picture 6"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pic>
        <p:nvPicPr>
          <p:cNvPr id="6" name="Picture 5" descr="AICPA_KO.png"/>
          <p:cNvPicPr>
            <a:picLocks noChangeAspect="1"/>
          </p:cNvPicPr>
          <p:nvPr userDrawn="1"/>
        </p:nvPicPr>
        <p:blipFill rotWithShape="1">
          <a:blip r:embed="rId3">
            <a:extLst>
              <a:ext uri="{28A0092B-C50C-407E-A947-70E740481C1C}">
                <a14:useLocalDpi xmlns:a14="http://schemas.microsoft.com/office/drawing/2010/main" val="0"/>
              </a:ext>
            </a:extLst>
          </a:blip>
          <a:srcRect l="17640" t="31193" r="17597" b="30901"/>
          <a:stretch/>
        </p:blipFill>
        <p:spPr>
          <a:xfrm>
            <a:off x="449262" y="512793"/>
            <a:ext cx="1237681" cy="460076"/>
          </a:xfrm>
          <a:prstGeom prst="rect">
            <a:avLst/>
          </a:prstGeom>
        </p:spPr>
      </p:pic>
    </p:spTree>
    <p:extLst>
      <p:ext uri="{BB962C8B-B14F-4D97-AF65-F5344CB8AC3E}">
        <p14:creationId xmlns:p14="http://schemas.microsoft.com/office/powerpoint/2010/main" val="35958315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Background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4657" y="520756"/>
            <a:ext cx="1162286" cy="405954"/>
          </a:xfrm>
          <a:prstGeom prst="rect">
            <a:avLst/>
          </a:prstGeom>
        </p:spPr>
      </p:pic>
    </p:spTree>
    <p:extLst>
      <p:ext uri="{BB962C8B-B14F-4D97-AF65-F5344CB8AC3E}">
        <p14:creationId xmlns:p14="http://schemas.microsoft.com/office/powerpoint/2010/main" val="29173961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7" name="Picture 6"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4657" y="520756"/>
            <a:ext cx="1162286" cy="405954"/>
          </a:xfrm>
          <a:prstGeom prst="rect">
            <a:avLst/>
          </a:prstGeom>
        </p:spPr>
      </p:pic>
    </p:spTree>
    <p:extLst>
      <p:ext uri="{BB962C8B-B14F-4D97-AF65-F5344CB8AC3E}">
        <p14:creationId xmlns:p14="http://schemas.microsoft.com/office/powerpoint/2010/main" val="38069738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rgbClr val="72246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657" y="520756"/>
            <a:ext cx="1162286" cy="405954"/>
          </a:xfrm>
          <a:prstGeom prst="rect">
            <a:avLst/>
          </a:prstGeom>
        </p:spPr>
      </p:pic>
    </p:spTree>
    <p:extLst>
      <p:ext uri="{BB962C8B-B14F-4D97-AF65-F5344CB8AC3E}">
        <p14:creationId xmlns:p14="http://schemas.microsoft.com/office/powerpoint/2010/main" val="16247079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lIns="0" tIns="0" rIns="0" bIns="0" anchor="t">
            <a:noAutofit/>
          </a:bodyPr>
          <a:lstStyle>
            <a:lvl1pPr algn="l">
              <a:defRPr sz="2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None/>
              <a:defRPr sz="1600">
                <a:solidFill>
                  <a:schemeClr val="bg2"/>
                </a:solidFill>
              </a:defRPr>
            </a:lvl1pPr>
            <a:lvl2pPr marL="192024" indent="-192024">
              <a:lnSpc>
                <a:spcPts val="2200"/>
              </a:lnSpc>
              <a:spcBef>
                <a:spcPts val="0"/>
              </a:spcBef>
              <a:spcAft>
                <a:spcPts val="900"/>
              </a:spcAft>
              <a:buFont typeface="Arial"/>
              <a:buChar char="•"/>
              <a:defRPr sz="1600">
                <a:solidFill>
                  <a:schemeClr val="bg2"/>
                </a:solidFill>
              </a:defRPr>
            </a:lvl2pPr>
            <a:lvl3pPr marL="411480" indent="-192024">
              <a:lnSpc>
                <a:spcPts val="2200"/>
              </a:lnSpc>
              <a:spcBef>
                <a:spcPts val="0"/>
              </a:spcBef>
              <a:spcAft>
                <a:spcPts val="900"/>
              </a:spcAft>
              <a:buFont typeface="Lucida Grande"/>
              <a:buChar char="–"/>
              <a:defRPr sz="1600">
                <a:solidFill>
                  <a:schemeClr val="bg2"/>
                </a:solidFill>
              </a:defRPr>
            </a:lvl3pPr>
            <a:lvl4pPr marL="640080" indent="-192024">
              <a:lnSpc>
                <a:spcPts val="2200"/>
              </a:lnSpc>
              <a:spcBef>
                <a:spcPts val="0"/>
              </a:spcBef>
              <a:spcAft>
                <a:spcPts val="900"/>
              </a:spcAft>
              <a:buFont typeface="Lucida Grande"/>
              <a:buChar char="–"/>
              <a:defRPr sz="1600">
                <a:solidFill>
                  <a:schemeClr val="bg2"/>
                </a:solidFill>
              </a:defRPr>
            </a:lvl4pPr>
            <a:lvl5pPr marL="822960" indent="-192024">
              <a:lnSpc>
                <a:spcPts val="2200"/>
              </a:lnSpc>
              <a:spcBef>
                <a:spcPts val="0"/>
              </a:spcBef>
              <a:spcAft>
                <a:spcPts val="900"/>
              </a:spcAft>
              <a:buFont typeface="Lucida Grande"/>
              <a:buChar char="–"/>
              <a:defRPr sz="16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71069" y="4802863"/>
            <a:ext cx="3443731"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cxnSp>
        <p:nvCxnSpPr>
          <p:cNvPr id="14" name="Straight Connector 13"/>
          <p:cNvCxnSpPr/>
          <p:nvPr userDrawn="1"/>
        </p:nvCxnSpPr>
        <p:spPr>
          <a:xfrm>
            <a:off x="457200" y="4777947"/>
            <a:ext cx="3657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Picture 3" descr="Background10-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6060" y="0"/>
            <a:ext cx="4567940" cy="5143500"/>
          </a:xfrm>
          <a:prstGeom prst="rect">
            <a:avLst/>
          </a:prstGeom>
        </p:spPr>
      </p:pic>
      <p:sp>
        <p:nvSpPr>
          <p:cNvPr id="7"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3224614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4793093" cy="438912"/>
          </a:xfrm>
        </p:spPr>
        <p:txBody>
          <a:bodyPr lIns="0" tIns="0" rIns="0" bIns="0" anchor="t">
            <a:noAutofit/>
          </a:bodyPr>
          <a:lstStyle>
            <a:lvl1pPr algn="l">
              <a:defRPr sz="2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None/>
              <a:defRPr sz="1600">
                <a:solidFill>
                  <a:schemeClr val="bg2"/>
                </a:solidFill>
              </a:defRPr>
            </a:lvl1pPr>
            <a:lvl2pPr marL="192024" indent="-192024">
              <a:lnSpc>
                <a:spcPts val="2200"/>
              </a:lnSpc>
              <a:spcBef>
                <a:spcPts val="0"/>
              </a:spcBef>
              <a:spcAft>
                <a:spcPts val="900"/>
              </a:spcAft>
              <a:buFont typeface="Arial"/>
              <a:buChar char="•"/>
              <a:defRPr sz="1600">
                <a:solidFill>
                  <a:schemeClr val="bg2"/>
                </a:solidFill>
              </a:defRPr>
            </a:lvl2pPr>
            <a:lvl3pPr marL="411480" indent="-192024">
              <a:lnSpc>
                <a:spcPts val="2200"/>
              </a:lnSpc>
              <a:spcBef>
                <a:spcPts val="0"/>
              </a:spcBef>
              <a:spcAft>
                <a:spcPts val="900"/>
              </a:spcAft>
              <a:buFont typeface="Lucida Grande"/>
              <a:buChar char="–"/>
              <a:defRPr sz="1600">
                <a:solidFill>
                  <a:schemeClr val="bg2"/>
                </a:solidFill>
              </a:defRPr>
            </a:lvl3pPr>
            <a:lvl4pPr marL="640080" indent="-192024">
              <a:lnSpc>
                <a:spcPts val="2200"/>
              </a:lnSpc>
              <a:spcBef>
                <a:spcPts val="0"/>
              </a:spcBef>
              <a:spcAft>
                <a:spcPts val="900"/>
              </a:spcAft>
              <a:buFont typeface="Lucida Grande"/>
              <a:buChar char="–"/>
              <a:defRPr sz="1600">
                <a:solidFill>
                  <a:schemeClr val="bg2"/>
                </a:solidFill>
              </a:defRPr>
            </a:lvl4pPr>
            <a:lvl5pPr marL="822960" indent="-192024">
              <a:lnSpc>
                <a:spcPts val="2200"/>
              </a:lnSpc>
              <a:spcBef>
                <a:spcPts val="0"/>
              </a:spcBef>
              <a:spcAft>
                <a:spcPts val="900"/>
              </a:spcAft>
              <a:buFont typeface="Lucida Grande"/>
              <a:buChar char="–"/>
              <a:defRPr sz="16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457200" y="4777947"/>
            <a:ext cx="4802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0" name="Picture 9" descr="Background11-0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1752" y="0"/>
            <a:ext cx="3042248" cy="5143500"/>
          </a:xfrm>
          <a:prstGeom prst="rect">
            <a:avLst/>
          </a:prstGeom>
        </p:spPr>
      </p:pic>
      <p:sp>
        <p:nvSpPr>
          <p:cNvPr id="12" name="Footer Placeholder 4"/>
          <p:cNvSpPr>
            <a:spLocks noGrp="1"/>
          </p:cNvSpPr>
          <p:nvPr>
            <p:ph type="ftr" sz="quarter" idx="11"/>
          </p:nvPr>
        </p:nvSpPr>
        <p:spPr>
          <a:xfrm>
            <a:off x="671069" y="4802863"/>
            <a:ext cx="4580553"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sp>
        <p:nvSpPr>
          <p:cNvPr id="13"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11099443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5943600" cy="589602"/>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sp>
        <p:nvSpPr>
          <p:cNvPr id="12" name="Text Placeholder 5"/>
          <p:cNvSpPr>
            <a:spLocks noGrp="1"/>
          </p:cNvSpPr>
          <p:nvPr>
            <p:ph type="body" sz="quarter" idx="13"/>
          </p:nvPr>
        </p:nvSpPr>
        <p:spPr>
          <a:xfrm>
            <a:off x="458529" y="832884"/>
            <a:ext cx="5943600" cy="3349625"/>
          </a:xfrm>
        </p:spPr>
        <p:txBody>
          <a:bodyPr lIns="0" tIns="0" rIns="0" bIns="0">
            <a:noAutofit/>
          </a:bodyPr>
          <a:lstStyle>
            <a:lvl1pPr marL="192024" indent="-192024">
              <a:lnSpc>
                <a:spcPts val="2000"/>
              </a:lnSpc>
              <a:spcBef>
                <a:spcPts val="0"/>
              </a:spcBef>
              <a:spcAft>
                <a:spcPts val="1200"/>
              </a:spcAft>
              <a:buClrTx/>
              <a:defRPr sz="1400">
                <a:solidFill>
                  <a:schemeClr val="bg2"/>
                </a:solidFill>
              </a:defRPr>
            </a:lvl1pPr>
            <a:lvl2pPr marL="411480" indent="-192024">
              <a:lnSpc>
                <a:spcPts val="2000"/>
              </a:lnSpc>
              <a:spcBef>
                <a:spcPts val="0"/>
              </a:spcBef>
              <a:spcAft>
                <a:spcPts val="1200"/>
              </a:spcAft>
              <a:buFont typeface="Lucida Grande"/>
              <a:buChar char="–"/>
              <a:defRPr sz="1400">
                <a:solidFill>
                  <a:schemeClr val="bg2"/>
                </a:solidFill>
              </a:defRPr>
            </a:lvl2pPr>
            <a:lvl3pPr marL="640080" indent="-192024">
              <a:lnSpc>
                <a:spcPts val="2000"/>
              </a:lnSpc>
              <a:spcBef>
                <a:spcPts val="0"/>
              </a:spcBef>
              <a:spcAft>
                <a:spcPts val="1200"/>
              </a:spcAft>
              <a:buFont typeface="Lucida Grande"/>
              <a:buChar char="–"/>
              <a:defRPr sz="1400">
                <a:solidFill>
                  <a:schemeClr val="bg2"/>
                </a:solidFill>
              </a:defRPr>
            </a:lvl3pPr>
            <a:lvl4pPr marL="868680" indent="-192024">
              <a:lnSpc>
                <a:spcPts val="2000"/>
              </a:lnSpc>
              <a:spcBef>
                <a:spcPts val="0"/>
              </a:spcBef>
              <a:spcAft>
                <a:spcPts val="1200"/>
              </a:spcAft>
              <a:buFont typeface="Lucida Grande"/>
              <a:buChar char="–"/>
              <a:defRPr sz="1400">
                <a:solidFill>
                  <a:schemeClr val="bg2"/>
                </a:solidFill>
              </a:defRPr>
            </a:lvl4pPr>
            <a:lvl5pPr marL="1097280" indent="-192024">
              <a:lnSpc>
                <a:spcPts val="2000"/>
              </a:lnSpc>
              <a:spcBef>
                <a:spcPts val="0"/>
              </a:spcBef>
              <a:spcAft>
                <a:spcPts val="1200"/>
              </a:spcAft>
              <a:buFont typeface="Lucida Grande"/>
              <a:buChar char="–"/>
              <a:defRPr sz="1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Background4-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2482" y="0"/>
            <a:ext cx="2283970" cy="5143500"/>
          </a:xfrm>
          <a:prstGeom prst="rect">
            <a:avLst/>
          </a:prstGeom>
        </p:spPr>
      </p:pic>
      <p:sp>
        <p:nvSpPr>
          <p:cNvPr id="9" name="Text Placeholder 12"/>
          <p:cNvSpPr>
            <a:spLocks noGrp="1"/>
          </p:cNvSpPr>
          <p:nvPr>
            <p:ph type="body" sz="quarter" idx="15"/>
          </p:nvPr>
        </p:nvSpPr>
        <p:spPr>
          <a:xfrm>
            <a:off x="7134449" y="837543"/>
            <a:ext cx="1737360" cy="3292475"/>
          </a:xfrm>
        </p:spPr>
        <p:txBody>
          <a:bodyPr lIns="0" tIns="0" rIns="0" bIns="0">
            <a:noAutofit/>
          </a:bodyPr>
          <a:lstStyle>
            <a:lvl1pPr marL="0" indent="0">
              <a:lnSpc>
                <a:spcPts val="2000"/>
              </a:lnSpc>
              <a:spcBef>
                <a:spcPts val="0"/>
              </a:spcBef>
              <a:spcAft>
                <a:spcPts val="900"/>
              </a:spcAft>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p:txBody>
      </p:sp>
    </p:spTree>
    <p:extLst>
      <p:ext uri="{BB962C8B-B14F-4D97-AF65-F5344CB8AC3E}">
        <p14:creationId xmlns:p14="http://schemas.microsoft.com/office/powerpoint/2010/main" val="30489351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6079430" cy="589840"/>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457200" y="4777947"/>
            <a:ext cx="6080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6079431" cy="3349625"/>
          </a:xfrm>
        </p:spPr>
        <p:txBody>
          <a:bodyPr lIns="0" tIns="0" rIns="0" bIns="0">
            <a:noAutofit/>
          </a:bodyPr>
          <a:lstStyle>
            <a:lvl1pPr marL="192024" indent="-192024">
              <a:lnSpc>
                <a:spcPts val="2200"/>
              </a:lnSpc>
              <a:spcBef>
                <a:spcPts val="0"/>
              </a:spcBef>
              <a:spcAft>
                <a:spcPts val="1200"/>
              </a:spcAft>
              <a:buClrTx/>
              <a:defRPr sz="1600">
                <a:solidFill>
                  <a:schemeClr val="bg2"/>
                </a:solidFill>
              </a:defRPr>
            </a:lvl1pPr>
            <a:lvl2pPr marL="411480" indent="-192024">
              <a:lnSpc>
                <a:spcPts val="2200"/>
              </a:lnSpc>
              <a:spcBef>
                <a:spcPts val="0"/>
              </a:spcBef>
              <a:spcAft>
                <a:spcPts val="1200"/>
              </a:spcAft>
              <a:buFont typeface="Lucida Grande"/>
              <a:buChar char="–"/>
              <a:defRPr sz="1600">
                <a:solidFill>
                  <a:schemeClr val="bg2"/>
                </a:solidFill>
              </a:defRPr>
            </a:lvl2pPr>
            <a:lvl3pPr marL="640080" indent="-192024">
              <a:lnSpc>
                <a:spcPts val="2200"/>
              </a:lnSpc>
              <a:spcBef>
                <a:spcPts val="0"/>
              </a:spcBef>
              <a:spcAft>
                <a:spcPts val="1200"/>
              </a:spcAft>
              <a:buFont typeface="Lucida Grande"/>
              <a:buChar char="–"/>
              <a:defRPr sz="1600">
                <a:solidFill>
                  <a:schemeClr val="bg2"/>
                </a:solidFill>
              </a:defRPr>
            </a:lvl3pPr>
            <a:lvl4pPr marL="868680" indent="-192024">
              <a:lnSpc>
                <a:spcPts val="2200"/>
              </a:lnSpc>
              <a:spcBef>
                <a:spcPts val="0"/>
              </a:spcBef>
              <a:spcAft>
                <a:spcPts val="1200"/>
              </a:spcAft>
              <a:buFont typeface="Lucida Grande"/>
              <a:buChar char="–"/>
              <a:defRPr sz="1600">
                <a:solidFill>
                  <a:schemeClr val="bg2"/>
                </a:solidFill>
              </a:defRPr>
            </a:lvl4pPr>
            <a:lvl5pPr marL="1097280" indent="-192024">
              <a:lnSpc>
                <a:spcPts val="2200"/>
              </a:lnSpc>
              <a:spcBef>
                <a:spcPts val="0"/>
              </a:spcBef>
              <a:spcAft>
                <a:spcPts val="1200"/>
              </a:spcAft>
              <a:buFont typeface="Lucida Grande"/>
              <a:buChar char="–"/>
              <a:defRPr sz="16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Background9-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0030" y="-9144"/>
            <a:ext cx="2293114" cy="5164092"/>
          </a:xfrm>
          <a:prstGeom prst="rect">
            <a:avLst/>
          </a:prstGeom>
        </p:spPr>
      </p:pic>
      <p:sp>
        <p:nvSpPr>
          <p:cNvPr id="11" name="Footer Placeholder 4"/>
          <p:cNvSpPr>
            <a:spLocks noGrp="1"/>
          </p:cNvSpPr>
          <p:nvPr>
            <p:ph type="ftr" sz="quarter" idx="11"/>
          </p:nvPr>
        </p:nvSpPr>
        <p:spPr>
          <a:xfrm>
            <a:off x="671069" y="4802863"/>
            <a:ext cx="5729731"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sp>
        <p:nvSpPr>
          <p:cNvPr id="13"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30822946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2" descr="Background8-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0030" y="0"/>
            <a:ext cx="2283970" cy="5143500"/>
          </a:xfrm>
          <a:prstGeom prst="rect">
            <a:avLst/>
          </a:prstGeom>
        </p:spPr>
      </p:pic>
      <p:sp>
        <p:nvSpPr>
          <p:cNvPr id="2" name="Title 1"/>
          <p:cNvSpPr>
            <a:spLocks noGrp="1"/>
          </p:cNvSpPr>
          <p:nvPr>
            <p:ph type="title"/>
          </p:nvPr>
        </p:nvSpPr>
        <p:spPr>
          <a:xfrm>
            <a:off x="458529" y="145829"/>
            <a:ext cx="5943600" cy="589838"/>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3"/>
          </p:nvPr>
        </p:nvSpPr>
        <p:spPr>
          <a:xfrm>
            <a:off x="458529" y="860345"/>
            <a:ext cx="5943600" cy="265494"/>
          </a:xfrm>
        </p:spPr>
        <p:txBody>
          <a:bodyPr lIns="0" tIns="0" rIns="0" bIns="0">
            <a:noAutofit/>
          </a:bodyPr>
          <a:lstStyle>
            <a:lvl1pPr marL="0" indent="0">
              <a:lnSpc>
                <a:spcPts val="1500"/>
              </a:lnSpc>
              <a:spcBef>
                <a:spcPts val="0"/>
              </a:spcBef>
              <a:spcAft>
                <a:spcPts val="0"/>
              </a:spcAft>
              <a:buClr>
                <a:schemeClr val="tx2"/>
              </a:buClr>
              <a:buNone/>
              <a:defRPr sz="1100">
                <a:solidFill>
                  <a:schemeClr val="bg2"/>
                </a:solidFill>
              </a:defRPr>
            </a:lvl1pPr>
            <a:lvl2pPr marL="411480" indent="-192024">
              <a:lnSpc>
                <a:spcPts val="2000"/>
              </a:lnSpc>
              <a:spcBef>
                <a:spcPts val="0"/>
              </a:spcBef>
              <a:spcAft>
                <a:spcPts val="1200"/>
              </a:spcAft>
              <a:defRPr sz="1400">
                <a:solidFill>
                  <a:schemeClr val="bg2"/>
                </a:solidFill>
              </a:defRPr>
            </a:lvl2pPr>
            <a:lvl3pPr marL="640080" indent="-192024">
              <a:lnSpc>
                <a:spcPts val="2000"/>
              </a:lnSpc>
              <a:spcBef>
                <a:spcPts val="0"/>
              </a:spcBef>
              <a:spcAft>
                <a:spcPts val="1200"/>
              </a:spcAft>
              <a:defRPr sz="1400">
                <a:solidFill>
                  <a:schemeClr val="bg2"/>
                </a:solidFill>
              </a:defRPr>
            </a:lvl3pPr>
            <a:lvl4pPr marL="868680" indent="-192024">
              <a:lnSpc>
                <a:spcPts val="2000"/>
              </a:lnSpc>
              <a:spcBef>
                <a:spcPts val="0"/>
              </a:spcBef>
              <a:spcAft>
                <a:spcPts val="1200"/>
              </a:spcAft>
              <a:defRPr sz="1400">
                <a:solidFill>
                  <a:schemeClr val="bg2"/>
                </a:solidFill>
              </a:defRPr>
            </a:lvl4pPr>
            <a:lvl5pPr marL="1097280" indent="-192024">
              <a:lnSpc>
                <a:spcPts val="2000"/>
              </a:lnSpc>
              <a:spcBef>
                <a:spcPts val="0"/>
              </a:spcBef>
              <a:spcAft>
                <a:spcPts val="1200"/>
              </a:spcAft>
              <a:defRPr sz="1400">
                <a:solidFill>
                  <a:schemeClr val="bg2"/>
                </a:solidFill>
              </a:defRPr>
            </a:lvl5pPr>
          </a:lstStyle>
          <a:p>
            <a:pPr lvl="0"/>
            <a:r>
              <a:rPr lang="en-US"/>
              <a:t>Edit Master text styles</a:t>
            </a:r>
          </a:p>
        </p:txBody>
      </p:sp>
      <p:cxnSp>
        <p:nvCxnSpPr>
          <p:cNvPr id="10" name="Straight Connector 9"/>
          <p:cNvCxnSpPr/>
          <p:nvPr userDrawn="1"/>
        </p:nvCxnSpPr>
        <p:spPr>
          <a:xfrm>
            <a:off x="457200" y="4777947"/>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457200" y="1371601"/>
            <a:ext cx="5939383" cy="3064841"/>
          </a:xfrm>
        </p:spPr>
        <p:txBody>
          <a:bodyPr>
            <a:normAutofit/>
          </a:bodyPr>
          <a:lstStyle>
            <a:lvl1pPr marL="0" indent="0">
              <a:buNone/>
              <a:defRPr sz="1200"/>
            </a:lvl1pPr>
          </a:lstStyle>
          <a:p>
            <a:r>
              <a:rPr lang="en-US"/>
              <a:t>Click icon to add table</a:t>
            </a:r>
            <a:endParaRPr lang="en-US" dirty="0"/>
          </a:p>
        </p:txBody>
      </p:sp>
      <p:sp>
        <p:nvSpPr>
          <p:cNvPr id="13" name="Text Placeholder 12"/>
          <p:cNvSpPr>
            <a:spLocks noGrp="1"/>
          </p:cNvSpPr>
          <p:nvPr>
            <p:ph type="body" sz="quarter" idx="15"/>
          </p:nvPr>
        </p:nvSpPr>
        <p:spPr>
          <a:xfrm>
            <a:off x="7065963" y="1371600"/>
            <a:ext cx="1737360" cy="3292475"/>
          </a:xfrm>
        </p:spPr>
        <p:txBody>
          <a:bodyPr lIns="0" tIns="0" rIns="0" bIns="0">
            <a:noAutofit/>
          </a:bodyPr>
          <a:lstStyle>
            <a:lvl1pPr marL="0" indent="0">
              <a:lnSpc>
                <a:spcPts val="1200"/>
              </a:lnSpc>
              <a:spcBef>
                <a:spcPts val="0"/>
              </a:spcBef>
              <a:spcAft>
                <a:spcPts val="900"/>
              </a:spcAft>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p:txBody>
      </p:sp>
      <p:sp>
        <p:nvSpPr>
          <p:cNvPr id="12" name="Footer Placeholder 4"/>
          <p:cNvSpPr>
            <a:spLocks noGrp="1"/>
          </p:cNvSpPr>
          <p:nvPr>
            <p:ph type="ftr" sz="quarter" idx="11"/>
          </p:nvPr>
        </p:nvSpPr>
        <p:spPr>
          <a:xfrm>
            <a:off x="671069" y="4802863"/>
            <a:ext cx="5729731"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sp>
        <p:nvSpPr>
          <p:cNvPr id="14"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7942884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descr="Background8-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0030" y="0"/>
            <a:ext cx="2283970" cy="5143500"/>
          </a:xfrm>
          <a:prstGeom prst="rect">
            <a:avLst/>
          </a:prstGeom>
        </p:spPr>
      </p:pic>
      <p:sp>
        <p:nvSpPr>
          <p:cNvPr id="2" name="Title 1"/>
          <p:cNvSpPr>
            <a:spLocks noGrp="1"/>
          </p:cNvSpPr>
          <p:nvPr>
            <p:ph type="title"/>
          </p:nvPr>
        </p:nvSpPr>
        <p:spPr>
          <a:xfrm>
            <a:off x="458529" y="145829"/>
            <a:ext cx="5943600" cy="589837"/>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457200" y="4777947"/>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457200" y="1371601"/>
            <a:ext cx="5939383" cy="3064841"/>
          </a:xfrm>
        </p:spPr>
        <p:txBody>
          <a:bodyPr>
            <a:normAutofit/>
          </a:bodyPr>
          <a:lstStyle>
            <a:lvl1pPr marL="0" indent="0">
              <a:buNone/>
              <a:defRPr sz="1200"/>
            </a:lvl1pPr>
          </a:lstStyle>
          <a:p>
            <a:r>
              <a:rPr lang="en-US"/>
              <a:t>Click icon to add table</a:t>
            </a:r>
            <a:endParaRPr lang="en-US" dirty="0"/>
          </a:p>
        </p:txBody>
      </p:sp>
      <p:sp>
        <p:nvSpPr>
          <p:cNvPr id="13" name="Text Placeholder 12"/>
          <p:cNvSpPr>
            <a:spLocks noGrp="1"/>
          </p:cNvSpPr>
          <p:nvPr>
            <p:ph type="body" sz="quarter" idx="15"/>
          </p:nvPr>
        </p:nvSpPr>
        <p:spPr>
          <a:xfrm>
            <a:off x="7065963" y="1358160"/>
            <a:ext cx="1737360" cy="3292475"/>
          </a:xfrm>
        </p:spPr>
        <p:txBody>
          <a:bodyPr lIns="0" tIns="0" rIns="0" bIns="0">
            <a:noAutofit/>
          </a:bodyPr>
          <a:lstStyle>
            <a:lvl1pPr marL="0" indent="0">
              <a:lnSpc>
                <a:spcPts val="1700"/>
              </a:lnSpc>
              <a:spcBef>
                <a:spcPts val="0"/>
              </a:spcBef>
              <a:spcAft>
                <a:spcPts val="900"/>
              </a:spcAft>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p:txBody>
      </p:sp>
      <p:sp>
        <p:nvSpPr>
          <p:cNvPr id="14" name="Footer Placeholder 4"/>
          <p:cNvSpPr>
            <a:spLocks noGrp="1"/>
          </p:cNvSpPr>
          <p:nvPr>
            <p:ph type="ftr" sz="quarter" idx="11"/>
          </p:nvPr>
        </p:nvSpPr>
        <p:spPr>
          <a:xfrm>
            <a:off x="671069" y="4802863"/>
            <a:ext cx="5729731"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sp>
        <p:nvSpPr>
          <p:cNvPr id="15"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9114394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2" y="1417320"/>
            <a:ext cx="6861175" cy="1536425"/>
          </a:xfrm>
        </p:spPr>
        <p:txBody>
          <a:bodyPr lIns="0" tIns="0" rIns="0" bIns="0" anchor="t" anchorCtr="0">
            <a:noAutofit/>
          </a:bodyPr>
          <a:lstStyle>
            <a:lvl1pPr marL="90488" indent="-79375" algn="l">
              <a:lnSpc>
                <a:spcPts val="3000"/>
              </a:lnSpc>
              <a:defRPr sz="220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431210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7" name="Picture 6"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pic>
        <p:nvPicPr>
          <p:cNvPr id="6" name="Picture 5" descr="CIMA_KO_Large.png"/>
          <p:cNvPicPr>
            <a:picLocks noChangeAspect="1"/>
          </p:cNvPicPr>
          <p:nvPr userDrawn="1"/>
        </p:nvPicPr>
        <p:blipFill rotWithShape="1">
          <a:blip r:embed="rId3">
            <a:extLst>
              <a:ext uri="{28A0092B-C50C-407E-A947-70E740481C1C}">
                <a14:useLocalDpi xmlns:a14="http://schemas.microsoft.com/office/drawing/2010/main" val="0"/>
              </a:ext>
            </a:extLst>
          </a:blip>
          <a:srcRect l="18457" t="28261" r="17342" b="30708"/>
          <a:stretch/>
        </p:blipFill>
        <p:spPr>
          <a:xfrm>
            <a:off x="449263" y="476251"/>
            <a:ext cx="1189756" cy="496618"/>
          </a:xfrm>
          <a:prstGeom prst="rect">
            <a:avLst/>
          </a:prstGeom>
        </p:spPr>
      </p:pic>
    </p:spTree>
    <p:extLst>
      <p:ext uri="{BB962C8B-B14F-4D97-AF65-F5344CB8AC3E}">
        <p14:creationId xmlns:p14="http://schemas.microsoft.com/office/powerpoint/2010/main" val="30884219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2" name="Title 1"/>
          <p:cNvSpPr>
            <a:spLocks noGrp="1"/>
          </p:cNvSpPr>
          <p:nvPr>
            <p:ph type="title"/>
          </p:nvPr>
        </p:nvSpPr>
        <p:spPr>
          <a:xfrm>
            <a:off x="455612" y="1414896"/>
            <a:ext cx="6861175" cy="1545046"/>
          </a:xfrm>
        </p:spPr>
        <p:txBody>
          <a:bodyPr lIns="0" tIns="0" rIns="0" bIns="0" anchor="t" anchorCtr="0">
            <a:noAutofit/>
          </a:bodyPr>
          <a:lstStyle>
            <a:lvl1pPr marL="90488" indent="-90488" algn="l">
              <a:lnSpc>
                <a:spcPts val="3000"/>
              </a:lnSpc>
              <a:defRPr sz="220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4672525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2" y="1417320"/>
            <a:ext cx="6861175" cy="1536425"/>
          </a:xfrm>
        </p:spPr>
        <p:txBody>
          <a:bodyPr lIns="0" tIns="0" rIns="0" bIns="0" anchor="t" anchorCtr="0">
            <a:noAutofit/>
          </a:bodyPr>
          <a:lstStyle>
            <a:lvl1pPr marL="90488" indent="-90488" algn="l">
              <a:lnSpc>
                <a:spcPts val="3000"/>
              </a:lnSpc>
              <a:defRPr sz="220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42641679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3" name="Picture 2" descr="Background5-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
        <p:nvSpPr>
          <p:cNvPr id="2" name="Title 1"/>
          <p:cNvSpPr>
            <a:spLocks noGrp="1"/>
          </p:cNvSpPr>
          <p:nvPr>
            <p:ph type="title"/>
          </p:nvPr>
        </p:nvSpPr>
        <p:spPr>
          <a:xfrm>
            <a:off x="455612" y="1417320"/>
            <a:ext cx="6861175" cy="1536425"/>
          </a:xfrm>
        </p:spPr>
        <p:txBody>
          <a:bodyPr lIns="0" tIns="0" rIns="0" bIns="0" anchor="t" anchorCtr="0">
            <a:noAutofit/>
          </a:bodyPr>
          <a:lstStyle>
            <a:lvl1pPr marL="90488" indent="-90488" algn="l">
              <a:lnSpc>
                <a:spcPts val="3000"/>
              </a:lnSpc>
              <a:defRPr sz="220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0984510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Divider">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2" y="1417320"/>
            <a:ext cx="6861175" cy="1632988"/>
          </a:xfrm>
        </p:spPr>
        <p:txBody>
          <a:bodyPr lIns="0" tIns="0" rIns="0" bIns="0" anchor="t" anchorCtr="0">
            <a:noAutofit/>
          </a:bodyPr>
          <a:lstStyle>
            <a:lvl1pPr marL="85725" indent="-85725" algn="l">
              <a:lnSpc>
                <a:spcPts val="3000"/>
              </a:lnSpc>
              <a:defRPr sz="220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4270230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descr="Background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
        <p:nvSpPr>
          <p:cNvPr id="2" name="Title 1"/>
          <p:cNvSpPr>
            <a:spLocks noGrp="1"/>
          </p:cNvSpPr>
          <p:nvPr>
            <p:ph type="title"/>
          </p:nvPr>
        </p:nvSpPr>
        <p:spPr>
          <a:xfrm>
            <a:off x="455612" y="1417320"/>
            <a:ext cx="6861175" cy="1634118"/>
          </a:xfrm>
        </p:spPr>
        <p:txBody>
          <a:bodyPr lIns="0" tIns="0" rIns="0" bIns="0" anchor="t" anchorCtr="0">
            <a:noAutofit/>
          </a:bodyPr>
          <a:lstStyle>
            <a:lvl1pPr marL="85725" indent="-85725" algn="l">
              <a:lnSpc>
                <a:spcPts val="3000"/>
              </a:lnSpc>
              <a:defRPr sz="220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8920533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Divi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2" y="1417320"/>
            <a:ext cx="6861175" cy="1636837"/>
          </a:xfrm>
        </p:spPr>
        <p:txBody>
          <a:bodyPr lIns="0" tIns="0" rIns="0" bIns="0" anchor="t" anchorCtr="0">
            <a:noAutofit/>
          </a:bodyPr>
          <a:lstStyle>
            <a:lvl1pPr marL="90488" indent="-90488" algn="l">
              <a:lnSpc>
                <a:spcPts val="3000"/>
              </a:lnSpc>
              <a:defRPr sz="220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5133158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3" name="Picture 2" descr="Background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2" name="Title 1"/>
          <p:cNvSpPr>
            <a:spLocks noGrp="1"/>
          </p:cNvSpPr>
          <p:nvPr>
            <p:ph type="title"/>
          </p:nvPr>
        </p:nvSpPr>
        <p:spPr>
          <a:xfrm>
            <a:off x="455613" y="1417320"/>
            <a:ext cx="6854726" cy="1634117"/>
          </a:xfrm>
        </p:spPr>
        <p:txBody>
          <a:bodyPr lIns="0" tIns="0" rIns="0" bIns="0" anchor="t" anchorCtr="0">
            <a:noAutofit/>
          </a:bodyPr>
          <a:lstStyle>
            <a:lvl1pPr marL="90488" indent="-90488" algn="l">
              <a:lnSpc>
                <a:spcPts val="3000"/>
              </a:lnSpc>
              <a:defRPr sz="220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1280818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4575289" cy="589602"/>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3"/>
          </p:nvPr>
        </p:nvSpPr>
        <p:spPr>
          <a:xfrm>
            <a:off x="458529" y="832885"/>
            <a:ext cx="4575289" cy="570466"/>
          </a:xfrm>
        </p:spPr>
        <p:txBody>
          <a:bodyPr lIns="0" tIns="0" rIns="0" bIns="0">
            <a:noAutofit/>
          </a:bodyPr>
          <a:lstStyle>
            <a:lvl1pPr marL="0" indent="0">
              <a:lnSpc>
                <a:spcPts val="2000"/>
              </a:lnSpc>
              <a:spcBef>
                <a:spcPts val="0"/>
              </a:spcBef>
              <a:spcAft>
                <a:spcPts val="1200"/>
              </a:spcAft>
              <a:buClr>
                <a:schemeClr val="tx2"/>
              </a:buClr>
              <a:buNone/>
              <a:defRPr sz="1400">
                <a:solidFill>
                  <a:schemeClr val="bg2"/>
                </a:solidFill>
              </a:defRPr>
            </a:lvl1pPr>
            <a:lvl2pPr marL="411480" indent="-192024">
              <a:lnSpc>
                <a:spcPts val="2000"/>
              </a:lnSpc>
              <a:spcBef>
                <a:spcPts val="0"/>
              </a:spcBef>
              <a:spcAft>
                <a:spcPts val="1200"/>
              </a:spcAft>
              <a:defRPr sz="1400">
                <a:solidFill>
                  <a:schemeClr val="bg2"/>
                </a:solidFill>
              </a:defRPr>
            </a:lvl2pPr>
            <a:lvl3pPr marL="640080" indent="-192024">
              <a:lnSpc>
                <a:spcPts val="2000"/>
              </a:lnSpc>
              <a:spcBef>
                <a:spcPts val="0"/>
              </a:spcBef>
              <a:spcAft>
                <a:spcPts val="1200"/>
              </a:spcAft>
              <a:defRPr sz="1400">
                <a:solidFill>
                  <a:schemeClr val="bg2"/>
                </a:solidFill>
              </a:defRPr>
            </a:lvl3pPr>
            <a:lvl4pPr marL="868680" indent="-192024">
              <a:lnSpc>
                <a:spcPts val="2000"/>
              </a:lnSpc>
              <a:spcBef>
                <a:spcPts val="0"/>
              </a:spcBef>
              <a:spcAft>
                <a:spcPts val="1200"/>
              </a:spcAft>
              <a:defRPr sz="1400">
                <a:solidFill>
                  <a:schemeClr val="bg2"/>
                </a:solidFill>
              </a:defRPr>
            </a:lvl4pPr>
            <a:lvl5pPr marL="1097280" indent="-192024">
              <a:lnSpc>
                <a:spcPts val="2000"/>
              </a:lnSpc>
              <a:spcBef>
                <a:spcPts val="0"/>
              </a:spcBef>
              <a:spcAft>
                <a:spcPts val="1200"/>
              </a:spcAft>
              <a:defRPr sz="1400">
                <a:solidFill>
                  <a:schemeClr val="bg2"/>
                </a:solidFill>
              </a:defRPr>
            </a:lvl5pPr>
          </a:lstStyle>
          <a:p>
            <a:pPr lvl="0"/>
            <a:r>
              <a:rPr lang="en-US"/>
              <a:t>Edit Master text styles</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458530" y="1598706"/>
            <a:ext cx="4575434" cy="2835182"/>
          </a:xfrm>
        </p:spPr>
        <p:txBody>
          <a:bodyPr lIns="0" tIns="0" rIns="0" bIns="0" numCol="2" spcCol="374904">
            <a:noAutofit/>
          </a:bodyPr>
          <a:lstStyle>
            <a:lvl1pPr marL="0" indent="0">
              <a:lnSpc>
                <a:spcPts val="1200"/>
              </a:lnSpc>
              <a:spcBef>
                <a:spcPts val="0"/>
              </a:spcBef>
              <a:spcAft>
                <a:spcPts val="900"/>
              </a:spcAft>
              <a:buNone/>
              <a:defRPr sz="900" b="1">
                <a:solidFill>
                  <a:schemeClr val="tx2"/>
                </a:solidFill>
              </a:defRPr>
            </a:lvl1pPr>
            <a:lvl2pPr marL="457200" indent="0">
              <a:lnSpc>
                <a:spcPts val="1200"/>
              </a:lnSpc>
              <a:spcBef>
                <a:spcPts val="0"/>
              </a:spcBef>
              <a:spcAft>
                <a:spcPts val="900"/>
              </a:spcAft>
              <a:buNone/>
              <a:defRPr sz="900"/>
            </a:lvl2pPr>
            <a:lvl3pPr marL="914400" indent="0">
              <a:lnSpc>
                <a:spcPts val="1200"/>
              </a:lnSpc>
              <a:spcBef>
                <a:spcPts val="0"/>
              </a:spcBef>
              <a:spcAft>
                <a:spcPts val="900"/>
              </a:spcAft>
              <a:buNone/>
              <a:defRPr sz="900"/>
            </a:lvl3pPr>
            <a:lvl4pPr marL="1371600" indent="0">
              <a:lnSpc>
                <a:spcPts val="1200"/>
              </a:lnSpc>
              <a:spcBef>
                <a:spcPts val="0"/>
              </a:spcBef>
              <a:spcAft>
                <a:spcPts val="900"/>
              </a:spcAft>
              <a:buNone/>
              <a:defRPr sz="900"/>
            </a:lvl4pPr>
            <a:lvl5pPr marL="1828800" indent="0">
              <a:lnSpc>
                <a:spcPts val="1200"/>
              </a:lnSpc>
              <a:spcBef>
                <a:spcPts val="0"/>
              </a:spcBef>
              <a:spcAft>
                <a:spcPts val="900"/>
              </a:spcAft>
              <a:buNone/>
              <a:defRPr sz="900"/>
            </a:lvl5pPr>
          </a:lstStyle>
          <a:p>
            <a:pPr lvl="0"/>
            <a:r>
              <a:rPr lang="en-US"/>
              <a:t>Edit Master text styles</a:t>
            </a:r>
          </a:p>
        </p:txBody>
      </p:sp>
      <p:sp>
        <p:nvSpPr>
          <p:cNvPr id="11" name="Picture Placeholder 10"/>
          <p:cNvSpPr>
            <a:spLocks noGrp="1"/>
          </p:cNvSpPr>
          <p:nvPr>
            <p:ph type="pic" sz="quarter" idx="15"/>
          </p:nvPr>
        </p:nvSpPr>
        <p:spPr>
          <a:xfrm>
            <a:off x="5608321" y="1598613"/>
            <a:ext cx="3078480" cy="2835275"/>
          </a:xfrm>
        </p:spPr>
        <p:txBody>
          <a:bodyPr>
            <a:normAutofit/>
          </a:bodyPr>
          <a:lstStyle>
            <a:lvl1pPr marL="0" indent="0">
              <a:buNone/>
              <a:defRPr sz="1200"/>
            </a:lvl1pPr>
          </a:lstStyle>
          <a:p>
            <a:r>
              <a:rPr lang="en-US"/>
              <a:t>Click icon to add picture</a:t>
            </a:r>
          </a:p>
        </p:txBody>
      </p:sp>
      <p:sp>
        <p:nvSpPr>
          <p:cNvPr id="13" name="Footer Placeholder 4"/>
          <p:cNvSpPr>
            <a:spLocks noGrp="1"/>
          </p:cNvSpPr>
          <p:nvPr>
            <p:ph type="ftr" sz="quarter" idx="11"/>
          </p:nvPr>
        </p:nvSpPr>
        <p:spPr>
          <a:xfrm>
            <a:off x="671069" y="4802863"/>
            <a:ext cx="8015732"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sp>
        <p:nvSpPr>
          <p:cNvPr id="14"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8911483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39753"/>
            <a:ext cx="7771070" cy="591353"/>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nSpc>
                <a:spcPts val="2200"/>
              </a:lnSpc>
              <a:spcBef>
                <a:spcPts val="0"/>
              </a:spcBef>
              <a:spcAft>
                <a:spcPts val="1200"/>
              </a:spcAft>
              <a:buClrTx/>
              <a:defRPr sz="1600">
                <a:solidFill>
                  <a:schemeClr val="bg2"/>
                </a:solidFill>
              </a:defRPr>
            </a:lvl1pPr>
            <a:lvl2pPr marL="411480" indent="-192024">
              <a:lnSpc>
                <a:spcPts val="2200"/>
              </a:lnSpc>
              <a:spcBef>
                <a:spcPts val="0"/>
              </a:spcBef>
              <a:spcAft>
                <a:spcPts val="1200"/>
              </a:spcAft>
              <a:buFont typeface="Lucida Grande"/>
              <a:buChar char="–"/>
              <a:defRPr sz="1600">
                <a:solidFill>
                  <a:schemeClr val="bg2"/>
                </a:solidFill>
              </a:defRPr>
            </a:lvl2pPr>
            <a:lvl3pPr marL="640080" indent="-192024">
              <a:lnSpc>
                <a:spcPts val="2200"/>
              </a:lnSpc>
              <a:spcBef>
                <a:spcPts val="0"/>
              </a:spcBef>
              <a:spcAft>
                <a:spcPts val="1200"/>
              </a:spcAft>
              <a:buFont typeface="Lucida Grande"/>
              <a:buChar char="–"/>
              <a:defRPr sz="1600">
                <a:solidFill>
                  <a:schemeClr val="bg2"/>
                </a:solidFill>
              </a:defRPr>
            </a:lvl3pPr>
            <a:lvl4pPr marL="868680" indent="-192024">
              <a:lnSpc>
                <a:spcPts val="2200"/>
              </a:lnSpc>
              <a:spcBef>
                <a:spcPts val="0"/>
              </a:spcBef>
              <a:spcAft>
                <a:spcPts val="1200"/>
              </a:spcAft>
              <a:buFont typeface="Lucida Grande"/>
              <a:buChar char="–"/>
              <a:defRPr sz="1600">
                <a:solidFill>
                  <a:schemeClr val="bg2"/>
                </a:solidFill>
              </a:defRPr>
            </a:lvl4pPr>
            <a:lvl5pPr marL="1097280" indent="-192024">
              <a:lnSpc>
                <a:spcPts val="2200"/>
              </a:lnSpc>
              <a:spcBef>
                <a:spcPts val="0"/>
              </a:spcBef>
              <a:spcAft>
                <a:spcPts val="1200"/>
              </a:spcAft>
              <a:buFont typeface="Lucida Grande"/>
              <a:buChar char="–"/>
              <a:defRPr sz="16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p:cNvSpPr>
            <a:spLocks noGrp="1"/>
          </p:cNvSpPr>
          <p:nvPr>
            <p:ph type="ftr" sz="quarter" idx="11"/>
          </p:nvPr>
        </p:nvSpPr>
        <p:spPr>
          <a:xfrm>
            <a:off x="671069" y="4802863"/>
            <a:ext cx="8015732"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sp>
        <p:nvSpPr>
          <p:cNvPr id="11"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5419539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8" y="145829"/>
            <a:ext cx="8228271" cy="589837"/>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3"/>
          </p:nvPr>
        </p:nvSpPr>
        <p:spPr>
          <a:xfrm>
            <a:off x="458528" y="832701"/>
            <a:ext cx="8228271" cy="3349625"/>
          </a:xfrm>
        </p:spPr>
        <p:txBody>
          <a:bodyPr lIns="0" tIns="0" rIns="0" bIns="0" numCol="2" spcCol="374904">
            <a:noAutofit/>
          </a:bodyPr>
          <a:lstStyle>
            <a:lvl1pPr marL="192024" indent="-192024">
              <a:lnSpc>
                <a:spcPts val="2000"/>
              </a:lnSpc>
              <a:spcBef>
                <a:spcPts val="0"/>
              </a:spcBef>
              <a:spcAft>
                <a:spcPts val="900"/>
              </a:spcAft>
              <a:buClrTx/>
              <a:defRPr sz="1400">
                <a:solidFill>
                  <a:schemeClr val="bg2"/>
                </a:solidFill>
              </a:defRPr>
            </a:lvl1pPr>
            <a:lvl2pPr marL="411480" indent="-192024">
              <a:lnSpc>
                <a:spcPts val="2000"/>
              </a:lnSpc>
              <a:spcBef>
                <a:spcPts val="0"/>
              </a:spcBef>
              <a:spcAft>
                <a:spcPts val="900"/>
              </a:spcAft>
              <a:buFont typeface="Lucida Grande"/>
              <a:buChar char="–"/>
              <a:defRPr sz="1400">
                <a:solidFill>
                  <a:schemeClr val="bg2"/>
                </a:solidFill>
              </a:defRPr>
            </a:lvl2pPr>
            <a:lvl3pPr marL="640080" indent="-192024">
              <a:lnSpc>
                <a:spcPts val="2000"/>
              </a:lnSpc>
              <a:spcBef>
                <a:spcPts val="0"/>
              </a:spcBef>
              <a:spcAft>
                <a:spcPts val="900"/>
              </a:spcAft>
              <a:buFont typeface="Lucida Grande"/>
              <a:buChar char="–"/>
              <a:defRPr sz="1400">
                <a:solidFill>
                  <a:schemeClr val="bg2"/>
                </a:solidFill>
              </a:defRPr>
            </a:lvl3pPr>
            <a:lvl4pPr marL="868680" indent="-192024">
              <a:lnSpc>
                <a:spcPts val="2000"/>
              </a:lnSpc>
              <a:spcBef>
                <a:spcPts val="0"/>
              </a:spcBef>
              <a:spcAft>
                <a:spcPts val="900"/>
              </a:spcAft>
              <a:buFont typeface="Lucida Grande"/>
              <a:buChar char="–"/>
              <a:defRPr sz="1400">
                <a:solidFill>
                  <a:schemeClr val="bg2"/>
                </a:solidFill>
              </a:defRPr>
            </a:lvl4pPr>
            <a:lvl5pPr marL="1097280" indent="-192024">
              <a:lnSpc>
                <a:spcPts val="2000"/>
              </a:lnSpc>
              <a:spcBef>
                <a:spcPts val="0"/>
              </a:spcBef>
              <a:spcAft>
                <a:spcPts val="900"/>
              </a:spcAft>
              <a:buFont typeface="Lucida Grande"/>
              <a:buChar char="–"/>
              <a:defRPr sz="1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a:spLocks noGrp="1"/>
          </p:cNvSpPr>
          <p:nvPr>
            <p:ph type="ftr" sz="quarter" idx="11"/>
          </p:nvPr>
        </p:nvSpPr>
        <p:spPr>
          <a:xfrm>
            <a:off x="671069" y="4802863"/>
            <a:ext cx="8015732"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sp>
        <p:nvSpPr>
          <p:cNvPr id="12"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3823589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72246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pic>
        <p:nvPicPr>
          <p:cNvPr id="6" name="Picture 5" descr="Association_KO.png"/>
          <p:cNvPicPr>
            <a:picLocks noChangeAspect="1"/>
          </p:cNvPicPr>
          <p:nvPr userDrawn="1"/>
        </p:nvPicPr>
        <p:blipFill rotWithShape="1">
          <a:blip r:embed="rId2">
            <a:extLst>
              <a:ext uri="{28A0092B-C50C-407E-A947-70E740481C1C}">
                <a14:useLocalDpi xmlns:a14="http://schemas.microsoft.com/office/drawing/2010/main" val="0"/>
              </a:ext>
            </a:extLst>
          </a:blip>
          <a:srcRect l="18519" t="32806" r="17806" b="32722"/>
          <a:stretch/>
        </p:blipFill>
        <p:spPr>
          <a:xfrm>
            <a:off x="507712" y="528741"/>
            <a:ext cx="1394460" cy="419586"/>
          </a:xfrm>
          <a:prstGeom prst="rect">
            <a:avLst/>
          </a:prstGeom>
        </p:spPr>
      </p:pic>
    </p:spTree>
    <p:extLst>
      <p:ext uri="{BB962C8B-B14F-4D97-AF65-F5344CB8AC3E}">
        <p14:creationId xmlns:p14="http://schemas.microsoft.com/office/powerpoint/2010/main" val="4550156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5" name="Picture 4" descr="Background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
        <p:nvSpPr>
          <p:cNvPr id="2" name="Title 1"/>
          <p:cNvSpPr>
            <a:spLocks noGrp="1"/>
          </p:cNvSpPr>
          <p:nvPr>
            <p:ph type="title"/>
          </p:nvPr>
        </p:nvSpPr>
        <p:spPr>
          <a:xfrm>
            <a:off x="458529" y="399586"/>
            <a:ext cx="3649921" cy="438912"/>
          </a:xfrm>
        </p:spPr>
        <p:txBody>
          <a:bodyPr lIns="0" tIns="0" rIns="0" bIns="0" anchor="t">
            <a:noAutofit/>
          </a:bodyPr>
          <a:lstStyle>
            <a:lvl1pPr algn="l">
              <a:defRPr sz="2200">
                <a:solidFill>
                  <a:schemeClr val="bg1"/>
                </a:solidFill>
              </a:defRPr>
            </a:lvl1pPr>
          </a:lstStyle>
          <a:p>
            <a:r>
              <a:rPr lang="en-US"/>
              <a:t>Click to edit Master title style</a:t>
            </a:r>
            <a:endParaRPr lang="en-US" dirty="0"/>
          </a:p>
        </p:txBody>
      </p:sp>
      <p:sp>
        <p:nvSpPr>
          <p:cNvPr id="7" name="Text Placeholder 6"/>
          <p:cNvSpPr>
            <a:spLocks noGrp="1"/>
          </p:cNvSpPr>
          <p:nvPr>
            <p:ph type="body" sz="quarter" idx="10"/>
          </p:nvPr>
        </p:nvSpPr>
        <p:spPr>
          <a:xfrm>
            <a:off x="455612" y="1880653"/>
            <a:ext cx="7363869" cy="2894007"/>
          </a:xfrm>
        </p:spPr>
        <p:txBody>
          <a:bodyPr lIns="0" tIns="0" rIns="0" bIns="0">
            <a:noAutofit/>
          </a:bodyPr>
          <a:lstStyle>
            <a:lvl1pPr marL="0" indent="0">
              <a:lnSpc>
                <a:spcPts val="6400"/>
              </a:lnSpc>
              <a:spcBef>
                <a:spcPts val="0"/>
              </a:spcBef>
              <a:buNone/>
              <a:defRPr sz="6000">
                <a:solidFill>
                  <a:srgbClr val="FFFFFF"/>
                </a:solidFill>
              </a:defRPr>
            </a:lvl1pPr>
          </a:lstStyle>
          <a:p>
            <a:pPr lvl="0"/>
            <a:r>
              <a:rPr lang="en-US"/>
              <a:t>Edit Master text styles</a:t>
            </a:r>
          </a:p>
        </p:txBody>
      </p:sp>
    </p:spTree>
    <p:extLst>
      <p:ext uri="{BB962C8B-B14F-4D97-AF65-F5344CB8AC3E}">
        <p14:creationId xmlns:p14="http://schemas.microsoft.com/office/powerpoint/2010/main" val="19877424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Divider">
    <p:spTree>
      <p:nvGrpSpPr>
        <p:cNvPr id="1" name=""/>
        <p:cNvGrpSpPr/>
        <p:nvPr/>
      </p:nvGrpSpPr>
      <p:grpSpPr>
        <a:xfrm>
          <a:off x="0" y="0"/>
          <a:ext cx="0" cy="0"/>
          <a:chOff x="0" y="0"/>
          <a:chExt cx="0" cy="0"/>
        </a:xfrm>
      </p:grpSpPr>
      <p:pic>
        <p:nvPicPr>
          <p:cNvPr id="6" name="Picture 5" descr="Background7-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7" name="Text Placeholder 6"/>
          <p:cNvSpPr>
            <a:spLocks noGrp="1"/>
          </p:cNvSpPr>
          <p:nvPr>
            <p:ph type="body" sz="quarter" idx="10"/>
          </p:nvPr>
        </p:nvSpPr>
        <p:spPr>
          <a:xfrm>
            <a:off x="455612" y="1880653"/>
            <a:ext cx="7363869" cy="2894007"/>
          </a:xfrm>
        </p:spPr>
        <p:txBody>
          <a:bodyPr lIns="0" tIns="0" rIns="0" bIns="0">
            <a:noAutofit/>
          </a:bodyPr>
          <a:lstStyle>
            <a:lvl1pPr marL="0" indent="0">
              <a:lnSpc>
                <a:spcPts val="6400"/>
              </a:lnSpc>
              <a:spcBef>
                <a:spcPts val="0"/>
              </a:spcBef>
              <a:buNone/>
              <a:defRPr sz="6000">
                <a:solidFill>
                  <a:srgbClr val="FFFFFF"/>
                </a:solidFill>
              </a:defRPr>
            </a:lvl1pPr>
          </a:lstStyle>
          <a:p>
            <a:pPr lvl="0"/>
            <a:r>
              <a:rPr lang="en-US"/>
              <a:t>Edit Master text styles</a:t>
            </a:r>
          </a:p>
        </p:txBody>
      </p:sp>
    </p:spTree>
    <p:extLst>
      <p:ext uri="{BB962C8B-B14F-4D97-AF65-F5344CB8AC3E}">
        <p14:creationId xmlns:p14="http://schemas.microsoft.com/office/powerpoint/2010/main" val="19832410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1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7" name="Text Placeholder 6"/>
          <p:cNvSpPr>
            <a:spLocks noGrp="1"/>
          </p:cNvSpPr>
          <p:nvPr>
            <p:ph type="body" sz="quarter" idx="10"/>
          </p:nvPr>
        </p:nvSpPr>
        <p:spPr>
          <a:xfrm>
            <a:off x="455612" y="1880653"/>
            <a:ext cx="7363869" cy="2894007"/>
          </a:xfrm>
        </p:spPr>
        <p:txBody>
          <a:bodyPr lIns="0" tIns="0" rIns="0" bIns="0">
            <a:noAutofit/>
          </a:bodyPr>
          <a:lstStyle>
            <a:lvl1pPr marL="0" indent="0">
              <a:lnSpc>
                <a:spcPts val="6400"/>
              </a:lnSpc>
              <a:spcBef>
                <a:spcPts val="0"/>
              </a:spcBef>
              <a:buNone/>
              <a:defRPr sz="6000">
                <a:solidFill>
                  <a:srgbClr val="FFFFFF"/>
                </a:solidFill>
              </a:defRPr>
            </a:lvl1pPr>
          </a:lstStyle>
          <a:p>
            <a:pPr lvl="0"/>
            <a:r>
              <a:rPr lang="en-US"/>
              <a:t>Edit Master text styles</a:t>
            </a:r>
          </a:p>
        </p:txBody>
      </p:sp>
    </p:spTree>
    <p:extLst>
      <p:ext uri="{BB962C8B-B14F-4D97-AF65-F5344CB8AC3E}">
        <p14:creationId xmlns:p14="http://schemas.microsoft.com/office/powerpoint/2010/main" val="33561950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2_Divider">
    <p:bg>
      <p:bgPr>
        <a:solidFill>
          <a:schemeClr val="tx2"/>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55612" y="1880653"/>
            <a:ext cx="7363869" cy="2894007"/>
          </a:xfrm>
        </p:spPr>
        <p:txBody>
          <a:bodyPr lIns="0" tIns="0" rIns="0" bIns="0">
            <a:noAutofit/>
          </a:bodyPr>
          <a:lstStyle>
            <a:lvl1pPr marL="0" indent="0">
              <a:lnSpc>
                <a:spcPts val="6400"/>
              </a:lnSpc>
              <a:spcBef>
                <a:spcPts val="0"/>
              </a:spcBef>
              <a:buNone/>
              <a:defRPr sz="6000">
                <a:solidFill>
                  <a:srgbClr val="FFFFFF"/>
                </a:solidFill>
              </a:defRPr>
            </a:lvl1pPr>
          </a:lstStyle>
          <a:p>
            <a:pPr lvl="0"/>
            <a:r>
              <a:rPr lang="en-US"/>
              <a:t>Edit Master text styles</a:t>
            </a:r>
          </a:p>
        </p:txBody>
      </p:sp>
    </p:spTree>
    <p:extLst>
      <p:ext uri="{BB962C8B-B14F-4D97-AF65-F5344CB8AC3E}">
        <p14:creationId xmlns:p14="http://schemas.microsoft.com/office/powerpoint/2010/main" val="32084585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7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2" name="TextBox 1"/>
          <p:cNvSpPr txBox="1"/>
          <p:nvPr userDrawn="1"/>
        </p:nvSpPr>
        <p:spPr>
          <a:xfrm>
            <a:off x="455613" y="3374008"/>
            <a:ext cx="5789903" cy="1138773"/>
          </a:xfrm>
          <a:prstGeom prst="rect">
            <a:avLst/>
          </a:prstGeom>
          <a:noFill/>
        </p:spPr>
        <p:txBody>
          <a:bodyPr wrap="square" lIns="0" tIns="0" bIns="0" rtlCol="0">
            <a:noAutofit/>
          </a:bodyPr>
          <a:lstStyle/>
          <a:p>
            <a:r>
              <a:rPr lang="en-US" sz="6800" dirty="0">
                <a:solidFill>
                  <a:srgbClr val="FFFFFF"/>
                </a:solidFill>
              </a:rPr>
              <a:t>Thank you</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4657" y="520756"/>
            <a:ext cx="1162286" cy="405954"/>
          </a:xfrm>
          <a:prstGeom prst="rect">
            <a:avLst/>
          </a:prstGeom>
        </p:spPr>
      </p:pic>
      <p:sp>
        <p:nvSpPr>
          <p:cNvPr id="5" name="Rectangle 4"/>
          <p:cNvSpPr/>
          <p:nvPr userDrawn="1"/>
        </p:nvSpPr>
        <p:spPr>
          <a:xfrm>
            <a:off x="449262" y="4799538"/>
            <a:ext cx="5676900" cy="230832"/>
          </a:xfrm>
          <a:prstGeom prst="rect">
            <a:avLst/>
          </a:prstGeom>
        </p:spPr>
        <p:txBody>
          <a:bodyPr wrap="square">
            <a:spAutoFit/>
          </a:bodyPr>
          <a:lstStyle/>
          <a:p>
            <a:pPr>
              <a:defRPr/>
            </a:pPr>
            <a:r>
              <a:rPr lang="en-US" sz="900" dirty="0">
                <a:solidFill>
                  <a:prstClr val="white"/>
                </a:solidFill>
              </a:rPr>
              <a:t>© 2017 Association of International Certified Professional Accountants. All rights reserved.</a:t>
            </a:r>
          </a:p>
        </p:txBody>
      </p:sp>
    </p:spTree>
    <p:extLst>
      <p:ext uri="{BB962C8B-B14F-4D97-AF65-F5344CB8AC3E}">
        <p14:creationId xmlns:p14="http://schemas.microsoft.com/office/powerpoint/2010/main" val="21199987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8_Divider">
    <p:bg>
      <p:bgPr>
        <a:solidFill>
          <a:schemeClr val="tx2"/>
        </a:solidFill>
        <a:effectLst/>
      </p:bgPr>
    </p:bg>
    <p:spTree>
      <p:nvGrpSpPr>
        <p:cNvPr id="1" name=""/>
        <p:cNvGrpSpPr/>
        <p:nvPr/>
      </p:nvGrpSpPr>
      <p:grpSpPr>
        <a:xfrm>
          <a:off x="0" y="0"/>
          <a:ext cx="0" cy="0"/>
          <a:chOff x="0" y="0"/>
          <a:chExt cx="0" cy="0"/>
        </a:xfrm>
      </p:grpSpPr>
      <p:sp>
        <p:nvSpPr>
          <p:cNvPr id="2" name="TextBox 1"/>
          <p:cNvSpPr txBox="1"/>
          <p:nvPr userDrawn="1"/>
        </p:nvSpPr>
        <p:spPr>
          <a:xfrm>
            <a:off x="455613" y="3374008"/>
            <a:ext cx="5789903" cy="1138773"/>
          </a:xfrm>
          <a:prstGeom prst="rect">
            <a:avLst/>
          </a:prstGeom>
          <a:noFill/>
        </p:spPr>
        <p:txBody>
          <a:bodyPr wrap="square" lIns="0" tIns="0" bIns="0" rtlCol="0">
            <a:noAutofit/>
          </a:bodyPr>
          <a:lstStyle/>
          <a:p>
            <a:r>
              <a:rPr lang="en-US" sz="6800" dirty="0">
                <a:solidFill>
                  <a:srgbClr val="FFFFFF"/>
                </a:solidFill>
              </a:rPr>
              <a:t>Thank you</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657" y="520756"/>
            <a:ext cx="1162286" cy="405954"/>
          </a:xfrm>
          <a:prstGeom prst="rect">
            <a:avLst/>
          </a:prstGeom>
        </p:spPr>
      </p:pic>
      <p:sp>
        <p:nvSpPr>
          <p:cNvPr id="5" name="Rectangle 4"/>
          <p:cNvSpPr/>
          <p:nvPr userDrawn="1"/>
        </p:nvSpPr>
        <p:spPr>
          <a:xfrm>
            <a:off x="449262" y="4799538"/>
            <a:ext cx="5676900" cy="230832"/>
          </a:xfrm>
          <a:prstGeom prst="rect">
            <a:avLst/>
          </a:prstGeom>
        </p:spPr>
        <p:txBody>
          <a:bodyPr wrap="square">
            <a:spAutoFit/>
          </a:bodyPr>
          <a:lstStyle/>
          <a:p>
            <a:pPr>
              <a:defRPr/>
            </a:pPr>
            <a:r>
              <a:rPr lang="en-US" sz="900" dirty="0">
                <a:solidFill>
                  <a:prstClr val="white"/>
                </a:solidFill>
              </a:rPr>
              <a:t>© 2017 Association of International Certified Professional Accountants. All rights reserved.</a:t>
            </a:r>
          </a:p>
        </p:txBody>
      </p:sp>
    </p:spTree>
    <p:extLst>
      <p:ext uri="{BB962C8B-B14F-4D97-AF65-F5344CB8AC3E}">
        <p14:creationId xmlns:p14="http://schemas.microsoft.com/office/powerpoint/2010/main" val="4054679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rgbClr val="72246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pic>
        <p:nvPicPr>
          <p:cNvPr id="5" name="Picture 4" descr="AICPA_KO.png"/>
          <p:cNvPicPr>
            <a:picLocks noChangeAspect="1"/>
          </p:cNvPicPr>
          <p:nvPr userDrawn="1"/>
        </p:nvPicPr>
        <p:blipFill rotWithShape="1">
          <a:blip r:embed="rId2">
            <a:extLst>
              <a:ext uri="{28A0092B-C50C-407E-A947-70E740481C1C}">
                <a14:useLocalDpi xmlns:a14="http://schemas.microsoft.com/office/drawing/2010/main" val="0"/>
              </a:ext>
            </a:extLst>
          </a:blip>
          <a:srcRect l="17640" t="31193" r="17597" b="30901"/>
          <a:stretch/>
        </p:blipFill>
        <p:spPr>
          <a:xfrm>
            <a:off x="449262" y="512793"/>
            <a:ext cx="1237681" cy="460076"/>
          </a:xfrm>
          <a:prstGeom prst="rect">
            <a:avLst/>
          </a:prstGeom>
        </p:spPr>
      </p:pic>
    </p:spTree>
    <p:extLst>
      <p:ext uri="{BB962C8B-B14F-4D97-AF65-F5344CB8AC3E}">
        <p14:creationId xmlns:p14="http://schemas.microsoft.com/office/powerpoint/2010/main" val="1123246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8_Title Slide">
    <p:bg>
      <p:bgPr>
        <a:solidFill>
          <a:srgbClr val="72246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pic>
        <p:nvPicPr>
          <p:cNvPr id="5" name="Picture 4" descr="CIMA_KO_Large.png"/>
          <p:cNvPicPr>
            <a:picLocks noChangeAspect="1"/>
          </p:cNvPicPr>
          <p:nvPr userDrawn="1"/>
        </p:nvPicPr>
        <p:blipFill rotWithShape="1">
          <a:blip r:embed="rId2">
            <a:extLst>
              <a:ext uri="{28A0092B-C50C-407E-A947-70E740481C1C}">
                <a14:useLocalDpi xmlns:a14="http://schemas.microsoft.com/office/drawing/2010/main" val="0"/>
              </a:ext>
            </a:extLst>
          </a:blip>
          <a:srcRect l="18457" t="28261" r="17342" b="30708"/>
          <a:stretch/>
        </p:blipFill>
        <p:spPr>
          <a:xfrm>
            <a:off x="449263" y="476251"/>
            <a:ext cx="1189756" cy="496618"/>
          </a:xfrm>
          <a:prstGeom prst="rect">
            <a:avLst/>
          </a:prstGeom>
        </p:spPr>
      </p:pic>
    </p:spTree>
    <p:extLst>
      <p:ext uri="{BB962C8B-B14F-4D97-AF65-F5344CB8AC3E}">
        <p14:creationId xmlns:p14="http://schemas.microsoft.com/office/powerpoint/2010/main" val="71236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9B04567-C2BD-7440-AAD9-A3CAA48C1276}" type="datetime1">
              <a:rPr lang="en-US" smtClean="0"/>
              <a:t>1/29/2019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Brand name and presentation title</a:t>
            </a: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FBB8BA-9C6A-4A48-A369-70FBD2FA98DA}" type="slidenum">
              <a:rPr lang="en-US" smtClean="0"/>
              <a:t>‹#›</a:t>
            </a:fld>
            <a:endParaRPr lang="en-US"/>
          </a:p>
        </p:txBody>
      </p:sp>
    </p:spTree>
    <p:extLst>
      <p:ext uri="{BB962C8B-B14F-4D97-AF65-F5344CB8AC3E}">
        <p14:creationId xmlns:p14="http://schemas.microsoft.com/office/powerpoint/2010/main" val="2476794797"/>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4" r:id="rId3"/>
    <p:sldLayoutId id="2147483671" r:id="rId4"/>
    <p:sldLayoutId id="2147483675" r:id="rId5"/>
    <p:sldLayoutId id="2147483676" r:id="rId6"/>
    <p:sldLayoutId id="2147483672" r:id="rId7"/>
    <p:sldLayoutId id="2147483677" r:id="rId8"/>
    <p:sldLayoutId id="2147483678" r:id="rId9"/>
    <p:sldLayoutId id="2147483650" r:id="rId10"/>
    <p:sldLayoutId id="2147483661" r:id="rId11"/>
    <p:sldLayoutId id="2147483679" r:id="rId12"/>
    <p:sldLayoutId id="2147483665" r:id="rId13"/>
    <p:sldLayoutId id="2147483663" r:id="rId14"/>
    <p:sldLayoutId id="2147483664" r:id="rId15"/>
    <p:sldLayoutId id="2147483669" r:id="rId16"/>
    <p:sldLayoutId id="2147483683" r:id="rId17"/>
    <p:sldLayoutId id="2147483681" r:id="rId18"/>
    <p:sldLayoutId id="2147483685" r:id="rId19"/>
    <p:sldLayoutId id="2147483682" r:id="rId20"/>
    <p:sldLayoutId id="2147483686" r:id="rId21"/>
    <p:sldLayoutId id="2147483684" r:id="rId22"/>
    <p:sldLayoutId id="2147483687" r:id="rId23"/>
    <p:sldLayoutId id="2147483666" r:id="rId24"/>
    <p:sldLayoutId id="2147483667" r:id="rId25"/>
    <p:sldLayoutId id="2147483697" r:id="rId26"/>
    <p:sldLayoutId id="2147483698" r:id="rId27"/>
    <p:sldLayoutId id="2147483699" r:id="rId28"/>
    <p:sldLayoutId id="2147483700" r:id="rId29"/>
    <p:sldLayoutId id="2147483668" r:id="rId30"/>
    <p:sldLayoutId id="2147483680" r:id="rId31"/>
    <p:sldLayoutId id="2147483688" r:id="rId32"/>
    <p:sldLayoutId id="2147483689" r:id="rId33"/>
    <p:sldLayoutId id="2147483690" r:id="rId34"/>
    <p:sldLayoutId id="2147483691" r:id="rId35"/>
    <p:sldLayoutId id="2147483692" r:id="rId36"/>
    <p:sldLayoutId id="2147483693" r:id="rId37"/>
    <p:sldLayoutId id="2147483694" r:id="rId38"/>
    <p:sldLayoutId id="2147483695" r:id="rId39"/>
    <p:sldLayoutId id="2147483696" r:id="rId40"/>
    <p:sldLayoutId id="2147483873" r:id="rId4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Lucida Grande"/>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90522"/>
            <a:ext cx="8229600" cy="85725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884694"/>
            <a:ext cx="8229600" cy="2494525"/>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61714F2-B668-2B4B-B24E-F510AD981DF9}" type="datetimeFigureOut">
              <a:rPr lang="en-US" smtClean="0">
                <a:solidFill>
                  <a:srgbClr val="4D4D4F">
                    <a:tint val="75000"/>
                  </a:srgbClr>
                </a:solidFill>
              </a:rPr>
              <a:pPr/>
              <a:t>1/29/2019</a:t>
            </a:fld>
            <a:endParaRPr lang="en-US" dirty="0">
              <a:solidFill>
                <a:srgbClr val="4D4D4F">
                  <a:tint val="75000"/>
                </a:srgb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4D4D4F">
                  <a:tint val="75000"/>
                </a:srgb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C4796F1-A677-7A44-94B7-53CF6EA87B54}" type="slidenum">
              <a:rPr lang="en-US" smtClean="0">
                <a:solidFill>
                  <a:srgbClr val="4D4D4F">
                    <a:tint val="75000"/>
                  </a:srgbClr>
                </a:solidFill>
              </a:rPr>
              <a:pPr/>
              <a:t>‹#›</a:t>
            </a:fld>
            <a:endParaRPr lang="en-US" dirty="0">
              <a:solidFill>
                <a:srgbClr val="4D4D4F">
                  <a:tint val="75000"/>
                </a:srgbClr>
              </a:solidFill>
            </a:endParaRPr>
          </a:p>
        </p:txBody>
      </p:sp>
    </p:spTree>
    <p:extLst>
      <p:ext uri="{BB962C8B-B14F-4D97-AF65-F5344CB8AC3E}">
        <p14:creationId xmlns:p14="http://schemas.microsoft.com/office/powerpoint/2010/main" val="337957164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p:txStyles>
    <p:titleStyle>
      <a:lvl1pPr algn="l" defTabSz="457200" rtl="0" eaLnBrk="1" latinLnBrk="0" hangingPunct="1">
        <a:spcBef>
          <a:spcPct val="0"/>
        </a:spcBef>
        <a:buNone/>
        <a:defRPr sz="27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3200" kern="1200">
          <a:solidFill>
            <a:srgbClr val="4D4D4F"/>
          </a:solidFill>
          <a:latin typeface="+mn-lt"/>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rgbClr val="4D4D4F"/>
          </a:solidFill>
          <a:latin typeface="+mn-lt"/>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rgbClr val="4D4D4F"/>
          </a:solidFill>
          <a:latin typeface="+mn-lt"/>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rgbClr val="4D4D4F"/>
          </a:solidFill>
          <a:latin typeface="+mn-lt"/>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rgbClr val="4D4D4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9B04567-C2BD-7440-AAD9-A3CAA48C1276}" type="datetime1">
              <a:rPr lang="en-US" smtClean="0">
                <a:solidFill>
                  <a:prstClr val="black">
                    <a:tint val="75000"/>
                  </a:prstClr>
                </a:solidFill>
              </a:rPr>
              <a:pPr/>
              <a:t>1/29/2019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Brand name and presentation title</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FBB8BA-9C6A-4A48-A369-70FBD2FA98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768958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Lucida Grande"/>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24.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41.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58.emf"/><Relationship Id="rId4" Type="http://schemas.openxmlformats.org/officeDocument/2006/relationships/image" Target="../media/image59.emf"/></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4.emf"/><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5.emf"/><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1.xml"/><Relationship Id="rId1" Type="http://schemas.openxmlformats.org/officeDocument/2006/relationships/slideLayout" Target="../slideLayouts/slideLayout68.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5.jp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2" Type="http://schemas.openxmlformats.org/officeDocument/2006/relationships/notesSlide" Target="../notesSlides/notesSlide3.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44.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1.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5.jp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59.emf"/><Relationship Id="rId4" Type="http://schemas.openxmlformats.org/officeDocument/2006/relationships/image" Target="../media/image58.emf"/></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924" y="1677875"/>
            <a:ext cx="9015046" cy="1495771"/>
          </a:xfrm>
        </p:spPr>
        <p:txBody>
          <a:bodyPr/>
          <a:lstStyle/>
          <a:p>
            <a:r>
              <a:rPr lang="pl-PL" b="1" dirty="0" smtClean="0"/>
              <a:t>Future of Finance</a:t>
            </a:r>
            <a:endParaRPr lang="en-US" sz="3000" i="1" dirty="0"/>
          </a:p>
        </p:txBody>
      </p:sp>
      <p:sp>
        <p:nvSpPr>
          <p:cNvPr id="3" name="Subtitle 2"/>
          <p:cNvSpPr>
            <a:spLocks noGrp="1"/>
          </p:cNvSpPr>
          <p:nvPr>
            <p:ph type="subTitle" idx="1"/>
          </p:nvPr>
        </p:nvSpPr>
        <p:spPr>
          <a:xfrm>
            <a:off x="539262" y="2525254"/>
            <a:ext cx="6582776" cy="1314450"/>
          </a:xfrm>
        </p:spPr>
        <p:txBody>
          <a:bodyPr/>
          <a:lstStyle/>
          <a:p>
            <a:r>
              <a:rPr lang="pl-PL" b="1" dirty="0" smtClean="0"/>
              <a:t>2019 CEE </a:t>
            </a:r>
            <a:r>
              <a:rPr lang="pl-PL" b="1" dirty="0" smtClean="0"/>
              <a:t>Outsourcing Awards</a:t>
            </a:r>
          </a:p>
          <a:p>
            <a:endParaRPr lang="pl-PL" b="1" dirty="0" smtClean="0"/>
          </a:p>
          <a:p>
            <a:endParaRPr lang="pl-PL" b="1" dirty="0" smtClean="0"/>
          </a:p>
          <a:p>
            <a:r>
              <a:rPr lang="pl-PL" b="1" dirty="0" smtClean="0"/>
              <a:t>Piotr Glowacki, </a:t>
            </a:r>
            <a:r>
              <a:rPr lang="pl-PL" b="1" dirty="0"/>
              <a:t/>
            </a:r>
            <a:br>
              <a:rPr lang="pl-PL" b="1" dirty="0"/>
            </a:br>
            <a:r>
              <a:rPr lang="pl-PL" b="1" dirty="0" smtClean="0"/>
              <a:t>Senior Manager</a:t>
            </a:r>
            <a:r>
              <a:rPr lang="pl-PL" b="1" dirty="0"/>
              <a:t>, Business Development </a:t>
            </a:r>
            <a:r>
              <a:rPr lang="pl-PL" b="1" dirty="0" smtClean="0"/>
              <a:t>CEE</a:t>
            </a:r>
          </a:p>
          <a:p>
            <a:endParaRPr lang="pl-PL" b="1" dirty="0" smtClean="0"/>
          </a:p>
          <a:p>
            <a:r>
              <a:rPr lang="pl-PL" b="1" dirty="0"/>
              <a:t/>
            </a:r>
            <a:br>
              <a:rPr lang="pl-PL" b="1" dirty="0"/>
            </a:br>
            <a:r>
              <a:rPr lang="pl-PL" b="1" dirty="0"/>
              <a:t/>
            </a:r>
            <a:br>
              <a:rPr lang="pl-PL" b="1" dirty="0"/>
            </a:br>
            <a:r>
              <a:rPr lang="en-US" b="1" dirty="0" smtClean="0"/>
              <a:t>Association </a:t>
            </a:r>
            <a:r>
              <a:rPr lang="en-US" b="1" dirty="0"/>
              <a:t>of International Certified </a:t>
            </a:r>
            <a:r>
              <a:rPr lang="pl-PL" b="1" dirty="0" smtClean="0"/>
              <a:t>Pr</a:t>
            </a:r>
            <a:r>
              <a:rPr lang="en-US" b="1" dirty="0" err="1" smtClean="0"/>
              <a:t>ofessional</a:t>
            </a:r>
            <a:r>
              <a:rPr lang="en-US" b="1" dirty="0" smtClean="0"/>
              <a:t> Accountants</a:t>
            </a:r>
            <a:r>
              <a:rPr lang="pl-PL" b="1" dirty="0"/>
              <a:t> </a:t>
            </a:r>
            <a:r>
              <a:rPr lang="pl-PL" b="1" dirty="0" smtClean="0"/>
              <a:t>– Management Accounting</a:t>
            </a:r>
            <a:endParaRPr lang="en-US" b="1" dirty="0"/>
          </a:p>
        </p:txBody>
      </p:sp>
    </p:spTree>
    <p:extLst>
      <p:ext uri="{BB962C8B-B14F-4D97-AF65-F5344CB8AC3E}">
        <p14:creationId xmlns:p14="http://schemas.microsoft.com/office/powerpoint/2010/main" val="6529890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smtClean="0">
                <a:solidFill>
                  <a:srgbClr val="1D1D1D"/>
                </a:solidFill>
              </a:rPr>
              <a:t>Brand name and presentation title</a:t>
            </a:r>
            <a:endParaRPr lang="en-US" dirty="0">
              <a:solidFill>
                <a:srgbClr val="1D1D1D"/>
              </a:solidFill>
            </a:endParaRPr>
          </a:p>
        </p:txBody>
      </p:sp>
      <p:sp>
        <p:nvSpPr>
          <p:cNvPr id="6" name="Slide Number Placeholder 5"/>
          <p:cNvSpPr>
            <a:spLocks noGrp="1"/>
          </p:cNvSpPr>
          <p:nvPr>
            <p:ph type="sldNum" sz="quarter" idx="4"/>
          </p:nvPr>
        </p:nvSpPr>
        <p:spPr/>
        <p:txBody>
          <a:bodyPr/>
          <a:lstStyle/>
          <a:p>
            <a:fld id="{80FBB8BA-9C6A-4A48-A369-70FBD2FA98DA}" type="slidenum">
              <a:rPr>
                <a:solidFill>
                  <a:srgbClr val="1D1D1D"/>
                </a:solidFill>
              </a:rPr>
              <a:pPr/>
              <a:t>10</a:t>
            </a:fld>
            <a:endParaRPr dirty="0">
              <a:solidFill>
                <a:srgbClr val="1D1D1D"/>
              </a:solidFill>
            </a:endParaRPr>
          </a:p>
        </p:txBody>
      </p:sp>
      <p:pic>
        <p:nvPicPr>
          <p:cNvPr id="7" name="Picture 4" descr="Image result for car assembly line">
            <a:extLst>
              <a:ext uri="{FF2B5EF4-FFF2-40B4-BE49-F238E27FC236}">
                <a16:creationId xmlns="" xmlns:a16="http://schemas.microsoft.com/office/drawing/2014/main" id="{65DBC141-FB33-4208-8360-165879474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588" y="0"/>
            <a:ext cx="8572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50800"/>
            <a:ext cx="3425371" cy="523220"/>
          </a:xfrm>
          <a:prstGeom prst="rect">
            <a:avLst/>
          </a:prstGeom>
          <a:solidFill>
            <a:schemeClr val="tx2"/>
          </a:solidFill>
        </p:spPr>
        <p:txBody>
          <a:bodyPr wrap="square" rtlCol="0">
            <a:spAutoFit/>
          </a:bodyPr>
          <a:lstStyle/>
          <a:p>
            <a:r>
              <a:rPr lang="en-GB" sz="2800" b="1" dirty="0" smtClean="0">
                <a:solidFill>
                  <a:prstClr val="white"/>
                </a:solidFill>
              </a:rPr>
              <a:t>Before Automation</a:t>
            </a:r>
            <a:endParaRPr lang="en-US" sz="2800" b="1" dirty="0">
              <a:solidFill>
                <a:prstClr val="white"/>
              </a:solidFill>
            </a:endParaRPr>
          </a:p>
        </p:txBody>
      </p:sp>
    </p:spTree>
    <p:extLst>
      <p:ext uri="{BB962C8B-B14F-4D97-AF65-F5344CB8AC3E}">
        <p14:creationId xmlns:p14="http://schemas.microsoft.com/office/powerpoint/2010/main" val="2201955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smtClean="0">
                <a:solidFill>
                  <a:srgbClr val="1D1D1D"/>
                </a:solidFill>
              </a:rPr>
              <a:t>Brand name and presentation title</a:t>
            </a:r>
            <a:endParaRPr lang="en-US" dirty="0">
              <a:solidFill>
                <a:srgbClr val="1D1D1D"/>
              </a:solidFill>
            </a:endParaRPr>
          </a:p>
        </p:txBody>
      </p:sp>
      <p:sp>
        <p:nvSpPr>
          <p:cNvPr id="6" name="Slide Number Placeholder 5"/>
          <p:cNvSpPr>
            <a:spLocks noGrp="1"/>
          </p:cNvSpPr>
          <p:nvPr>
            <p:ph type="sldNum" sz="quarter" idx="4"/>
          </p:nvPr>
        </p:nvSpPr>
        <p:spPr/>
        <p:txBody>
          <a:bodyPr/>
          <a:lstStyle/>
          <a:p>
            <a:fld id="{80FBB8BA-9C6A-4A48-A369-70FBD2FA98DA}" type="slidenum">
              <a:rPr>
                <a:solidFill>
                  <a:srgbClr val="1D1D1D"/>
                </a:solidFill>
              </a:rPr>
              <a:pPr/>
              <a:t>11</a:t>
            </a:fld>
            <a:endParaRPr dirty="0">
              <a:solidFill>
                <a:srgbClr val="1D1D1D"/>
              </a:solidFill>
            </a:endParaRPr>
          </a:p>
        </p:txBody>
      </p:sp>
      <p:pic>
        <p:nvPicPr>
          <p:cNvPr id="8" name="Picture 2" descr="Related image">
            <a:extLst>
              <a:ext uri="{FF2B5EF4-FFF2-40B4-BE49-F238E27FC236}">
                <a16:creationId xmlns="" xmlns:a16="http://schemas.microsoft.com/office/drawing/2014/main" id="{9EF49E52-ECEC-4DC2-A166-A66945AD9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069" y="44621"/>
            <a:ext cx="7747462" cy="50988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02799" y="44621"/>
            <a:ext cx="3131430" cy="523220"/>
          </a:xfrm>
          <a:prstGeom prst="rect">
            <a:avLst/>
          </a:prstGeom>
          <a:solidFill>
            <a:schemeClr val="tx2"/>
          </a:solidFill>
        </p:spPr>
        <p:txBody>
          <a:bodyPr wrap="square" rtlCol="0">
            <a:spAutoFit/>
          </a:bodyPr>
          <a:lstStyle/>
          <a:p>
            <a:r>
              <a:rPr lang="en-GB" sz="2800" b="1" dirty="0" smtClean="0">
                <a:solidFill>
                  <a:prstClr val="white"/>
                </a:solidFill>
              </a:rPr>
              <a:t>After Automation</a:t>
            </a:r>
            <a:endParaRPr lang="en-US" sz="2800" b="1" dirty="0">
              <a:solidFill>
                <a:prstClr val="white"/>
              </a:solidFill>
            </a:endParaRPr>
          </a:p>
        </p:txBody>
      </p:sp>
      <p:sp>
        <p:nvSpPr>
          <p:cNvPr id="4" name="Oval 3"/>
          <p:cNvSpPr/>
          <p:nvPr/>
        </p:nvSpPr>
        <p:spPr>
          <a:xfrm>
            <a:off x="2552007" y="704623"/>
            <a:ext cx="698269" cy="533973"/>
          </a:xfrm>
          <a:prstGeom prst="ellipse">
            <a:avLst/>
          </a:prstGeom>
          <a:noFill/>
          <a:ln w="38100">
            <a:solidFill>
              <a:srgbClr val="E6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6506732" y="704623"/>
            <a:ext cx="698269" cy="533973"/>
          </a:xfrm>
          <a:prstGeom prst="ellipse">
            <a:avLst/>
          </a:prstGeom>
          <a:noFill/>
          <a:ln w="38100">
            <a:solidFill>
              <a:srgbClr val="E6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615294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smtClean="0">
                <a:solidFill>
                  <a:srgbClr val="1D1D1D"/>
                </a:solidFill>
              </a:rPr>
              <a:t>Brand name and presentation title</a:t>
            </a:r>
            <a:endParaRPr lang="en-US" dirty="0">
              <a:solidFill>
                <a:srgbClr val="1D1D1D"/>
              </a:solidFill>
            </a:endParaRPr>
          </a:p>
        </p:txBody>
      </p:sp>
      <p:sp>
        <p:nvSpPr>
          <p:cNvPr id="6" name="Slide Number Placeholder 5"/>
          <p:cNvSpPr>
            <a:spLocks noGrp="1"/>
          </p:cNvSpPr>
          <p:nvPr>
            <p:ph type="sldNum" sz="quarter" idx="4"/>
          </p:nvPr>
        </p:nvSpPr>
        <p:spPr/>
        <p:txBody>
          <a:bodyPr/>
          <a:lstStyle/>
          <a:p>
            <a:fld id="{80FBB8BA-9C6A-4A48-A369-70FBD2FA98DA}" type="slidenum">
              <a:rPr>
                <a:solidFill>
                  <a:srgbClr val="1D1D1D"/>
                </a:solidFill>
              </a:rPr>
              <a:pPr/>
              <a:t>12</a:t>
            </a:fld>
            <a:endParaRPr dirty="0">
              <a:solidFill>
                <a:srgbClr val="1D1D1D"/>
              </a:solidFill>
            </a:endParaRP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40" y="-54010"/>
            <a:ext cx="8218751" cy="52146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54010"/>
            <a:ext cx="3381829" cy="523220"/>
          </a:xfrm>
          <a:prstGeom prst="rect">
            <a:avLst/>
          </a:prstGeom>
          <a:solidFill>
            <a:schemeClr val="tx2"/>
          </a:solidFill>
        </p:spPr>
        <p:txBody>
          <a:bodyPr wrap="square" rtlCol="0">
            <a:spAutoFit/>
          </a:bodyPr>
          <a:lstStyle/>
          <a:p>
            <a:r>
              <a:rPr lang="en-GB" sz="2800" b="1" dirty="0" smtClean="0">
                <a:solidFill>
                  <a:prstClr val="white"/>
                </a:solidFill>
              </a:rPr>
              <a:t>Before Automation</a:t>
            </a:r>
            <a:endParaRPr lang="en-US" sz="2800" b="1" dirty="0">
              <a:solidFill>
                <a:prstClr val="white"/>
              </a:solidFill>
            </a:endParaRPr>
          </a:p>
        </p:txBody>
      </p:sp>
    </p:spTree>
    <p:extLst>
      <p:ext uri="{BB962C8B-B14F-4D97-AF65-F5344CB8AC3E}">
        <p14:creationId xmlns:p14="http://schemas.microsoft.com/office/powerpoint/2010/main" val="12539180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smtClean="0">
                <a:solidFill>
                  <a:srgbClr val="1D1D1D"/>
                </a:solidFill>
              </a:rPr>
              <a:t>Brand name and presentation title</a:t>
            </a:r>
            <a:endParaRPr lang="en-US" dirty="0">
              <a:solidFill>
                <a:srgbClr val="1D1D1D"/>
              </a:solidFill>
            </a:endParaRPr>
          </a:p>
        </p:txBody>
      </p:sp>
      <p:sp>
        <p:nvSpPr>
          <p:cNvPr id="6" name="Slide Number Placeholder 5"/>
          <p:cNvSpPr>
            <a:spLocks noGrp="1"/>
          </p:cNvSpPr>
          <p:nvPr>
            <p:ph type="sldNum" sz="quarter" idx="4"/>
          </p:nvPr>
        </p:nvSpPr>
        <p:spPr/>
        <p:txBody>
          <a:bodyPr/>
          <a:lstStyle/>
          <a:p>
            <a:fld id="{80FBB8BA-9C6A-4A48-A369-70FBD2FA98DA}" type="slidenum">
              <a:rPr>
                <a:solidFill>
                  <a:srgbClr val="1D1D1D"/>
                </a:solidFill>
              </a:rPr>
              <a:pPr/>
              <a:t>13</a:t>
            </a:fld>
            <a:endParaRPr dirty="0">
              <a:solidFill>
                <a:srgbClr val="1D1D1D"/>
              </a:solidFill>
            </a:endParaRPr>
          </a:p>
        </p:txBody>
      </p:sp>
      <p:pic>
        <p:nvPicPr>
          <p:cNvPr id="1028" name="Picture 4" descr="Image result for images of london stock exchange trading fl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1" y="32108"/>
            <a:ext cx="8349796" cy="51026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7257"/>
            <a:ext cx="3113314" cy="523220"/>
          </a:xfrm>
          <a:prstGeom prst="rect">
            <a:avLst/>
          </a:prstGeom>
          <a:solidFill>
            <a:schemeClr val="tx2"/>
          </a:solidFill>
        </p:spPr>
        <p:txBody>
          <a:bodyPr wrap="square" rtlCol="0">
            <a:spAutoFit/>
          </a:bodyPr>
          <a:lstStyle/>
          <a:p>
            <a:r>
              <a:rPr lang="en-GB" sz="2800" b="1" dirty="0" smtClean="0">
                <a:solidFill>
                  <a:prstClr val="white"/>
                </a:solidFill>
              </a:rPr>
              <a:t>After Automation</a:t>
            </a:r>
            <a:endParaRPr lang="en-US" sz="2800" b="1" dirty="0">
              <a:solidFill>
                <a:prstClr val="white"/>
              </a:solidFill>
            </a:endParaRPr>
          </a:p>
        </p:txBody>
      </p:sp>
    </p:spTree>
    <p:extLst>
      <p:ext uri="{BB962C8B-B14F-4D97-AF65-F5344CB8AC3E}">
        <p14:creationId xmlns:p14="http://schemas.microsoft.com/office/powerpoint/2010/main" val="18967233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87856"/>
            <a:ext cx="8037078" cy="690354"/>
          </a:xfrm>
        </p:spPr>
        <p:txBody>
          <a:bodyPr anchor="ctr"/>
          <a:lstStyle/>
          <a:p>
            <a:r>
              <a:rPr lang="en-GB" sz="2400" dirty="0" smtClean="0"/>
              <a:t>Technology</a:t>
            </a:r>
            <a:endParaRPr lang="en-GB" sz="2400" b="1" dirty="0"/>
          </a:p>
        </p:txBody>
      </p:sp>
      <p:pic>
        <p:nvPicPr>
          <p:cNvPr id="12" name="Picture 11"/>
          <p:cNvPicPr>
            <a:picLocks noChangeAspect="1"/>
          </p:cNvPicPr>
          <p:nvPr/>
        </p:nvPicPr>
        <p:blipFill rotWithShape="1">
          <a:blip r:embed="rId3"/>
          <a:srcRect t="56382" r="84654" b="25976"/>
          <a:stretch/>
        </p:blipFill>
        <p:spPr>
          <a:xfrm>
            <a:off x="403925" y="1345939"/>
            <a:ext cx="1995134" cy="1158657"/>
          </a:xfrm>
          <a:prstGeom prst="rect">
            <a:avLst/>
          </a:prstGeom>
        </p:spPr>
      </p:pic>
      <p:pic>
        <p:nvPicPr>
          <p:cNvPr id="13" name="Picture 12"/>
          <p:cNvPicPr>
            <a:picLocks noChangeAspect="1"/>
          </p:cNvPicPr>
          <p:nvPr/>
        </p:nvPicPr>
        <p:blipFill rotWithShape="1">
          <a:blip r:embed="rId3"/>
          <a:srcRect l="25263" t="56382" r="58840" b="25976"/>
          <a:stretch/>
        </p:blipFill>
        <p:spPr>
          <a:xfrm>
            <a:off x="2612178" y="1345939"/>
            <a:ext cx="2066757" cy="1158657"/>
          </a:xfrm>
          <a:prstGeom prst="rect">
            <a:avLst/>
          </a:prstGeom>
        </p:spPr>
      </p:pic>
      <p:pic>
        <p:nvPicPr>
          <p:cNvPr id="14" name="Picture 13"/>
          <p:cNvPicPr>
            <a:picLocks noChangeAspect="1"/>
          </p:cNvPicPr>
          <p:nvPr/>
        </p:nvPicPr>
        <p:blipFill rotWithShape="1">
          <a:blip r:embed="rId3"/>
          <a:srcRect l="50683" t="56382" r="32790" b="25976"/>
          <a:stretch/>
        </p:blipFill>
        <p:spPr>
          <a:xfrm>
            <a:off x="4889794" y="1345939"/>
            <a:ext cx="2148608" cy="1158657"/>
          </a:xfrm>
          <a:prstGeom prst="rect">
            <a:avLst/>
          </a:prstGeom>
        </p:spPr>
      </p:pic>
      <p:pic>
        <p:nvPicPr>
          <p:cNvPr id="15" name="Picture 14"/>
          <p:cNvPicPr>
            <a:picLocks noChangeAspect="1"/>
          </p:cNvPicPr>
          <p:nvPr/>
        </p:nvPicPr>
        <p:blipFill rotWithShape="1">
          <a:blip r:embed="rId3"/>
          <a:srcRect l="74765" t="56382" r="12643" b="25976"/>
          <a:stretch/>
        </p:blipFill>
        <p:spPr>
          <a:xfrm>
            <a:off x="7249261" y="1354628"/>
            <a:ext cx="1612479" cy="1141278"/>
          </a:xfrm>
          <a:prstGeom prst="rect">
            <a:avLst/>
          </a:prstGeom>
          <a:ln>
            <a:noFill/>
          </a:ln>
        </p:spPr>
      </p:pic>
      <p:sp>
        <p:nvSpPr>
          <p:cNvPr id="17" name="TextBox 16"/>
          <p:cNvSpPr txBox="1"/>
          <p:nvPr/>
        </p:nvSpPr>
        <p:spPr>
          <a:xfrm>
            <a:off x="403925" y="978210"/>
            <a:ext cx="1467707" cy="369332"/>
          </a:xfrm>
          <a:prstGeom prst="rect">
            <a:avLst/>
          </a:prstGeom>
          <a:noFill/>
        </p:spPr>
        <p:txBody>
          <a:bodyPr wrap="square" rtlCol="0">
            <a:spAutoFit/>
          </a:bodyPr>
          <a:lstStyle/>
          <a:p>
            <a:r>
              <a:rPr lang="en-GB" b="1" dirty="0" smtClean="0">
                <a:solidFill>
                  <a:srgbClr val="894884"/>
                </a:solidFill>
              </a:rPr>
              <a:t>Emerging</a:t>
            </a:r>
            <a:endParaRPr lang="en-US" b="1" dirty="0">
              <a:solidFill>
                <a:srgbClr val="894884"/>
              </a:solidFill>
            </a:endParaRPr>
          </a:p>
        </p:txBody>
      </p:sp>
      <p:pic>
        <p:nvPicPr>
          <p:cNvPr id="19" name="Picture 18">
            <a:extLst>
              <a:ext uri="{FF2B5EF4-FFF2-40B4-BE49-F238E27FC236}">
                <a16:creationId xmlns:a16="http://schemas.microsoft.com/office/drawing/2014/main" xmlns="" id="{0D4F79C6-DA44-944F-AB74-3C5A777ABEA9}"/>
              </a:ext>
            </a:extLst>
          </p:cNvPr>
          <p:cNvPicPr>
            <a:picLocks noChangeAspect="1"/>
          </p:cNvPicPr>
          <p:nvPr/>
        </p:nvPicPr>
        <p:blipFill>
          <a:blip r:embed="rId4"/>
          <a:stretch>
            <a:fillRect/>
          </a:stretch>
        </p:blipFill>
        <p:spPr>
          <a:xfrm>
            <a:off x="2030881" y="2604532"/>
            <a:ext cx="4754074" cy="1870241"/>
          </a:xfrm>
          <a:prstGeom prst="rect">
            <a:avLst/>
          </a:prstGeom>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8121714" y="9728"/>
            <a:ext cx="1022286" cy="422181"/>
          </a:xfrm>
          <a:prstGeom prst="rect">
            <a:avLst/>
          </a:prstGeom>
          <a:noFill/>
          <a:ln>
            <a:noFill/>
          </a:ln>
        </p:spPr>
      </p:pic>
    </p:spTree>
    <p:extLst>
      <p:ext uri="{BB962C8B-B14F-4D97-AF65-F5344CB8AC3E}">
        <p14:creationId xmlns:p14="http://schemas.microsoft.com/office/powerpoint/2010/main" val="17540449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10" name="Symbol zastępczy zawartości 9">
            <a:extLst>
              <a:ext uri="{FF2B5EF4-FFF2-40B4-BE49-F238E27FC236}">
                <a16:creationId xmlns="" xmlns:a16="http://schemas.microsoft.com/office/drawing/2014/main" id="{D17D7F10-C2B8-4B4E-BF04-CF5C097098C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7220" y="1854676"/>
            <a:ext cx="4188905" cy="2739947"/>
          </a:xfrm>
        </p:spPr>
      </p:pic>
      <p:pic>
        <p:nvPicPr>
          <p:cNvPr id="4" name="Picture 2" descr="C:\Users\maciejderlukiewicz\Desktop\shutterstock_1023686890.jpg"/>
          <p:cNvPicPr>
            <a:picLocks noChangeAspect="1" noChangeArrowheads="1"/>
          </p:cNvPicPr>
          <p:nvPr/>
        </p:nvPicPr>
        <p:blipFill>
          <a:blip r:embed="rId3" cstate="print"/>
          <a:srcRect t="8193" b="7425"/>
          <a:stretch>
            <a:fillRect/>
          </a:stretch>
        </p:blipFill>
        <p:spPr bwMode="auto">
          <a:xfrm>
            <a:off x="596" y="0"/>
            <a:ext cx="9142810" cy="5143500"/>
          </a:xfrm>
          <a:prstGeom prst="rect">
            <a:avLst/>
          </a:prstGeom>
          <a:noFill/>
        </p:spPr>
      </p:pic>
      <p:sp>
        <p:nvSpPr>
          <p:cNvPr id="5" name="Rectangle 15"/>
          <p:cNvSpPr/>
          <p:nvPr/>
        </p:nvSpPr>
        <p:spPr>
          <a:xfrm rot="5400000">
            <a:off x="2087724" y="-1910747"/>
            <a:ext cx="4968552" cy="8964996"/>
          </a:xfrm>
          <a:prstGeom prst="rect">
            <a:avLst/>
          </a:prstGeom>
          <a:gradFill flip="none" rotWithShape="1">
            <a:gsLst>
              <a:gs pos="0">
                <a:schemeClr val="bg1">
                  <a:alpha val="68000"/>
                </a:schemeClr>
              </a:gs>
              <a:gs pos="50000">
                <a:schemeClr val="bg1">
                  <a:alpha val="80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pl-PL" sz="1350" dirty="0"/>
          </a:p>
        </p:txBody>
      </p:sp>
      <p:pic>
        <p:nvPicPr>
          <p:cNvPr id="9" name="Picture 8" descr="C:\Users\maciejderlukiewicz\Desktop\Rz_Logo_srednie.png"/>
          <p:cNvPicPr>
            <a:picLocks noChangeAspect="1" noChangeArrowheads="1"/>
          </p:cNvPicPr>
          <p:nvPr/>
        </p:nvPicPr>
        <p:blipFill>
          <a:blip r:embed="rId4" cstate="print">
            <a:lum contrast="20000"/>
          </a:blip>
          <a:srcRect/>
          <a:stretch>
            <a:fillRect/>
          </a:stretch>
        </p:blipFill>
        <p:spPr bwMode="auto">
          <a:xfrm>
            <a:off x="4591167" y="573528"/>
            <a:ext cx="2465110" cy="333427"/>
          </a:xfrm>
          <a:prstGeom prst="rect">
            <a:avLst/>
          </a:prstGeom>
          <a:noFill/>
        </p:spPr>
      </p:pic>
      <p:sp>
        <p:nvSpPr>
          <p:cNvPr id="12" name="Rectangle 11"/>
          <p:cNvSpPr/>
          <p:nvPr/>
        </p:nvSpPr>
        <p:spPr>
          <a:xfrm>
            <a:off x="89502" y="87474"/>
            <a:ext cx="8964996" cy="4968552"/>
          </a:xfrm>
          <a:prstGeom prst="rect">
            <a:avLst/>
          </a:prstGeom>
          <a:noFill/>
          <a:ln w="9525">
            <a:solidFill>
              <a:srgbClr val="00B0F0">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350"/>
          </a:p>
        </p:txBody>
      </p:sp>
      <p:pic>
        <p:nvPicPr>
          <p:cNvPr id="13" name="Obraz 12">
            <a:extLst>
              <a:ext uri="{FF2B5EF4-FFF2-40B4-BE49-F238E27FC236}">
                <a16:creationId xmlns="" xmlns:a16="http://schemas.microsoft.com/office/drawing/2014/main" id="{DB990303-8B9C-4A0A-B79E-C4AD1D6B3A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2025" y="20789"/>
            <a:ext cx="2026563" cy="1325567"/>
          </a:xfrm>
          <a:prstGeom prst="rect">
            <a:avLst/>
          </a:prstGeom>
        </p:spPr>
      </p:pic>
      <p:pic>
        <p:nvPicPr>
          <p:cNvPr id="15" name="Picture 1" descr="C:\Users\maciejderlukiewicz\Desktop\cfo-logo-2019.png"/>
          <p:cNvPicPr>
            <a:picLocks noChangeAspect="1" noChangeArrowheads="1"/>
          </p:cNvPicPr>
          <p:nvPr/>
        </p:nvPicPr>
        <p:blipFill>
          <a:blip r:embed="rId5" cstate="print"/>
          <a:srcRect/>
          <a:stretch>
            <a:fillRect/>
          </a:stretch>
        </p:blipFill>
        <p:spPr bwMode="auto">
          <a:xfrm>
            <a:off x="247057" y="-151987"/>
            <a:ext cx="4269871" cy="2086552"/>
          </a:xfrm>
          <a:prstGeom prst="rect">
            <a:avLst/>
          </a:prstGeom>
          <a:noFill/>
        </p:spPr>
      </p:pic>
      <p:sp>
        <p:nvSpPr>
          <p:cNvPr id="16" name="Prostokąt 15">
            <a:extLst>
              <a:ext uri="{FF2B5EF4-FFF2-40B4-BE49-F238E27FC236}">
                <a16:creationId xmlns="" xmlns:a16="http://schemas.microsoft.com/office/drawing/2014/main" id="{8F487D2E-83B4-4A01-8575-C2D983726EC9}"/>
              </a:ext>
            </a:extLst>
          </p:cNvPr>
          <p:cNvSpPr/>
          <p:nvPr/>
        </p:nvSpPr>
        <p:spPr>
          <a:xfrm>
            <a:off x="840039" y="1303348"/>
            <a:ext cx="4074159" cy="507831"/>
          </a:xfrm>
          <a:prstGeom prst="rect">
            <a:avLst/>
          </a:prstGeom>
        </p:spPr>
        <p:txBody>
          <a:bodyPr wrap="square">
            <a:spAutoFit/>
          </a:bodyPr>
          <a:lstStyle/>
          <a:p>
            <a:pPr>
              <a:lnSpc>
                <a:spcPct val="150000"/>
              </a:lnSpc>
              <a:buClr>
                <a:srgbClr val="00B0F0"/>
              </a:buClr>
              <a:buSzPct val="125000"/>
            </a:pPr>
            <a:r>
              <a:rPr lang="pl-PL" b="1" spc="450" dirty="0">
                <a:latin typeface="Lato Black" panose="020F0502020204030203" pitchFamily="34" charset="0"/>
                <a:ea typeface="Lato Black" panose="020F0502020204030203" pitchFamily="34" charset="0"/>
                <a:cs typeface="Lato Black" panose="020F0502020204030203" pitchFamily="34" charset="0"/>
              </a:rPr>
              <a:t>11th April 2019, WARSAW </a:t>
            </a:r>
          </a:p>
        </p:txBody>
      </p:sp>
      <p:sp>
        <p:nvSpPr>
          <p:cNvPr id="19" name="Rectangle 18"/>
          <p:cNvSpPr/>
          <p:nvPr/>
        </p:nvSpPr>
        <p:spPr>
          <a:xfrm>
            <a:off x="5559328" y="1346356"/>
            <a:ext cx="2552466" cy="33658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8" name="Picture 2" descr="Znalezione obrazy dla zapytania paul benjamin microsoft"/>
          <p:cNvPicPr>
            <a:picLocks noChangeAspect="1" noChangeArrowheads="1"/>
          </p:cNvPicPr>
          <p:nvPr/>
        </p:nvPicPr>
        <p:blipFill>
          <a:blip r:embed="rId6" cstate="print"/>
          <a:srcRect/>
          <a:stretch>
            <a:fillRect/>
          </a:stretch>
        </p:blipFill>
        <p:spPr bwMode="auto">
          <a:xfrm>
            <a:off x="5716305" y="1451304"/>
            <a:ext cx="2232248" cy="2232248"/>
          </a:xfrm>
          <a:prstGeom prst="rect">
            <a:avLst/>
          </a:prstGeom>
          <a:noFill/>
        </p:spPr>
      </p:pic>
      <p:sp>
        <p:nvSpPr>
          <p:cNvPr id="17" name="pole tekstowe 21">
            <a:extLst>
              <a:ext uri="{FF2B5EF4-FFF2-40B4-BE49-F238E27FC236}">
                <a16:creationId xmlns="" xmlns:a16="http://schemas.microsoft.com/office/drawing/2014/main" id="{66DE3435-B834-440E-8BCF-ABD7D337632D}"/>
              </a:ext>
            </a:extLst>
          </p:cNvPr>
          <p:cNvSpPr txBox="1"/>
          <p:nvPr/>
        </p:nvSpPr>
        <p:spPr>
          <a:xfrm>
            <a:off x="5212249" y="3938741"/>
            <a:ext cx="3168352" cy="584775"/>
          </a:xfrm>
          <a:prstGeom prst="rect">
            <a:avLst/>
          </a:prstGeom>
          <a:noFill/>
        </p:spPr>
        <p:txBody>
          <a:bodyPr wrap="square" rtlCol="0">
            <a:spAutoFit/>
          </a:bodyPr>
          <a:lstStyle/>
          <a:p>
            <a:pPr algn="ctr"/>
            <a:r>
              <a:rPr lang="pl-PL" sz="1600" b="1" dirty="0">
                <a:solidFill>
                  <a:schemeClr val="bg1"/>
                </a:solidFill>
                <a:latin typeface="Lato" panose="020B0604020202020204" charset="0"/>
                <a:cs typeface="Lato" panose="020B0604020202020204" charset="0"/>
              </a:rPr>
              <a:t>PAUL BENJAMIN</a:t>
            </a:r>
          </a:p>
          <a:p>
            <a:pPr algn="ctr"/>
            <a:r>
              <a:rPr lang="en-US" sz="1600" dirty="0">
                <a:solidFill>
                  <a:schemeClr val="bg1"/>
                </a:solidFill>
                <a:latin typeface="Lato" panose="020B0604020202020204" charset="0"/>
                <a:cs typeface="Lato" panose="020B0604020202020204" charset="0"/>
              </a:rPr>
              <a:t>CFO, Microsoft </a:t>
            </a:r>
            <a:r>
              <a:rPr lang="en-US" sz="1600" dirty="0" smtClean="0">
                <a:solidFill>
                  <a:schemeClr val="bg1"/>
                </a:solidFill>
                <a:latin typeface="Lato" panose="020B0604020202020204" charset="0"/>
                <a:cs typeface="Lato" panose="020B0604020202020204" charset="0"/>
              </a:rPr>
              <a:t>Europe</a:t>
            </a:r>
            <a:endParaRPr lang="pl-PL" sz="1600" dirty="0">
              <a:solidFill>
                <a:schemeClr val="bg1"/>
              </a:solidFill>
              <a:latin typeface="Lato" panose="020B0604020202020204" charset="0"/>
              <a:cs typeface="Lato" panose="020B0604020202020204" charset="0"/>
            </a:endParaRPr>
          </a:p>
        </p:txBody>
      </p:sp>
      <p:pic>
        <p:nvPicPr>
          <p:cNvPr id="21" name="Obraz 9">
            <a:extLst>
              <a:ext uri="{FF2B5EF4-FFF2-40B4-BE49-F238E27FC236}">
                <a16:creationId xmlns="" xmlns:a16="http://schemas.microsoft.com/office/drawing/2014/main" id="{9E6F9237-0542-4596-A601-9DA62FD9C025}"/>
              </a:ext>
            </a:extLst>
          </p:cNvPr>
          <p:cNvPicPr>
            <a:picLocks noChangeAspect="1"/>
          </p:cNvPicPr>
          <p:nvPr/>
        </p:nvPicPr>
        <p:blipFill>
          <a:blip r:embed="rId7" cstate="print"/>
          <a:stretch>
            <a:fillRect/>
          </a:stretch>
        </p:blipFill>
        <p:spPr>
          <a:xfrm>
            <a:off x="622139" y="2227096"/>
            <a:ext cx="4070582" cy="2686171"/>
          </a:xfrm>
          <a:prstGeom prst="rect">
            <a:avLst/>
          </a:prstGeom>
        </p:spPr>
      </p:pic>
      <p:pic>
        <p:nvPicPr>
          <p:cNvPr id="20" name="Picture 1"/>
          <p:cNvPicPr>
            <a:picLocks noChangeAspect="1" noChangeArrowheads="1"/>
          </p:cNvPicPr>
          <p:nvPr/>
        </p:nvPicPr>
        <p:blipFill>
          <a:blip r:embed="rId8" cstate="print"/>
          <a:srcRect b="57525"/>
          <a:stretch>
            <a:fillRect/>
          </a:stretch>
        </p:blipFill>
        <p:spPr bwMode="auto">
          <a:xfrm>
            <a:off x="1206110" y="2513220"/>
            <a:ext cx="2970222" cy="1875384"/>
          </a:xfrm>
          <a:prstGeom prst="rect">
            <a:avLst/>
          </a:prstGeom>
          <a:noFill/>
          <a:ln w="9525">
            <a:noFill/>
            <a:miter lim="800000"/>
            <a:headEnd/>
            <a:tailEnd/>
          </a:ln>
          <a:effectLst/>
        </p:spPr>
      </p:pic>
    </p:spTree>
    <p:extLst>
      <p:ext uri="{BB962C8B-B14F-4D97-AF65-F5344CB8AC3E}">
        <p14:creationId xmlns:p14="http://schemas.microsoft.com/office/powerpoint/2010/main" val="3437838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09400" y="910174"/>
            <a:ext cx="8390845" cy="1536425"/>
          </a:xfrm>
        </p:spPr>
        <p:txBody>
          <a:bodyPr/>
          <a:lstStyle/>
          <a:p>
            <a:pPr marL="0" indent="0">
              <a:spcAft>
                <a:spcPts val="1200"/>
              </a:spcAft>
            </a:pPr>
            <a:r>
              <a:rPr lang="en-GB" sz="1600" b="1" dirty="0" smtClean="0"/>
              <a:t>Theme 3</a:t>
            </a:r>
            <a:r>
              <a:rPr lang="en-GB" sz="3600" b="1" dirty="0" smtClean="0"/>
              <a:t/>
            </a:r>
            <a:br>
              <a:rPr lang="en-GB" sz="3600" b="1" dirty="0" smtClean="0"/>
            </a:br>
            <a:r>
              <a:rPr lang="en-GB" sz="3200" dirty="0" smtClean="0"/>
              <a:t>The changing shape of the finance function </a:t>
            </a:r>
            <a:endParaRPr lang="en-US" sz="3200" dirty="0"/>
          </a:p>
        </p:txBody>
      </p:sp>
      <p:sp>
        <p:nvSpPr>
          <p:cNvPr id="3" name="TextBox 2"/>
          <p:cNvSpPr txBox="1"/>
          <p:nvPr/>
        </p:nvSpPr>
        <p:spPr>
          <a:xfrm>
            <a:off x="3701143" y="2706914"/>
            <a:ext cx="5145314" cy="1569660"/>
          </a:xfrm>
          <a:prstGeom prst="rect">
            <a:avLst/>
          </a:prstGeom>
          <a:noFill/>
        </p:spPr>
        <p:txBody>
          <a:bodyPr wrap="square" rtlCol="0">
            <a:spAutoFit/>
          </a:bodyPr>
          <a:lstStyle/>
          <a:p>
            <a:r>
              <a:rPr lang="en-GB" sz="2400" i="1" dirty="0" smtClean="0">
                <a:solidFill>
                  <a:prstClr val="white"/>
                </a:solidFill>
              </a:rPr>
              <a:t>“The expectations of the finance role have changed.  Finance is now embedding itself across the business.”</a:t>
            </a:r>
            <a:endParaRPr lang="en-US" sz="2400" i="1" dirty="0">
              <a:solidFill>
                <a:prstClr val="white"/>
              </a:solidFill>
            </a:endParaRPr>
          </a:p>
        </p:txBody>
      </p:sp>
      <p:pic>
        <p:nvPicPr>
          <p:cNvPr id="5" name="Picture 4"/>
          <p:cNvPicPr>
            <a:picLocks noChangeAspect="1"/>
          </p:cNvPicPr>
          <p:nvPr/>
        </p:nvPicPr>
        <p:blipFill>
          <a:blip r:embed="rId3"/>
          <a:stretch>
            <a:fillRect/>
          </a:stretch>
        </p:blipFill>
        <p:spPr>
          <a:xfrm>
            <a:off x="921812" y="2211223"/>
            <a:ext cx="1820596" cy="2561041"/>
          </a:xfrm>
          <a:prstGeom prst="rect">
            <a:avLst/>
          </a:prstGeom>
        </p:spPr>
      </p:pic>
    </p:spTree>
    <p:extLst>
      <p:ext uri="{BB962C8B-B14F-4D97-AF65-F5344CB8AC3E}">
        <p14:creationId xmlns:p14="http://schemas.microsoft.com/office/powerpoint/2010/main" val="31824252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8529" y="560490"/>
            <a:ext cx="7771070" cy="591353"/>
          </a:xfrm>
        </p:spPr>
        <p:txBody>
          <a:bodyPr anchor="ctr"/>
          <a:lstStyle/>
          <a:p>
            <a:r>
              <a:rPr lang="en-GB" sz="2800" dirty="0" smtClean="0"/>
              <a:t>Evolving shape of finance</a:t>
            </a:r>
            <a:endParaRPr lang="en-US" sz="2800" dirty="0"/>
          </a:p>
        </p:txBody>
      </p:sp>
      <p:sp>
        <p:nvSpPr>
          <p:cNvPr id="9" name="Isosceles Triangle 8"/>
          <p:cNvSpPr/>
          <p:nvPr/>
        </p:nvSpPr>
        <p:spPr>
          <a:xfrm>
            <a:off x="7013670" y="2887242"/>
            <a:ext cx="795528" cy="685800"/>
          </a:xfrm>
          <a:prstGeom prst="triangle">
            <a:avLst/>
          </a:prstGeom>
          <a:solidFill>
            <a:srgbClr val="BB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Isosceles Triangle 9"/>
          <p:cNvSpPr/>
          <p:nvPr/>
        </p:nvSpPr>
        <p:spPr>
          <a:xfrm>
            <a:off x="6223491" y="2901649"/>
            <a:ext cx="795528" cy="685800"/>
          </a:xfrm>
          <a:prstGeom prst="triangle">
            <a:avLst/>
          </a:prstGeom>
          <a:solidFill>
            <a:srgbClr val="BB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1" name="Isosceles Triangle 10"/>
          <p:cNvSpPr/>
          <p:nvPr/>
        </p:nvSpPr>
        <p:spPr>
          <a:xfrm>
            <a:off x="2140610" y="2880384"/>
            <a:ext cx="795528" cy="685800"/>
          </a:xfrm>
          <a:prstGeom prst="triangle">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2" name="Isosceles Triangle 11"/>
          <p:cNvSpPr/>
          <p:nvPr/>
        </p:nvSpPr>
        <p:spPr>
          <a:xfrm>
            <a:off x="1371222" y="2880384"/>
            <a:ext cx="795528" cy="685800"/>
          </a:xfrm>
          <a:prstGeom prst="triangle">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3" name="Isosceles Triangle 12"/>
          <p:cNvSpPr/>
          <p:nvPr/>
        </p:nvSpPr>
        <p:spPr>
          <a:xfrm rot="10800000">
            <a:off x="1753996" y="2893023"/>
            <a:ext cx="795528" cy="685800"/>
          </a:xfrm>
          <a:prstGeom prst="triangle">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4" name="Isosceles Triangle 13"/>
          <p:cNvSpPr/>
          <p:nvPr/>
        </p:nvSpPr>
        <p:spPr>
          <a:xfrm>
            <a:off x="1756677" y="2215849"/>
            <a:ext cx="795528" cy="685800"/>
          </a:xfrm>
          <a:prstGeom prst="triangle">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5" name="Isosceles Triangle 14"/>
          <p:cNvSpPr/>
          <p:nvPr/>
        </p:nvSpPr>
        <p:spPr>
          <a:xfrm rot="10800000">
            <a:off x="6621255" y="2901649"/>
            <a:ext cx="790179" cy="1000579"/>
          </a:xfrm>
          <a:prstGeom prst="triangle">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6" name="Isosceles Triangle 15"/>
          <p:cNvSpPr/>
          <p:nvPr/>
        </p:nvSpPr>
        <p:spPr>
          <a:xfrm>
            <a:off x="6621255" y="2215849"/>
            <a:ext cx="795528" cy="685800"/>
          </a:xfrm>
          <a:prstGeom prst="triangle">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7" name="Isosceles Triangle 16"/>
          <p:cNvSpPr/>
          <p:nvPr/>
        </p:nvSpPr>
        <p:spPr>
          <a:xfrm>
            <a:off x="3997568" y="2164803"/>
            <a:ext cx="795528" cy="685800"/>
          </a:xfrm>
          <a:prstGeom prst="triangle">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8" name="Isosceles Triangle 17"/>
          <p:cNvSpPr/>
          <p:nvPr/>
        </p:nvSpPr>
        <p:spPr>
          <a:xfrm>
            <a:off x="4381848" y="2893022"/>
            <a:ext cx="795528" cy="685800"/>
          </a:xfrm>
          <a:prstGeom prst="triangle">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9" name="Isosceles Triangle 18"/>
          <p:cNvSpPr/>
          <p:nvPr/>
        </p:nvSpPr>
        <p:spPr>
          <a:xfrm>
            <a:off x="3599804" y="2893022"/>
            <a:ext cx="795528" cy="685800"/>
          </a:xfrm>
          <a:prstGeom prst="triangle">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0" name="Isosceles Triangle 19"/>
          <p:cNvSpPr/>
          <p:nvPr/>
        </p:nvSpPr>
        <p:spPr>
          <a:xfrm rot="10800000">
            <a:off x="3991233" y="2893022"/>
            <a:ext cx="795528" cy="685800"/>
          </a:xfrm>
          <a:prstGeom prst="triangle">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8" name="TextBox 27"/>
          <p:cNvSpPr txBox="1"/>
          <p:nvPr/>
        </p:nvSpPr>
        <p:spPr>
          <a:xfrm>
            <a:off x="1371222" y="1431066"/>
            <a:ext cx="1684296" cy="369332"/>
          </a:xfrm>
          <a:prstGeom prst="rect">
            <a:avLst/>
          </a:prstGeom>
          <a:noFill/>
        </p:spPr>
        <p:txBody>
          <a:bodyPr wrap="square" rtlCol="0">
            <a:spAutoFit/>
          </a:bodyPr>
          <a:lstStyle/>
          <a:p>
            <a:pPr algn="ctr"/>
            <a:r>
              <a:rPr lang="en-GB" b="1" dirty="0" smtClean="0">
                <a:solidFill>
                  <a:prstClr val="black"/>
                </a:solidFill>
              </a:rPr>
              <a:t>Hierarchical</a:t>
            </a:r>
            <a:endParaRPr lang="en-US" b="1" dirty="0">
              <a:solidFill>
                <a:prstClr val="black"/>
              </a:solidFill>
            </a:endParaRPr>
          </a:p>
        </p:txBody>
      </p:sp>
      <p:sp>
        <p:nvSpPr>
          <p:cNvPr id="29" name="TextBox 28"/>
          <p:cNvSpPr txBox="1"/>
          <p:nvPr/>
        </p:nvSpPr>
        <p:spPr>
          <a:xfrm>
            <a:off x="3599804" y="1431066"/>
            <a:ext cx="1886432" cy="369332"/>
          </a:xfrm>
          <a:prstGeom prst="rect">
            <a:avLst/>
          </a:prstGeom>
          <a:noFill/>
        </p:spPr>
        <p:txBody>
          <a:bodyPr wrap="square" rtlCol="0">
            <a:spAutoFit/>
          </a:bodyPr>
          <a:lstStyle/>
          <a:p>
            <a:pPr algn="ctr"/>
            <a:r>
              <a:rPr lang="en-GB" b="1" dirty="0" smtClean="0">
                <a:solidFill>
                  <a:prstClr val="black"/>
                </a:solidFill>
              </a:rPr>
              <a:t>Segregated</a:t>
            </a:r>
            <a:endParaRPr lang="en-US" b="1" dirty="0">
              <a:solidFill>
                <a:prstClr val="black"/>
              </a:solidFill>
            </a:endParaRPr>
          </a:p>
        </p:txBody>
      </p:sp>
      <p:sp>
        <p:nvSpPr>
          <p:cNvPr id="30" name="TextBox 29"/>
          <p:cNvSpPr txBox="1"/>
          <p:nvPr/>
        </p:nvSpPr>
        <p:spPr>
          <a:xfrm>
            <a:off x="6396814" y="1415113"/>
            <a:ext cx="1412383" cy="369332"/>
          </a:xfrm>
          <a:prstGeom prst="rect">
            <a:avLst/>
          </a:prstGeom>
          <a:noFill/>
        </p:spPr>
        <p:txBody>
          <a:bodyPr wrap="square" rtlCol="0">
            <a:spAutoFit/>
          </a:bodyPr>
          <a:lstStyle/>
          <a:p>
            <a:pPr algn="ctr"/>
            <a:r>
              <a:rPr lang="en-GB" b="1" dirty="0" smtClean="0">
                <a:solidFill>
                  <a:prstClr val="black"/>
                </a:solidFill>
              </a:rPr>
              <a:t>Digital </a:t>
            </a:r>
            <a:r>
              <a:rPr lang="en-GB" b="1" dirty="0">
                <a:solidFill>
                  <a:prstClr val="black"/>
                </a:solidFill>
              </a:rPr>
              <a:t>age</a:t>
            </a:r>
            <a:endParaRPr lang="en-US" b="1" dirty="0">
              <a:solidFill>
                <a:prstClr val="black"/>
              </a:solidFill>
            </a:endParaRPr>
          </a:p>
        </p:txBody>
      </p:sp>
      <p:sp>
        <p:nvSpPr>
          <p:cNvPr id="2" name="Rectangle 1"/>
          <p:cNvSpPr/>
          <p:nvPr/>
        </p:nvSpPr>
        <p:spPr>
          <a:xfrm>
            <a:off x="6562972" y="3585656"/>
            <a:ext cx="1039677" cy="356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endParaRPr>
          </a:p>
        </p:txBody>
      </p:sp>
      <p:sp>
        <p:nvSpPr>
          <p:cNvPr id="3" name="Rectangle 2"/>
          <p:cNvSpPr/>
          <p:nvPr/>
        </p:nvSpPr>
        <p:spPr>
          <a:xfrm>
            <a:off x="6894286" y="2164803"/>
            <a:ext cx="246743" cy="1647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1" name="Picture 20"/>
          <p:cNvPicPr/>
          <p:nvPr/>
        </p:nvPicPr>
        <p:blipFill>
          <a:blip r:embed="rId2">
            <a:extLst>
              <a:ext uri="{28A0092B-C50C-407E-A947-70E740481C1C}">
                <a14:useLocalDpi xmlns:a14="http://schemas.microsoft.com/office/drawing/2010/main" val="0"/>
              </a:ext>
            </a:extLst>
          </a:blip>
          <a:srcRect/>
          <a:stretch>
            <a:fillRect/>
          </a:stretch>
        </p:blipFill>
        <p:spPr bwMode="auto">
          <a:xfrm>
            <a:off x="8121714" y="9728"/>
            <a:ext cx="1022286" cy="422181"/>
          </a:xfrm>
          <a:prstGeom prst="rect">
            <a:avLst/>
          </a:prstGeom>
          <a:noFill/>
          <a:ln>
            <a:noFill/>
          </a:ln>
        </p:spPr>
      </p:pic>
    </p:spTree>
    <p:extLst>
      <p:ext uri="{BB962C8B-B14F-4D97-AF65-F5344CB8AC3E}">
        <p14:creationId xmlns:p14="http://schemas.microsoft.com/office/powerpoint/2010/main" val="11675129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lang="en-GB" sz="2800" dirty="0"/>
              <a:t>Evolving shape of finance</a:t>
            </a:r>
            <a:endParaRPr lang="en-US" sz="2800" dirty="0"/>
          </a:p>
        </p:txBody>
      </p:sp>
      <p:sp>
        <p:nvSpPr>
          <p:cNvPr id="3" name="Flowchart: Manual Operation 2"/>
          <p:cNvSpPr/>
          <p:nvPr/>
        </p:nvSpPr>
        <p:spPr>
          <a:xfrm>
            <a:off x="2755231" y="2588292"/>
            <a:ext cx="3441470" cy="2169622"/>
          </a:xfrm>
          <a:prstGeom prst="flowChartManualOperation">
            <a:avLst/>
          </a:prstGeom>
          <a:solidFill>
            <a:srgbClr val="722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Isosceles Triangle 4"/>
          <p:cNvSpPr/>
          <p:nvPr/>
        </p:nvSpPr>
        <p:spPr>
          <a:xfrm>
            <a:off x="2755230" y="620072"/>
            <a:ext cx="3441470" cy="1972475"/>
          </a:xfrm>
          <a:prstGeom prst="triangle">
            <a:avLst/>
          </a:prstGeom>
          <a:solidFill>
            <a:srgbClr val="722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3688576" y="1288472"/>
            <a:ext cx="1571107" cy="584775"/>
          </a:xfrm>
          <a:prstGeom prst="rect">
            <a:avLst/>
          </a:prstGeom>
          <a:noFill/>
        </p:spPr>
        <p:txBody>
          <a:bodyPr wrap="square" rtlCol="0">
            <a:spAutoFit/>
          </a:bodyPr>
          <a:lstStyle/>
          <a:p>
            <a:pPr algn="ctr"/>
            <a:r>
              <a:rPr lang="en-GB" sz="1600" b="1" dirty="0">
                <a:solidFill>
                  <a:prstClr val="white"/>
                </a:solidFill>
              </a:rPr>
              <a:t>Senior Finance Team</a:t>
            </a:r>
            <a:endParaRPr lang="en-US" sz="1600" b="1" dirty="0">
              <a:solidFill>
                <a:prstClr val="white"/>
              </a:solidFill>
            </a:endParaRPr>
          </a:p>
        </p:txBody>
      </p:sp>
      <p:sp>
        <p:nvSpPr>
          <p:cNvPr id="11" name="TextBox 10"/>
          <p:cNvSpPr txBox="1"/>
          <p:nvPr/>
        </p:nvSpPr>
        <p:spPr>
          <a:xfrm>
            <a:off x="3667794" y="2136508"/>
            <a:ext cx="1571107" cy="830997"/>
          </a:xfrm>
          <a:prstGeom prst="rect">
            <a:avLst/>
          </a:prstGeom>
          <a:noFill/>
        </p:spPr>
        <p:txBody>
          <a:bodyPr wrap="square" rtlCol="0">
            <a:spAutoFit/>
          </a:bodyPr>
          <a:lstStyle/>
          <a:p>
            <a:pPr algn="ctr"/>
            <a:r>
              <a:rPr lang="en-GB" sz="1600" b="1" dirty="0">
                <a:solidFill>
                  <a:prstClr val="white"/>
                </a:solidFill>
              </a:rPr>
              <a:t>Strategic Business Partnering</a:t>
            </a:r>
            <a:endParaRPr lang="en-US" sz="1600" b="1" dirty="0">
              <a:solidFill>
                <a:prstClr val="white"/>
              </a:solidFill>
            </a:endParaRPr>
          </a:p>
        </p:txBody>
      </p:sp>
      <p:sp>
        <p:nvSpPr>
          <p:cNvPr id="12" name="TextBox 11"/>
          <p:cNvSpPr txBox="1"/>
          <p:nvPr/>
        </p:nvSpPr>
        <p:spPr>
          <a:xfrm>
            <a:off x="3617917" y="3192214"/>
            <a:ext cx="1716581" cy="584775"/>
          </a:xfrm>
          <a:prstGeom prst="rect">
            <a:avLst/>
          </a:prstGeom>
          <a:noFill/>
        </p:spPr>
        <p:txBody>
          <a:bodyPr wrap="square" rtlCol="0">
            <a:spAutoFit/>
          </a:bodyPr>
          <a:lstStyle/>
          <a:p>
            <a:pPr algn="ctr"/>
            <a:r>
              <a:rPr lang="en-GB" sz="1600" b="1" dirty="0">
                <a:solidFill>
                  <a:prstClr val="white"/>
                </a:solidFill>
              </a:rPr>
              <a:t>Digital Centres of Excellence</a:t>
            </a:r>
            <a:endParaRPr lang="en-US" sz="1600" b="1" dirty="0">
              <a:solidFill>
                <a:prstClr val="white"/>
              </a:solidFill>
            </a:endParaRPr>
          </a:p>
        </p:txBody>
      </p:sp>
      <p:sp>
        <p:nvSpPr>
          <p:cNvPr id="13" name="TextBox 12"/>
          <p:cNvSpPr txBox="1"/>
          <p:nvPr/>
        </p:nvSpPr>
        <p:spPr>
          <a:xfrm>
            <a:off x="3667793" y="3935324"/>
            <a:ext cx="1666705" cy="584775"/>
          </a:xfrm>
          <a:prstGeom prst="rect">
            <a:avLst/>
          </a:prstGeom>
          <a:noFill/>
        </p:spPr>
        <p:txBody>
          <a:bodyPr wrap="square" rtlCol="0">
            <a:spAutoFit/>
          </a:bodyPr>
          <a:lstStyle/>
          <a:p>
            <a:pPr algn="ctr"/>
            <a:r>
              <a:rPr lang="en-GB" sz="1600" b="1" dirty="0">
                <a:solidFill>
                  <a:prstClr val="white"/>
                </a:solidFill>
              </a:rPr>
              <a:t>Smart Finance “Factories”</a:t>
            </a:r>
            <a:endParaRPr lang="en-US" sz="1600" b="1" dirty="0">
              <a:solidFill>
                <a:prstClr val="white"/>
              </a:solidFill>
            </a:endParaRPr>
          </a:p>
        </p:txBody>
      </p:sp>
      <p:cxnSp>
        <p:nvCxnSpPr>
          <p:cNvPr id="14" name="Straight Connector 13"/>
          <p:cNvCxnSpPr/>
          <p:nvPr/>
        </p:nvCxnSpPr>
        <p:spPr>
          <a:xfrm>
            <a:off x="3326124" y="1936865"/>
            <a:ext cx="2352501" cy="8313"/>
          </a:xfrm>
          <a:prstGeom prst="line">
            <a:avLst/>
          </a:prstGeom>
          <a:ln>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2931069" y="3042458"/>
            <a:ext cx="3084022" cy="16626"/>
          </a:xfrm>
          <a:prstGeom prst="line">
            <a:avLst/>
          </a:prstGeom>
          <a:ln>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3163825" y="3857105"/>
            <a:ext cx="2601884" cy="8313"/>
          </a:xfrm>
          <a:prstGeom prst="line">
            <a:avLst/>
          </a:prstGeom>
          <a:ln>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804346" y="3857105"/>
            <a:ext cx="1243785" cy="908585"/>
          </a:xfrm>
          <a:prstGeom prst="rect">
            <a:avLst/>
          </a:prstGeom>
          <a:solidFill>
            <a:srgbClr val="E6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prstClr val="white"/>
              </a:solidFill>
            </a:endParaRPr>
          </a:p>
        </p:txBody>
      </p:sp>
      <p:pic>
        <p:nvPicPr>
          <p:cNvPr id="21" name="Picture 20"/>
          <p:cNvPicPr>
            <a:picLocks noChangeAspect="1"/>
          </p:cNvPicPr>
          <p:nvPr/>
        </p:nvPicPr>
        <p:blipFill>
          <a:blip r:embed="rId2"/>
          <a:stretch>
            <a:fillRect/>
          </a:stretch>
        </p:blipFill>
        <p:spPr>
          <a:xfrm>
            <a:off x="1152930" y="3922103"/>
            <a:ext cx="532924" cy="519691"/>
          </a:xfrm>
          <a:prstGeom prst="rect">
            <a:avLst/>
          </a:prstGeom>
          <a:solidFill>
            <a:srgbClr val="0070C0"/>
          </a:solidFill>
        </p:spPr>
      </p:pic>
      <p:sp>
        <p:nvSpPr>
          <p:cNvPr id="22" name="TextBox 21"/>
          <p:cNvSpPr txBox="1"/>
          <p:nvPr/>
        </p:nvSpPr>
        <p:spPr>
          <a:xfrm>
            <a:off x="759614" y="4381505"/>
            <a:ext cx="1324547" cy="338554"/>
          </a:xfrm>
          <a:prstGeom prst="rect">
            <a:avLst/>
          </a:prstGeom>
          <a:noFill/>
        </p:spPr>
        <p:txBody>
          <a:bodyPr wrap="square" rtlCol="0">
            <a:spAutoFit/>
          </a:bodyPr>
          <a:lstStyle/>
          <a:p>
            <a:pPr algn="ctr"/>
            <a:r>
              <a:rPr lang="en-GB" sz="1600" b="1" dirty="0">
                <a:solidFill>
                  <a:prstClr val="white"/>
                </a:solidFill>
              </a:rPr>
              <a:t>Information</a:t>
            </a:r>
            <a:endParaRPr lang="en-US" sz="1600" b="1" dirty="0">
              <a:solidFill>
                <a:prstClr val="white"/>
              </a:solidFill>
            </a:endParaRPr>
          </a:p>
        </p:txBody>
      </p:sp>
      <p:sp>
        <p:nvSpPr>
          <p:cNvPr id="23" name="Rectangle 22"/>
          <p:cNvSpPr/>
          <p:nvPr/>
        </p:nvSpPr>
        <p:spPr>
          <a:xfrm>
            <a:off x="803651" y="3039955"/>
            <a:ext cx="1244481" cy="762866"/>
          </a:xfrm>
          <a:prstGeom prst="rect">
            <a:avLst/>
          </a:prstGeom>
          <a:solidFill>
            <a:srgbClr val="DE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prstClr val="white"/>
              </a:solidFill>
            </a:endParaRPr>
          </a:p>
        </p:txBody>
      </p:sp>
      <p:pic>
        <p:nvPicPr>
          <p:cNvPr id="26" name="Picture 25"/>
          <p:cNvPicPr>
            <a:picLocks noChangeAspect="1"/>
          </p:cNvPicPr>
          <p:nvPr/>
        </p:nvPicPr>
        <p:blipFill>
          <a:blip r:embed="rId3"/>
          <a:stretch>
            <a:fillRect/>
          </a:stretch>
        </p:blipFill>
        <p:spPr>
          <a:xfrm>
            <a:off x="1160908" y="3062086"/>
            <a:ext cx="530091" cy="486676"/>
          </a:xfrm>
          <a:prstGeom prst="rect">
            <a:avLst/>
          </a:prstGeom>
        </p:spPr>
      </p:pic>
      <p:sp>
        <p:nvSpPr>
          <p:cNvPr id="27" name="TextBox 26"/>
          <p:cNvSpPr txBox="1"/>
          <p:nvPr/>
        </p:nvSpPr>
        <p:spPr>
          <a:xfrm>
            <a:off x="889309" y="3494782"/>
            <a:ext cx="1073287" cy="338554"/>
          </a:xfrm>
          <a:prstGeom prst="rect">
            <a:avLst/>
          </a:prstGeom>
          <a:noFill/>
        </p:spPr>
        <p:txBody>
          <a:bodyPr wrap="square" rtlCol="0">
            <a:spAutoFit/>
          </a:bodyPr>
          <a:lstStyle/>
          <a:p>
            <a:pPr algn="ctr"/>
            <a:r>
              <a:rPr lang="en-GB" sz="1600" b="1" dirty="0">
                <a:solidFill>
                  <a:prstClr val="white"/>
                </a:solidFill>
              </a:rPr>
              <a:t>Insight</a:t>
            </a:r>
            <a:endParaRPr lang="en-US" sz="1600" b="1" dirty="0">
              <a:solidFill>
                <a:prstClr val="white"/>
              </a:solidFill>
            </a:endParaRPr>
          </a:p>
        </p:txBody>
      </p:sp>
      <p:sp>
        <p:nvSpPr>
          <p:cNvPr id="28" name="Rectangle 27"/>
          <p:cNvSpPr/>
          <p:nvPr/>
        </p:nvSpPr>
        <p:spPr>
          <a:xfrm>
            <a:off x="789395" y="2043636"/>
            <a:ext cx="1258738" cy="952554"/>
          </a:xfrm>
          <a:prstGeom prst="rect">
            <a:avLst/>
          </a:prstGeom>
          <a:solidFill>
            <a:srgbClr val="0085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prstClr val="white"/>
              </a:solidFill>
            </a:endParaRPr>
          </a:p>
        </p:txBody>
      </p:sp>
      <p:pic>
        <p:nvPicPr>
          <p:cNvPr id="30" name="Picture 29"/>
          <p:cNvPicPr>
            <a:picLocks noChangeAspect="1"/>
          </p:cNvPicPr>
          <p:nvPr/>
        </p:nvPicPr>
        <p:blipFill>
          <a:blip r:embed="rId4"/>
          <a:stretch>
            <a:fillRect/>
          </a:stretch>
        </p:blipFill>
        <p:spPr>
          <a:xfrm>
            <a:off x="1115081" y="2112401"/>
            <a:ext cx="638457" cy="582351"/>
          </a:xfrm>
          <a:prstGeom prst="rect">
            <a:avLst/>
          </a:prstGeom>
        </p:spPr>
      </p:pic>
      <p:sp>
        <p:nvSpPr>
          <p:cNvPr id="31" name="TextBox 30"/>
          <p:cNvSpPr txBox="1"/>
          <p:nvPr/>
        </p:nvSpPr>
        <p:spPr>
          <a:xfrm>
            <a:off x="860281" y="2657636"/>
            <a:ext cx="1138586" cy="338554"/>
          </a:xfrm>
          <a:prstGeom prst="rect">
            <a:avLst/>
          </a:prstGeom>
          <a:noFill/>
        </p:spPr>
        <p:txBody>
          <a:bodyPr wrap="square" rtlCol="0">
            <a:spAutoFit/>
          </a:bodyPr>
          <a:lstStyle/>
          <a:p>
            <a:pPr algn="ctr"/>
            <a:r>
              <a:rPr lang="en-GB" sz="1600" b="1" dirty="0">
                <a:solidFill>
                  <a:prstClr val="white"/>
                </a:solidFill>
              </a:rPr>
              <a:t>Influence</a:t>
            </a:r>
            <a:endParaRPr lang="en-US" sz="1600" b="1" dirty="0">
              <a:solidFill>
                <a:prstClr val="white"/>
              </a:solidFill>
            </a:endParaRPr>
          </a:p>
        </p:txBody>
      </p:sp>
      <p:sp>
        <p:nvSpPr>
          <p:cNvPr id="32" name="Rectangle 31"/>
          <p:cNvSpPr/>
          <p:nvPr/>
        </p:nvSpPr>
        <p:spPr>
          <a:xfrm>
            <a:off x="766107" y="1030777"/>
            <a:ext cx="1296283" cy="960271"/>
          </a:xfrm>
          <a:prstGeom prst="rect">
            <a:avLst/>
          </a:prstGeom>
          <a:solidFill>
            <a:srgbClr val="0085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prstClr val="white"/>
              </a:solidFill>
            </a:endParaRPr>
          </a:p>
        </p:txBody>
      </p:sp>
      <p:pic>
        <p:nvPicPr>
          <p:cNvPr id="33" name="Picture 32"/>
          <p:cNvPicPr>
            <a:picLocks noChangeAspect="1"/>
          </p:cNvPicPr>
          <p:nvPr/>
        </p:nvPicPr>
        <p:blipFill>
          <a:blip r:embed="rId5"/>
          <a:stretch>
            <a:fillRect/>
          </a:stretch>
        </p:blipFill>
        <p:spPr>
          <a:xfrm>
            <a:off x="1140852" y="1124056"/>
            <a:ext cx="574649" cy="531684"/>
          </a:xfrm>
          <a:prstGeom prst="rect">
            <a:avLst/>
          </a:prstGeom>
        </p:spPr>
      </p:pic>
      <p:sp>
        <p:nvSpPr>
          <p:cNvPr id="34" name="TextBox 33"/>
          <p:cNvSpPr txBox="1"/>
          <p:nvPr/>
        </p:nvSpPr>
        <p:spPr>
          <a:xfrm>
            <a:off x="817653" y="1679240"/>
            <a:ext cx="1172547" cy="338554"/>
          </a:xfrm>
          <a:prstGeom prst="rect">
            <a:avLst/>
          </a:prstGeom>
          <a:noFill/>
        </p:spPr>
        <p:txBody>
          <a:bodyPr wrap="square" rtlCol="0">
            <a:spAutoFit/>
          </a:bodyPr>
          <a:lstStyle/>
          <a:p>
            <a:pPr algn="ctr"/>
            <a:r>
              <a:rPr lang="en-GB" sz="1600" b="1" dirty="0">
                <a:solidFill>
                  <a:prstClr val="white"/>
                </a:solidFill>
              </a:rPr>
              <a:t>Impact</a:t>
            </a:r>
            <a:endParaRPr lang="en-US" sz="1600" b="1" dirty="0">
              <a:solidFill>
                <a:prstClr val="white"/>
              </a:solidFill>
            </a:endParaRPr>
          </a:p>
        </p:txBody>
      </p:sp>
      <p:cxnSp>
        <p:nvCxnSpPr>
          <p:cNvPr id="24" name="Straight Connector 23"/>
          <p:cNvCxnSpPr/>
          <p:nvPr/>
        </p:nvCxnSpPr>
        <p:spPr>
          <a:xfrm flipV="1">
            <a:off x="5673309" y="1947227"/>
            <a:ext cx="3282687" cy="2049"/>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727402" y="1251191"/>
            <a:ext cx="1843365" cy="646331"/>
          </a:xfrm>
          <a:prstGeom prst="rect">
            <a:avLst/>
          </a:prstGeom>
          <a:noFill/>
        </p:spPr>
        <p:txBody>
          <a:bodyPr wrap="square" rtlCol="0">
            <a:spAutoFit/>
          </a:bodyPr>
          <a:lstStyle/>
          <a:p>
            <a:pPr algn="ctr"/>
            <a:r>
              <a:rPr lang="en-GB" b="1" dirty="0" smtClean="0">
                <a:solidFill>
                  <a:srgbClr val="72246C"/>
                </a:solidFill>
              </a:rPr>
              <a:t>Leading the finance team</a:t>
            </a:r>
            <a:endParaRPr lang="en-US" b="1" dirty="0">
              <a:solidFill>
                <a:srgbClr val="72246C"/>
              </a:solidFill>
            </a:endParaRPr>
          </a:p>
        </p:txBody>
      </p:sp>
      <p:sp>
        <p:nvSpPr>
          <p:cNvPr id="35" name="TextBox 34"/>
          <p:cNvSpPr txBox="1"/>
          <p:nvPr/>
        </p:nvSpPr>
        <p:spPr>
          <a:xfrm>
            <a:off x="6492597" y="2096067"/>
            <a:ext cx="2312976" cy="954107"/>
          </a:xfrm>
          <a:prstGeom prst="rect">
            <a:avLst/>
          </a:prstGeom>
          <a:noFill/>
        </p:spPr>
        <p:txBody>
          <a:bodyPr wrap="square" rtlCol="0">
            <a:spAutoFit/>
          </a:bodyPr>
          <a:lstStyle/>
          <a:p>
            <a:pPr algn="ctr"/>
            <a:r>
              <a:rPr lang="en-GB" sz="1400" b="1" dirty="0" smtClean="0">
                <a:solidFill>
                  <a:srgbClr val="72246C"/>
                </a:solidFill>
              </a:rPr>
              <a:t>Partnering for value to influence and shape how the organisation creates and preserves value</a:t>
            </a:r>
            <a:endParaRPr lang="en-US" sz="1400" b="1" dirty="0">
              <a:solidFill>
                <a:srgbClr val="72246C"/>
              </a:solidFill>
            </a:endParaRPr>
          </a:p>
        </p:txBody>
      </p:sp>
      <p:cxnSp>
        <p:nvCxnSpPr>
          <p:cNvPr id="37" name="Straight Connector 36"/>
          <p:cNvCxnSpPr/>
          <p:nvPr/>
        </p:nvCxnSpPr>
        <p:spPr>
          <a:xfrm flipV="1">
            <a:off x="6072109" y="3032982"/>
            <a:ext cx="2949201" cy="13156"/>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6422297" y="3094858"/>
            <a:ext cx="2312976" cy="738664"/>
          </a:xfrm>
          <a:prstGeom prst="rect">
            <a:avLst/>
          </a:prstGeom>
          <a:noFill/>
        </p:spPr>
        <p:txBody>
          <a:bodyPr wrap="square" rtlCol="0">
            <a:spAutoFit/>
          </a:bodyPr>
          <a:lstStyle/>
          <a:p>
            <a:pPr algn="ctr"/>
            <a:r>
              <a:rPr lang="en-GB" sz="1400" b="1" dirty="0" smtClean="0">
                <a:solidFill>
                  <a:srgbClr val="72246C"/>
                </a:solidFill>
              </a:rPr>
              <a:t>Specialists generating further insights in their areas of specialism</a:t>
            </a:r>
            <a:endParaRPr lang="en-US" sz="1400" b="1" dirty="0">
              <a:solidFill>
                <a:srgbClr val="72246C"/>
              </a:solidFill>
            </a:endParaRPr>
          </a:p>
        </p:txBody>
      </p:sp>
      <p:cxnSp>
        <p:nvCxnSpPr>
          <p:cNvPr id="39" name="Straight Connector 38"/>
          <p:cNvCxnSpPr/>
          <p:nvPr/>
        </p:nvCxnSpPr>
        <p:spPr>
          <a:xfrm flipV="1">
            <a:off x="5818783" y="3858558"/>
            <a:ext cx="3282687" cy="2049"/>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370458" y="3942065"/>
            <a:ext cx="2352501" cy="738664"/>
          </a:xfrm>
          <a:prstGeom prst="rect">
            <a:avLst/>
          </a:prstGeom>
          <a:noFill/>
        </p:spPr>
        <p:txBody>
          <a:bodyPr wrap="square" rtlCol="0">
            <a:spAutoFit/>
          </a:bodyPr>
          <a:lstStyle/>
          <a:p>
            <a:pPr algn="ctr"/>
            <a:r>
              <a:rPr lang="en-GB" sz="1400" b="1" dirty="0" smtClean="0">
                <a:solidFill>
                  <a:srgbClr val="72246C"/>
                </a:solidFill>
              </a:rPr>
              <a:t>Assembling and extracting data and providing limited insight</a:t>
            </a:r>
            <a:endParaRPr lang="en-US" sz="1400" b="1" dirty="0">
              <a:solidFill>
                <a:srgbClr val="72246C"/>
              </a:solidFill>
            </a:endParaRPr>
          </a:p>
        </p:txBody>
      </p:sp>
      <p:pic>
        <p:nvPicPr>
          <p:cNvPr id="36" name="Picture 35"/>
          <p:cNvPicPr/>
          <p:nvPr/>
        </p:nvPicPr>
        <p:blipFill>
          <a:blip r:embed="rId6">
            <a:extLst>
              <a:ext uri="{28A0092B-C50C-407E-A947-70E740481C1C}">
                <a14:useLocalDpi xmlns:a14="http://schemas.microsoft.com/office/drawing/2010/main" val="0"/>
              </a:ext>
            </a:extLst>
          </a:blip>
          <a:srcRect/>
          <a:stretch>
            <a:fillRect/>
          </a:stretch>
        </p:blipFill>
        <p:spPr bwMode="auto">
          <a:xfrm>
            <a:off x="8121714" y="9728"/>
            <a:ext cx="1022286" cy="422181"/>
          </a:xfrm>
          <a:prstGeom prst="rect">
            <a:avLst/>
          </a:prstGeom>
          <a:noFill/>
          <a:ln>
            <a:noFill/>
          </a:ln>
        </p:spPr>
      </p:pic>
    </p:spTree>
    <p:extLst>
      <p:ext uri="{BB962C8B-B14F-4D97-AF65-F5344CB8AC3E}">
        <p14:creationId xmlns:p14="http://schemas.microsoft.com/office/powerpoint/2010/main" val="27534767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5612" y="948594"/>
            <a:ext cx="7547342" cy="1536425"/>
          </a:xfrm>
        </p:spPr>
        <p:txBody>
          <a:bodyPr/>
          <a:lstStyle/>
          <a:p>
            <a:pPr marL="0" indent="0">
              <a:spcAft>
                <a:spcPts val="1200"/>
              </a:spcAft>
            </a:pPr>
            <a:r>
              <a:rPr lang="en-GB" sz="1600" b="1" dirty="0" smtClean="0"/>
              <a:t>Theme 4</a:t>
            </a:r>
            <a:r>
              <a:rPr lang="en-GB" sz="3600" b="1" dirty="0" smtClean="0"/>
              <a:t/>
            </a:r>
            <a:br>
              <a:rPr lang="en-GB" sz="3600" b="1" dirty="0" smtClean="0"/>
            </a:br>
            <a:r>
              <a:rPr lang="en-GB" sz="3600" dirty="0" smtClean="0"/>
              <a:t>Changing competencies </a:t>
            </a:r>
            <a:r>
              <a:rPr lang="en-GB" sz="3600" dirty="0"/>
              <a:t>&amp;</a:t>
            </a:r>
            <a:r>
              <a:rPr lang="en-GB" sz="3600" dirty="0" smtClean="0"/>
              <a:t> </a:t>
            </a:r>
            <a:r>
              <a:rPr lang="en-GB" sz="3600" dirty="0" err="1" smtClean="0"/>
              <a:t>mindsets</a:t>
            </a:r>
            <a:endParaRPr lang="en-US" sz="3600" dirty="0"/>
          </a:p>
        </p:txBody>
      </p:sp>
      <p:sp>
        <p:nvSpPr>
          <p:cNvPr id="3" name="TextBox 2"/>
          <p:cNvSpPr txBox="1"/>
          <p:nvPr/>
        </p:nvSpPr>
        <p:spPr>
          <a:xfrm>
            <a:off x="3701143" y="2706914"/>
            <a:ext cx="5145314" cy="1200329"/>
          </a:xfrm>
          <a:prstGeom prst="rect">
            <a:avLst/>
          </a:prstGeom>
          <a:noFill/>
        </p:spPr>
        <p:txBody>
          <a:bodyPr wrap="square" rtlCol="0">
            <a:spAutoFit/>
          </a:bodyPr>
          <a:lstStyle/>
          <a:p>
            <a:r>
              <a:rPr lang="en-GB" sz="2400" i="1" dirty="0" smtClean="0">
                <a:solidFill>
                  <a:prstClr val="white"/>
                </a:solidFill>
              </a:rPr>
              <a:t>“Finance people need a </a:t>
            </a:r>
            <a:r>
              <a:rPr lang="en-GB" sz="2400" i="1" dirty="0" err="1" smtClean="0">
                <a:solidFill>
                  <a:prstClr val="white"/>
                </a:solidFill>
              </a:rPr>
              <a:t>mindset</a:t>
            </a:r>
            <a:r>
              <a:rPr lang="en-GB" sz="2400" i="1" dirty="0" smtClean="0">
                <a:solidFill>
                  <a:prstClr val="white"/>
                </a:solidFill>
              </a:rPr>
              <a:t> that enables them to adapt through continuous learning.”</a:t>
            </a:r>
            <a:endParaRPr lang="en-US" sz="2400" i="1" dirty="0">
              <a:solidFill>
                <a:prstClr val="white"/>
              </a:solidFill>
            </a:endParaRPr>
          </a:p>
        </p:txBody>
      </p:sp>
      <p:pic>
        <p:nvPicPr>
          <p:cNvPr id="4" name="Picture 3"/>
          <p:cNvPicPr>
            <a:picLocks noChangeAspect="1"/>
          </p:cNvPicPr>
          <p:nvPr/>
        </p:nvPicPr>
        <p:blipFill>
          <a:blip r:embed="rId3"/>
          <a:stretch>
            <a:fillRect/>
          </a:stretch>
        </p:blipFill>
        <p:spPr>
          <a:xfrm>
            <a:off x="784836" y="2273971"/>
            <a:ext cx="1819478" cy="2561041"/>
          </a:xfrm>
          <a:prstGeom prst="rect">
            <a:avLst/>
          </a:prstGeom>
        </p:spPr>
      </p:pic>
    </p:spTree>
    <p:extLst>
      <p:ext uri="{BB962C8B-B14F-4D97-AF65-F5344CB8AC3E}">
        <p14:creationId xmlns:p14="http://schemas.microsoft.com/office/powerpoint/2010/main" val="22722003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36617" y="1838804"/>
            <a:ext cx="5121473" cy="1613895"/>
          </a:xfrm>
          <a:prstGeom prst="rect">
            <a:avLst/>
          </a:prstGeom>
        </p:spPr>
      </p:pic>
      <p:sp>
        <p:nvSpPr>
          <p:cNvPr id="2" name="Title 1"/>
          <p:cNvSpPr>
            <a:spLocks noGrp="1"/>
          </p:cNvSpPr>
          <p:nvPr>
            <p:ph type="title"/>
          </p:nvPr>
        </p:nvSpPr>
        <p:spPr/>
        <p:txBody>
          <a:bodyPr>
            <a:normAutofit/>
          </a:bodyPr>
          <a:lstStyle/>
          <a:p>
            <a:r>
              <a:rPr lang="en-GB" dirty="0" smtClean="0"/>
              <a:t>Stronger together for a stronger profession</a:t>
            </a:r>
            <a:endParaRPr lang="en-GB" dirty="0"/>
          </a:p>
        </p:txBody>
      </p:sp>
      <p:sp>
        <p:nvSpPr>
          <p:cNvPr id="3" name="Text Placeholder 2"/>
          <p:cNvSpPr>
            <a:spLocks noGrp="1"/>
          </p:cNvSpPr>
          <p:nvPr>
            <p:ph type="body" sz="quarter" idx="13"/>
          </p:nvPr>
        </p:nvSpPr>
        <p:spPr/>
        <p:txBody>
          <a:bodyPr/>
          <a:lstStyle/>
          <a:p>
            <a:pPr marL="0" indent="0">
              <a:buNone/>
            </a:pPr>
            <a:r>
              <a:rPr lang="pl-PL" b="1" dirty="0" smtClean="0"/>
              <a:t>The </a:t>
            </a:r>
            <a:r>
              <a:rPr lang="pl-PL" b="1" dirty="0" err="1" smtClean="0"/>
              <a:t>power</a:t>
            </a:r>
            <a:r>
              <a:rPr lang="pl-PL" b="1" dirty="0" smtClean="0"/>
              <a:t> of ONE</a:t>
            </a:r>
          </a:p>
          <a:p>
            <a:pPr marL="0" indent="0">
              <a:buNone/>
            </a:pPr>
            <a:r>
              <a:rPr lang="pl-PL" dirty="0" err="1" smtClean="0"/>
              <a:t>Two</a:t>
            </a:r>
            <a:r>
              <a:rPr lang="pl-PL" dirty="0" smtClean="0"/>
              <a:t> </a:t>
            </a:r>
            <a:r>
              <a:rPr lang="pl-PL" dirty="0" err="1" smtClean="0"/>
              <a:t>organizations</a:t>
            </a:r>
            <a:r>
              <a:rPr lang="pl-PL" dirty="0" smtClean="0"/>
              <a:t> </a:t>
            </a:r>
            <a:r>
              <a:rPr lang="pl-PL" dirty="0" err="1" smtClean="0"/>
              <a:t>have</a:t>
            </a:r>
            <a:r>
              <a:rPr lang="pl-PL" dirty="0" smtClean="0"/>
              <a:t> </a:t>
            </a:r>
            <a:r>
              <a:rPr lang="pl-PL" dirty="0" err="1" smtClean="0"/>
              <a:t>combined</a:t>
            </a:r>
            <a:r>
              <a:rPr lang="pl-PL" dirty="0" smtClean="0"/>
              <a:t> to </a:t>
            </a:r>
            <a:r>
              <a:rPr lang="pl-PL" dirty="0" err="1" smtClean="0"/>
              <a:t>bring</a:t>
            </a:r>
            <a:r>
              <a:rPr lang="pl-PL" dirty="0" smtClean="0"/>
              <a:t> the </a:t>
            </a:r>
            <a:r>
              <a:rPr lang="pl-PL" dirty="0" err="1" smtClean="0"/>
              <a:t>best</a:t>
            </a:r>
            <a:r>
              <a:rPr lang="pl-PL" dirty="0" smtClean="0"/>
              <a:t> of </a:t>
            </a:r>
            <a:r>
              <a:rPr lang="pl-PL" dirty="0" err="1" smtClean="0"/>
              <a:t>both</a:t>
            </a:r>
            <a:r>
              <a:rPr lang="pl-PL" dirty="0" smtClean="0"/>
              <a:t> </a:t>
            </a:r>
            <a:r>
              <a:rPr lang="pl-PL" dirty="0" err="1" smtClean="0"/>
              <a:t>worlds</a:t>
            </a:r>
            <a:r>
              <a:rPr lang="pl-PL" dirty="0" smtClean="0"/>
              <a:t> to </a:t>
            </a:r>
            <a:r>
              <a:rPr lang="pl-PL" dirty="0" err="1" smtClean="0"/>
              <a:t>corporate</a:t>
            </a:r>
            <a:r>
              <a:rPr lang="pl-PL" dirty="0" smtClean="0"/>
              <a:t> </a:t>
            </a:r>
            <a:r>
              <a:rPr lang="pl-PL" dirty="0" err="1" smtClean="0"/>
              <a:t>finance</a:t>
            </a:r>
            <a:r>
              <a:rPr lang="pl-PL" dirty="0" smtClean="0"/>
              <a:t> </a:t>
            </a:r>
            <a:r>
              <a:rPr lang="pl-PL" dirty="0" err="1" smtClean="0"/>
              <a:t>teams</a:t>
            </a:r>
            <a:r>
              <a:rPr lang="pl-PL" dirty="0" smtClean="0"/>
              <a:t> </a:t>
            </a:r>
            <a:r>
              <a:rPr lang="pl-PL" dirty="0" err="1" smtClean="0"/>
              <a:t>across</a:t>
            </a:r>
            <a:r>
              <a:rPr lang="pl-PL" dirty="0" smtClean="0"/>
              <a:t> the </a:t>
            </a:r>
            <a:r>
              <a:rPr lang="pl-PL" dirty="0" err="1" smtClean="0"/>
              <a:t>globe</a:t>
            </a:r>
            <a:r>
              <a:rPr lang="pl-PL" dirty="0" smtClean="0"/>
              <a:t>.</a:t>
            </a:r>
            <a:endParaRPr lang="pl-PL" dirty="0"/>
          </a:p>
        </p:txBody>
      </p:sp>
      <p:sp>
        <p:nvSpPr>
          <p:cNvPr id="6" name="Rectangle 5"/>
          <p:cNvSpPr>
            <a:spLocks noChangeArrowheads="1"/>
          </p:cNvSpPr>
          <p:nvPr/>
        </p:nvSpPr>
        <p:spPr bwMode="auto">
          <a:xfrm>
            <a:off x="1343328" y="646153"/>
            <a:ext cx="5918672" cy="505480"/>
          </a:xfrm>
          <a:prstGeom prst="rect">
            <a:avLst/>
          </a:prstGeom>
          <a:noFill/>
          <a:ln w="9525">
            <a:noFill/>
            <a:round/>
            <a:headEnd/>
            <a:tailEnd/>
          </a:ln>
          <a:effectLst/>
          <a:extLst/>
        </p:spPr>
        <p:txBody>
          <a:bodyPr lIns="68555" tIns="34277" rIns="68555" bIns="34277" anchor="ctr"/>
          <a:lstStyle/>
          <a:p>
            <a:pPr algn="ctr">
              <a:spcBef>
                <a:spcPct val="20000"/>
              </a:spcBef>
            </a:pPr>
            <a:endParaRPr lang="en-GB" sz="1600" b="1" dirty="0">
              <a:solidFill>
                <a:srgbClr val="4D4D4F"/>
              </a:solidFill>
            </a:endParaRPr>
          </a:p>
        </p:txBody>
      </p:sp>
      <p:sp>
        <p:nvSpPr>
          <p:cNvPr id="7" name="Rectangle 6"/>
          <p:cNvSpPr>
            <a:spLocks noChangeArrowheads="1"/>
          </p:cNvSpPr>
          <p:nvPr/>
        </p:nvSpPr>
        <p:spPr bwMode="auto">
          <a:xfrm>
            <a:off x="172994" y="3516993"/>
            <a:ext cx="2082898" cy="1128636"/>
          </a:xfrm>
          <a:prstGeom prst="rect">
            <a:avLst/>
          </a:prstGeom>
          <a:pattFill prst="wdUpDiag">
            <a:fgClr>
              <a:srgbClr val="923565"/>
            </a:fgClr>
            <a:bgClr>
              <a:srgbClr val="77023F"/>
            </a:bgClr>
          </a:pattFill>
          <a:ln>
            <a:noFill/>
          </a:ln>
          <a:effectLst>
            <a:outerShdw blurRad="63500" dist="23000" dir="5400000" rotWithShape="0">
              <a:srgbClr val="000000">
                <a:alpha val="34998"/>
              </a:srgbClr>
            </a:outerShdw>
          </a:effectLst>
          <a:extLst/>
        </p:spPr>
        <p:txBody>
          <a:bodyPr lIns="68555" tIns="34277" rIns="68555" bIns="34277" anchor="ctr"/>
          <a:lstStyle/>
          <a:p>
            <a:pPr algn="ctr">
              <a:spcBef>
                <a:spcPct val="20000"/>
              </a:spcBef>
            </a:pPr>
            <a:r>
              <a:rPr lang="en-US" sz="1741" b="1" dirty="0">
                <a:solidFill>
                  <a:prstClr val="white"/>
                </a:solidFill>
              </a:rPr>
              <a:t>OPENS DOORS IN THE </a:t>
            </a:r>
            <a:r>
              <a:rPr lang="en-US" sz="1741" b="1" dirty="0" smtClean="0">
                <a:solidFill>
                  <a:prstClr val="white"/>
                </a:solidFill>
              </a:rPr>
              <a:t>USA</a:t>
            </a:r>
            <a:endParaRPr lang="en-GB" sz="979" dirty="0">
              <a:solidFill>
                <a:prstClr val="white"/>
              </a:solidFill>
            </a:endParaRPr>
          </a:p>
        </p:txBody>
      </p:sp>
      <p:sp>
        <p:nvSpPr>
          <p:cNvPr id="8" name="Rectangle 7"/>
          <p:cNvSpPr>
            <a:spLocks noChangeArrowheads="1"/>
          </p:cNvSpPr>
          <p:nvPr/>
        </p:nvSpPr>
        <p:spPr bwMode="auto">
          <a:xfrm>
            <a:off x="2399541" y="3516993"/>
            <a:ext cx="2107160" cy="1128636"/>
          </a:xfrm>
          <a:prstGeom prst="rect">
            <a:avLst/>
          </a:prstGeom>
          <a:pattFill prst="wdUpDiag">
            <a:fgClr>
              <a:srgbClr val="923565"/>
            </a:fgClr>
            <a:bgClr>
              <a:srgbClr val="77023F"/>
            </a:bgClr>
          </a:pattFill>
          <a:ln>
            <a:noFill/>
          </a:ln>
          <a:effectLst>
            <a:outerShdw blurRad="63500" dist="23000" dir="5400000" rotWithShape="0">
              <a:srgbClr val="000000">
                <a:alpha val="34998"/>
              </a:srgbClr>
            </a:outerShdw>
          </a:effectLst>
          <a:extLst/>
        </p:spPr>
        <p:txBody>
          <a:bodyPr lIns="68555" tIns="34277" rIns="68555" bIns="34277" anchor="ctr"/>
          <a:lstStyle/>
          <a:p>
            <a:pPr algn="ctr">
              <a:spcBef>
                <a:spcPct val="20000"/>
              </a:spcBef>
            </a:pPr>
            <a:r>
              <a:rPr lang="en-US" sz="1306" dirty="0">
                <a:solidFill>
                  <a:prstClr val="white"/>
                </a:solidFill>
              </a:rPr>
              <a:t>REPRESENTING </a:t>
            </a:r>
            <a:r>
              <a:rPr lang="en-US" sz="1741" b="1" dirty="0">
                <a:solidFill>
                  <a:prstClr val="white"/>
                </a:solidFill>
              </a:rPr>
              <a:t>OVER </a:t>
            </a:r>
            <a:r>
              <a:rPr lang="en-US" sz="1741" b="1" dirty="0" smtClean="0">
                <a:solidFill>
                  <a:prstClr val="white"/>
                </a:solidFill>
              </a:rPr>
              <a:t>6</a:t>
            </a:r>
            <a:r>
              <a:rPr lang="pl-PL" sz="1741" b="1" dirty="0">
                <a:solidFill>
                  <a:prstClr val="white"/>
                </a:solidFill>
              </a:rPr>
              <a:t>7</a:t>
            </a:r>
            <a:r>
              <a:rPr lang="en-US" sz="1741" b="1" dirty="0" smtClean="0">
                <a:solidFill>
                  <a:prstClr val="white"/>
                </a:solidFill>
              </a:rPr>
              <a:t>0,000 </a:t>
            </a:r>
            <a:r>
              <a:rPr lang="en-US" sz="1306" dirty="0">
                <a:solidFill>
                  <a:prstClr val="white"/>
                </a:solidFill>
              </a:rPr>
              <a:t>CURRENT AND NEXT GENERATION PROFESSIONALS</a:t>
            </a:r>
            <a:endParaRPr lang="en-GB" sz="1306" dirty="0">
              <a:solidFill>
                <a:prstClr val="white"/>
              </a:solidFill>
            </a:endParaRPr>
          </a:p>
        </p:txBody>
      </p:sp>
      <p:sp>
        <p:nvSpPr>
          <p:cNvPr id="9" name="Rectangle 8"/>
          <p:cNvSpPr>
            <a:spLocks noChangeArrowheads="1"/>
          </p:cNvSpPr>
          <p:nvPr/>
        </p:nvSpPr>
        <p:spPr bwMode="auto">
          <a:xfrm>
            <a:off x="4650350" y="3516993"/>
            <a:ext cx="2082898" cy="1128636"/>
          </a:xfrm>
          <a:prstGeom prst="rect">
            <a:avLst/>
          </a:prstGeom>
          <a:pattFill prst="wdUpDiag">
            <a:fgClr>
              <a:srgbClr val="923565"/>
            </a:fgClr>
            <a:bgClr>
              <a:srgbClr val="77023F"/>
            </a:bgClr>
          </a:pattFill>
          <a:ln>
            <a:noFill/>
          </a:ln>
          <a:effectLst>
            <a:outerShdw blurRad="63500" dist="23000" dir="5400000" rotWithShape="0">
              <a:srgbClr val="000000">
                <a:alpha val="34998"/>
              </a:srgbClr>
            </a:outerShdw>
          </a:effectLst>
          <a:extLst/>
        </p:spPr>
        <p:txBody>
          <a:bodyPr lIns="68555" tIns="34277" rIns="68555" bIns="34277" anchor="ctr"/>
          <a:lstStyle/>
          <a:p>
            <a:pPr algn="ctr">
              <a:spcBef>
                <a:spcPct val="20000"/>
              </a:spcBef>
            </a:pPr>
            <a:r>
              <a:rPr lang="en-US" sz="1523" b="1" dirty="0">
                <a:solidFill>
                  <a:prstClr val="white"/>
                </a:solidFill>
              </a:rPr>
              <a:t>ENHANCED</a:t>
            </a:r>
            <a:r>
              <a:rPr lang="en-US" sz="979" dirty="0">
                <a:solidFill>
                  <a:prstClr val="white"/>
                </a:solidFill>
              </a:rPr>
              <a:t> </a:t>
            </a:r>
          </a:p>
          <a:p>
            <a:pPr algn="ctr">
              <a:spcBef>
                <a:spcPct val="20000"/>
              </a:spcBef>
            </a:pPr>
            <a:r>
              <a:rPr lang="en-US" sz="1523" b="1" dirty="0">
                <a:solidFill>
                  <a:prstClr val="white"/>
                </a:solidFill>
              </a:rPr>
              <a:t>EMPLOYABILTY</a:t>
            </a:r>
            <a:endParaRPr lang="en-GB" sz="1523" dirty="0">
              <a:solidFill>
                <a:prstClr val="white"/>
              </a:solidFill>
            </a:endParaRPr>
          </a:p>
        </p:txBody>
      </p:sp>
      <p:sp>
        <p:nvSpPr>
          <p:cNvPr id="10" name="Rectangle 9"/>
          <p:cNvSpPr>
            <a:spLocks noChangeArrowheads="1"/>
          </p:cNvSpPr>
          <p:nvPr/>
        </p:nvSpPr>
        <p:spPr bwMode="auto">
          <a:xfrm>
            <a:off x="6856957" y="3516993"/>
            <a:ext cx="2082898" cy="1128636"/>
          </a:xfrm>
          <a:prstGeom prst="rect">
            <a:avLst/>
          </a:prstGeom>
          <a:pattFill prst="wdUpDiag">
            <a:fgClr>
              <a:srgbClr val="923565"/>
            </a:fgClr>
            <a:bgClr>
              <a:srgbClr val="77023F"/>
            </a:bgClr>
          </a:pattFill>
          <a:ln>
            <a:noFill/>
          </a:ln>
          <a:effectLst>
            <a:outerShdw blurRad="63500" dist="23000" dir="5400000" rotWithShape="0">
              <a:srgbClr val="000000">
                <a:alpha val="34998"/>
              </a:srgbClr>
            </a:outerShdw>
          </a:effectLst>
          <a:extLst/>
        </p:spPr>
        <p:txBody>
          <a:bodyPr lIns="68555" tIns="34277" rIns="68555" bIns="34277" anchor="ctr"/>
          <a:lstStyle/>
          <a:p>
            <a:pPr algn="ctr">
              <a:spcBef>
                <a:spcPct val="20000"/>
              </a:spcBef>
            </a:pPr>
            <a:r>
              <a:rPr lang="pl-PL" sz="1523" b="1" dirty="0" smtClean="0">
                <a:solidFill>
                  <a:prstClr val="white"/>
                </a:solidFill>
              </a:rPr>
              <a:t>PROMOTING COMPETENCES GLOBALLY (PCG)</a:t>
            </a:r>
            <a:endParaRPr lang="en-GB" sz="1523" dirty="0">
              <a:solidFill>
                <a:prstClr val="white"/>
              </a:solidFill>
            </a:endParaRPr>
          </a:p>
        </p:txBody>
      </p:sp>
      <p:pic>
        <p:nvPicPr>
          <p:cNvPr id="11" name="Picture 10" descr="Association_KO.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62040" y="2264787"/>
            <a:ext cx="2094917" cy="630350"/>
          </a:xfrm>
          <a:prstGeom prst="rect">
            <a:avLst/>
          </a:prstGeom>
        </p:spPr>
      </p:pic>
      <p:pic>
        <p:nvPicPr>
          <p:cNvPr id="1028" name="Picture 4"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t="21226" b="21274"/>
          <a:stretch/>
        </p:blipFill>
        <p:spPr bwMode="auto">
          <a:xfrm>
            <a:off x="2553481" y="1913577"/>
            <a:ext cx="879475" cy="5056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ima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3583" y="2756151"/>
            <a:ext cx="839275" cy="632254"/>
          </a:xfrm>
          <a:prstGeom prst="rect">
            <a:avLst/>
          </a:prstGeom>
          <a:noFill/>
          <a:extLst>
            <a:ext uri="{909E8E84-426E-40DD-AFC4-6F175D3DCCD1}">
              <a14:hiddenFill xmlns:a14="http://schemas.microsoft.com/office/drawing/2010/main">
                <a:solidFill>
                  <a:srgbClr val="FFFFFF"/>
                </a:solidFill>
              </a14:hiddenFill>
            </a:ext>
          </a:extLst>
        </p:spPr>
      </p:pic>
      <p:sp>
        <p:nvSpPr>
          <p:cNvPr id="15" name="Plus 14"/>
          <p:cNvSpPr/>
          <p:nvPr/>
        </p:nvSpPr>
        <p:spPr>
          <a:xfrm>
            <a:off x="2871991" y="2470688"/>
            <a:ext cx="242454" cy="219437"/>
          </a:xfrm>
          <a:prstGeom prst="mathPlus">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6" name="Equal 15"/>
          <p:cNvSpPr/>
          <p:nvPr/>
        </p:nvSpPr>
        <p:spPr>
          <a:xfrm>
            <a:off x="4051784" y="2452137"/>
            <a:ext cx="231328" cy="255650"/>
          </a:xfrm>
          <a:prstGeom prst="mathEqual">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solidFill>
                <a:schemeClr val="tx1"/>
              </a:solidFill>
            </a:endParaRPr>
          </a:p>
        </p:txBody>
      </p:sp>
      <p:pic>
        <p:nvPicPr>
          <p:cNvPr id="17" name="Picture 16"/>
          <p:cNvPicPr/>
          <p:nvPr/>
        </p:nvPicPr>
        <p:blipFill>
          <a:blip r:embed="rId7">
            <a:extLst>
              <a:ext uri="{28A0092B-C50C-407E-A947-70E740481C1C}">
                <a14:useLocalDpi xmlns:a14="http://schemas.microsoft.com/office/drawing/2010/main" val="0"/>
              </a:ext>
            </a:extLst>
          </a:blip>
          <a:srcRect/>
          <a:stretch>
            <a:fillRect/>
          </a:stretch>
        </p:blipFill>
        <p:spPr bwMode="auto">
          <a:xfrm>
            <a:off x="8121714" y="9728"/>
            <a:ext cx="1022286" cy="422181"/>
          </a:xfrm>
          <a:prstGeom prst="rect">
            <a:avLst/>
          </a:prstGeom>
          <a:noFill/>
          <a:ln>
            <a:noFill/>
          </a:ln>
        </p:spPr>
      </p:pic>
    </p:spTree>
    <p:extLst>
      <p:ext uri="{BB962C8B-B14F-4D97-AF65-F5344CB8AC3E}">
        <p14:creationId xmlns:p14="http://schemas.microsoft.com/office/powerpoint/2010/main" val="2371606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GB" sz="2400" dirty="0" smtClean="0"/>
              <a:t>Implications of technology on future of finance</a:t>
            </a:r>
            <a:endParaRPr lang="en-US" sz="1800" b="1" dirty="0"/>
          </a:p>
        </p:txBody>
      </p:sp>
      <p:sp>
        <p:nvSpPr>
          <p:cNvPr id="7" name="TextBox 6"/>
          <p:cNvSpPr txBox="1"/>
          <p:nvPr/>
        </p:nvSpPr>
        <p:spPr>
          <a:xfrm>
            <a:off x="4133850" y="4568451"/>
            <a:ext cx="4552469" cy="215444"/>
          </a:xfrm>
          <a:prstGeom prst="rect">
            <a:avLst/>
          </a:prstGeom>
          <a:noFill/>
        </p:spPr>
        <p:txBody>
          <a:bodyPr wrap="square" rtlCol="0">
            <a:spAutoFit/>
          </a:bodyPr>
          <a:lstStyle/>
          <a:p>
            <a:pPr algn="r"/>
            <a:r>
              <a:rPr lang="en-US" sz="800" dirty="0">
                <a:solidFill>
                  <a:srgbClr val="1D1D1D"/>
                </a:solidFill>
              </a:rPr>
              <a:t>Source: McKinsey, </a:t>
            </a:r>
            <a:r>
              <a:rPr lang="en-US" sz="800" i="1" dirty="0">
                <a:solidFill>
                  <a:srgbClr val="1D1D1D"/>
                </a:solidFill>
              </a:rPr>
              <a:t>Where machines could replace humans – and where they can’t (yet)</a:t>
            </a:r>
            <a:endParaRPr lang="en-US" sz="800" dirty="0">
              <a:solidFill>
                <a:srgbClr val="1D1D1D"/>
              </a:solidFill>
            </a:endParaRPr>
          </a:p>
        </p:txBody>
      </p:sp>
      <p:sp>
        <p:nvSpPr>
          <p:cNvPr id="8" name="TextBox 7"/>
          <p:cNvSpPr txBox="1"/>
          <p:nvPr/>
        </p:nvSpPr>
        <p:spPr>
          <a:xfrm>
            <a:off x="6161942" y="3924765"/>
            <a:ext cx="2755900" cy="276999"/>
          </a:xfrm>
          <a:prstGeom prst="rect">
            <a:avLst/>
          </a:prstGeom>
          <a:noFill/>
        </p:spPr>
        <p:txBody>
          <a:bodyPr wrap="square" rtlCol="0">
            <a:spAutoFit/>
          </a:bodyPr>
          <a:lstStyle/>
          <a:p>
            <a:r>
              <a:rPr lang="en-US" sz="1200" b="1" dirty="0">
                <a:solidFill>
                  <a:prstClr val="black"/>
                </a:solidFill>
              </a:rPr>
              <a:t>LESS AUTOMATABLE ACTIVITIES</a:t>
            </a:r>
          </a:p>
        </p:txBody>
      </p:sp>
      <p:sp>
        <p:nvSpPr>
          <p:cNvPr id="9" name="TextBox 8"/>
          <p:cNvSpPr txBox="1"/>
          <p:nvPr/>
        </p:nvSpPr>
        <p:spPr>
          <a:xfrm>
            <a:off x="15546" y="3924764"/>
            <a:ext cx="2755900" cy="276999"/>
          </a:xfrm>
          <a:prstGeom prst="rect">
            <a:avLst/>
          </a:prstGeom>
          <a:noFill/>
        </p:spPr>
        <p:txBody>
          <a:bodyPr wrap="square" rtlCol="0">
            <a:spAutoFit/>
          </a:bodyPr>
          <a:lstStyle/>
          <a:p>
            <a:r>
              <a:rPr lang="en-US" sz="1200" b="1" dirty="0">
                <a:solidFill>
                  <a:prstClr val="black"/>
                </a:solidFill>
              </a:rPr>
              <a:t>MORE AUTOMATABLE ACTIVITIES</a:t>
            </a:r>
          </a:p>
        </p:txBody>
      </p:sp>
      <p:cxnSp>
        <p:nvCxnSpPr>
          <p:cNvPr id="10" name="Straight Arrow Connector 9"/>
          <p:cNvCxnSpPr>
            <a:stCxn id="9" idx="3"/>
            <a:endCxn id="8" idx="1"/>
          </p:cNvCxnSpPr>
          <p:nvPr/>
        </p:nvCxnSpPr>
        <p:spPr>
          <a:xfrm>
            <a:off x="2771446" y="4063264"/>
            <a:ext cx="3390496" cy="1"/>
          </a:xfrm>
          <a:prstGeom prst="straightConnector1">
            <a:avLst/>
          </a:prstGeom>
          <a:ln>
            <a:solidFill>
              <a:schemeClr val="bg1">
                <a:lumMod val="7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094497" y="3524655"/>
            <a:ext cx="1101330" cy="400110"/>
          </a:xfrm>
          <a:prstGeom prst="rect">
            <a:avLst/>
          </a:prstGeom>
          <a:solidFill>
            <a:schemeClr val="bg1"/>
          </a:solidFill>
        </p:spPr>
        <p:txBody>
          <a:bodyPr wrap="square" rtlCol="0">
            <a:spAutoFit/>
          </a:bodyPr>
          <a:lstStyle/>
          <a:p>
            <a:pPr algn="ctr"/>
            <a:r>
              <a:rPr lang="en-US" sz="2000" dirty="0">
                <a:solidFill>
                  <a:srgbClr val="BB181C"/>
                </a:solidFill>
                <a:latin typeface="Arial Black" panose="020B0A04020102020204" pitchFamily="34" charset="0"/>
              </a:rPr>
              <a:t>9%</a:t>
            </a:r>
          </a:p>
        </p:txBody>
      </p:sp>
      <p:sp>
        <p:nvSpPr>
          <p:cNvPr id="12" name="TextBox 11"/>
          <p:cNvSpPr txBox="1"/>
          <p:nvPr/>
        </p:nvSpPr>
        <p:spPr>
          <a:xfrm>
            <a:off x="6783369" y="3519855"/>
            <a:ext cx="989764" cy="400110"/>
          </a:xfrm>
          <a:prstGeom prst="rect">
            <a:avLst/>
          </a:prstGeom>
          <a:solidFill>
            <a:schemeClr val="bg1"/>
          </a:solidFill>
        </p:spPr>
        <p:txBody>
          <a:bodyPr wrap="square" rtlCol="0">
            <a:spAutoFit/>
          </a:bodyPr>
          <a:lstStyle/>
          <a:p>
            <a:pPr algn="ctr"/>
            <a:r>
              <a:rPr lang="en-US" sz="2000" dirty="0">
                <a:solidFill>
                  <a:srgbClr val="ED1D24"/>
                </a:solidFill>
                <a:latin typeface="Arial Black" panose="020B0A04020102020204" pitchFamily="34" charset="0"/>
              </a:rPr>
              <a:t>18%</a:t>
            </a:r>
          </a:p>
        </p:txBody>
      </p:sp>
      <p:sp>
        <p:nvSpPr>
          <p:cNvPr id="13" name="TextBox 12"/>
          <p:cNvSpPr txBox="1"/>
          <p:nvPr/>
        </p:nvSpPr>
        <p:spPr>
          <a:xfrm>
            <a:off x="5843537" y="3522255"/>
            <a:ext cx="1084173" cy="400110"/>
          </a:xfrm>
          <a:prstGeom prst="rect">
            <a:avLst/>
          </a:prstGeom>
          <a:solidFill>
            <a:schemeClr val="bg1"/>
          </a:solidFill>
        </p:spPr>
        <p:txBody>
          <a:bodyPr wrap="square" rtlCol="0">
            <a:spAutoFit/>
          </a:bodyPr>
          <a:lstStyle/>
          <a:p>
            <a:r>
              <a:rPr lang="en-US" sz="2000" dirty="0">
                <a:solidFill>
                  <a:srgbClr val="F16122"/>
                </a:solidFill>
                <a:latin typeface="Arial Black" panose="020B0A04020102020204" pitchFamily="34" charset="0"/>
              </a:rPr>
              <a:t>20%</a:t>
            </a:r>
          </a:p>
        </p:txBody>
      </p:sp>
      <p:sp>
        <p:nvSpPr>
          <p:cNvPr id="14" name="TextBox 13"/>
          <p:cNvSpPr txBox="1"/>
          <p:nvPr/>
        </p:nvSpPr>
        <p:spPr>
          <a:xfrm>
            <a:off x="3999171" y="3523435"/>
            <a:ext cx="1145657" cy="400110"/>
          </a:xfrm>
          <a:prstGeom prst="rect">
            <a:avLst/>
          </a:prstGeom>
          <a:solidFill>
            <a:schemeClr val="bg1"/>
          </a:solidFill>
        </p:spPr>
        <p:txBody>
          <a:bodyPr wrap="square" rtlCol="0">
            <a:spAutoFit/>
          </a:bodyPr>
          <a:lstStyle/>
          <a:p>
            <a:pPr algn="ctr"/>
            <a:r>
              <a:rPr lang="en-US" sz="2000" dirty="0">
                <a:solidFill>
                  <a:srgbClr val="F16122"/>
                </a:solidFill>
                <a:latin typeface="Arial Black" panose="020B0A04020102020204" pitchFamily="34" charset="0"/>
              </a:rPr>
              <a:t>25%</a:t>
            </a:r>
          </a:p>
        </p:txBody>
      </p:sp>
      <p:sp>
        <p:nvSpPr>
          <p:cNvPr id="16" name="TextBox 15"/>
          <p:cNvSpPr txBox="1"/>
          <p:nvPr/>
        </p:nvSpPr>
        <p:spPr>
          <a:xfrm>
            <a:off x="2797698" y="3523578"/>
            <a:ext cx="1145657" cy="400110"/>
          </a:xfrm>
          <a:prstGeom prst="rect">
            <a:avLst/>
          </a:prstGeom>
          <a:solidFill>
            <a:schemeClr val="bg1"/>
          </a:solidFill>
        </p:spPr>
        <p:txBody>
          <a:bodyPr wrap="square" rtlCol="0">
            <a:spAutoFit/>
          </a:bodyPr>
          <a:lstStyle/>
          <a:p>
            <a:pPr algn="ctr"/>
            <a:r>
              <a:rPr lang="en-US" sz="2000" dirty="0">
                <a:solidFill>
                  <a:srgbClr val="C7C62C"/>
                </a:solidFill>
                <a:latin typeface="Arial Black" panose="020B0A04020102020204" pitchFamily="34" charset="0"/>
              </a:rPr>
              <a:t>64%</a:t>
            </a:r>
          </a:p>
        </p:txBody>
      </p:sp>
      <p:sp>
        <p:nvSpPr>
          <p:cNvPr id="17" name="TextBox 16"/>
          <p:cNvSpPr txBox="1"/>
          <p:nvPr/>
        </p:nvSpPr>
        <p:spPr>
          <a:xfrm>
            <a:off x="1283361" y="3523721"/>
            <a:ext cx="1145657" cy="400110"/>
          </a:xfrm>
          <a:prstGeom prst="rect">
            <a:avLst/>
          </a:prstGeom>
          <a:solidFill>
            <a:schemeClr val="bg1"/>
          </a:solidFill>
        </p:spPr>
        <p:txBody>
          <a:bodyPr wrap="square" rtlCol="0">
            <a:spAutoFit/>
          </a:bodyPr>
          <a:lstStyle/>
          <a:p>
            <a:pPr algn="ctr"/>
            <a:r>
              <a:rPr lang="en-US" sz="2000" dirty="0">
                <a:solidFill>
                  <a:srgbClr val="C7C62C"/>
                </a:solidFill>
                <a:latin typeface="Arial Black" panose="020B0A04020102020204" pitchFamily="34" charset="0"/>
              </a:rPr>
              <a:t>69%</a:t>
            </a:r>
          </a:p>
        </p:txBody>
      </p:sp>
      <p:sp>
        <p:nvSpPr>
          <p:cNvPr id="18" name="TextBox 17"/>
          <p:cNvSpPr txBox="1"/>
          <p:nvPr/>
        </p:nvSpPr>
        <p:spPr>
          <a:xfrm>
            <a:off x="167052" y="3524655"/>
            <a:ext cx="1145657" cy="400110"/>
          </a:xfrm>
          <a:prstGeom prst="rect">
            <a:avLst/>
          </a:prstGeom>
          <a:solidFill>
            <a:schemeClr val="bg1"/>
          </a:solidFill>
        </p:spPr>
        <p:txBody>
          <a:bodyPr wrap="square" rtlCol="0">
            <a:spAutoFit/>
          </a:bodyPr>
          <a:lstStyle/>
          <a:p>
            <a:pPr algn="ctr"/>
            <a:r>
              <a:rPr lang="en-US" sz="2000" dirty="0">
                <a:solidFill>
                  <a:srgbClr val="A0AD39"/>
                </a:solidFill>
                <a:latin typeface="Arial Black" panose="020B0A04020102020204" pitchFamily="34" charset="0"/>
              </a:rPr>
              <a:t>78%</a:t>
            </a:r>
          </a:p>
        </p:txBody>
      </p:sp>
      <p:pic>
        <p:nvPicPr>
          <p:cNvPr id="22" name="Picture 21"/>
          <p:cNvPicPr>
            <a:picLocks noChangeAspect="1"/>
          </p:cNvPicPr>
          <p:nvPr/>
        </p:nvPicPr>
        <p:blipFill rotWithShape="1">
          <a:blip r:embed="rId3"/>
          <a:srcRect l="86531" b="74379"/>
          <a:stretch/>
        </p:blipFill>
        <p:spPr>
          <a:xfrm>
            <a:off x="5883" y="1731963"/>
            <a:ext cx="1231645" cy="402789"/>
          </a:xfrm>
          <a:prstGeom prst="rect">
            <a:avLst/>
          </a:prstGeom>
        </p:spPr>
      </p:pic>
      <p:pic>
        <p:nvPicPr>
          <p:cNvPr id="23" name="Picture 22"/>
          <p:cNvPicPr>
            <a:picLocks noChangeAspect="1"/>
          </p:cNvPicPr>
          <p:nvPr/>
        </p:nvPicPr>
        <p:blipFill rotWithShape="1">
          <a:blip r:embed="rId3"/>
          <a:srcRect l="72556" r="16743" b="74379"/>
          <a:stretch/>
        </p:blipFill>
        <p:spPr>
          <a:xfrm>
            <a:off x="1470025" y="1710637"/>
            <a:ext cx="978567" cy="402789"/>
          </a:xfrm>
          <a:prstGeom prst="rect">
            <a:avLst/>
          </a:prstGeom>
        </p:spPr>
      </p:pic>
      <p:pic>
        <p:nvPicPr>
          <p:cNvPr id="24" name="Picture 23"/>
          <p:cNvPicPr>
            <a:picLocks noChangeAspect="1"/>
          </p:cNvPicPr>
          <p:nvPr/>
        </p:nvPicPr>
        <p:blipFill rotWithShape="1">
          <a:blip r:embed="rId3"/>
          <a:srcRect t="28315"/>
          <a:stretch/>
        </p:blipFill>
        <p:spPr>
          <a:xfrm flipH="1">
            <a:off x="0" y="2118960"/>
            <a:ext cx="9144000" cy="1126969"/>
          </a:xfrm>
          <a:prstGeom prst="rect">
            <a:avLst/>
          </a:prstGeom>
        </p:spPr>
      </p:pic>
      <p:pic>
        <p:nvPicPr>
          <p:cNvPr id="26" name="Picture 25"/>
          <p:cNvPicPr>
            <a:picLocks noChangeAspect="1"/>
          </p:cNvPicPr>
          <p:nvPr/>
        </p:nvPicPr>
        <p:blipFill rotWithShape="1">
          <a:blip r:embed="rId3"/>
          <a:srcRect l="58873" r="31384" b="74379"/>
          <a:stretch/>
        </p:blipFill>
        <p:spPr>
          <a:xfrm>
            <a:off x="2925049" y="1731963"/>
            <a:ext cx="890954" cy="402789"/>
          </a:xfrm>
          <a:prstGeom prst="rect">
            <a:avLst/>
          </a:prstGeom>
        </p:spPr>
      </p:pic>
      <p:pic>
        <p:nvPicPr>
          <p:cNvPr id="27" name="Picture 26"/>
          <p:cNvPicPr>
            <a:picLocks noChangeAspect="1"/>
          </p:cNvPicPr>
          <p:nvPr/>
        </p:nvPicPr>
        <p:blipFill rotWithShape="1">
          <a:blip r:embed="rId3"/>
          <a:srcRect l="42337" r="44587" b="74379"/>
          <a:stretch/>
        </p:blipFill>
        <p:spPr>
          <a:xfrm>
            <a:off x="3974122" y="1738766"/>
            <a:ext cx="1195753" cy="402789"/>
          </a:xfrm>
          <a:prstGeom prst="rect">
            <a:avLst/>
          </a:prstGeom>
        </p:spPr>
      </p:pic>
      <p:pic>
        <p:nvPicPr>
          <p:cNvPr id="28" name="Picture 27"/>
          <p:cNvPicPr>
            <a:picLocks noChangeAspect="1"/>
          </p:cNvPicPr>
          <p:nvPr/>
        </p:nvPicPr>
        <p:blipFill rotWithShape="1">
          <a:blip r:embed="rId3"/>
          <a:srcRect l="26974" r="61061" b="74379"/>
          <a:stretch/>
        </p:blipFill>
        <p:spPr>
          <a:xfrm>
            <a:off x="5515708" y="1743075"/>
            <a:ext cx="1094153" cy="402789"/>
          </a:xfrm>
          <a:prstGeom prst="rect">
            <a:avLst/>
          </a:prstGeom>
        </p:spPr>
      </p:pic>
      <p:pic>
        <p:nvPicPr>
          <p:cNvPr id="29" name="Picture 28"/>
          <p:cNvPicPr>
            <a:picLocks noChangeAspect="1"/>
          </p:cNvPicPr>
          <p:nvPr/>
        </p:nvPicPr>
        <p:blipFill rotWithShape="1">
          <a:blip r:embed="rId3"/>
          <a:srcRect l="12964" r="77208" b="74379"/>
          <a:stretch/>
        </p:blipFill>
        <p:spPr>
          <a:xfrm>
            <a:off x="6927710" y="1738766"/>
            <a:ext cx="898769" cy="402789"/>
          </a:xfrm>
          <a:prstGeom prst="rect">
            <a:avLst/>
          </a:prstGeom>
        </p:spPr>
      </p:pic>
      <p:pic>
        <p:nvPicPr>
          <p:cNvPr id="30" name="Picture 29"/>
          <p:cNvPicPr>
            <a:picLocks noChangeAspect="1"/>
          </p:cNvPicPr>
          <p:nvPr/>
        </p:nvPicPr>
        <p:blipFill rotWithShape="1">
          <a:blip r:embed="rId3"/>
          <a:srcRect l="246" r="90609" b="74379"/>
          <a:stretch/>
        </p:blipFill>
        <p:spPr>
          <a:xfrm>
            <a:off x="8229599" y="1738740"/>
            <a:ext cx="836245" cy="402789"/>
          </a:xfrm>
          <a:prstGeom prst="rect">
            <a:avLst/>
          </a:prstGeom>
        </p:spPr>
      </p:pic>
      <p:pic>
        <p:nvPicPr>
          <p:cNvPr id="25" name="Picture 24"/>
          <p:cNvPicPr/>
          <p:nvPr/>
        </p:nvPicPr>
        <p:blipFill>
          <a:blip r:embed="rId4">
            <a:extLst>
              <a:ext uri="{28A0092B-C50C-407E-A947-70E740481C1C}">
                <a14:useLocalDpi xmlns:a14="http://schemas.microsoft.com/office/drawing/2010/main" val="0"/>
              </a:ext>
            </a:extLst>
          </a:blip>
          <a:srcRect/>
          <a:stretch>
            <a:fillRect/>
          </a:stretch>
        </p:blipFill>
        <p:spPr bwMode="auto">
          <a:xfrm>
            <a:off x="8121714" y="9728"/>
            <a:ext cx="1022286" cy="422181"/>
          </a:xfrm>
          <a:prstGeom prst="rect">
            <a:avLst/>
          </a:prstGeom>
          <a:noFill/>
          <a:ln>
            <a:noFill/>
          </a:ln>
        </p:spPr>
      </p:pic>
    </p:spTree>
    <p:extLst>
      <p:ext uri="{BB962C8B-B14F-4D97-AF65-F5344CB8AC3E}">
        <p14:creationId xmlns:p14="http://schemas.microsoft.com/office/powerpoint/2010/main" val="7441230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29" y="299773"/>
            <a:ext cx="7771070" cy="591353"/>
          </a:xfrm>
        </p:spPr>
        <p:txBody>
          <a:bodyPr/>
          <a:lstStyle/>
          <a:p>
            <a:r>
              <a:rPr lang="pl-PL" sz="2800" dirty="0" smtClean="0"/>
              <a:t>Competencies of the future</a:t>
            </a:r>
            <a:endParaRPr lang="en-US" sz="2800" dirty="0"/>
          </a:p>
        </p:txBody>
      </p:sp>
      <p:pic>
        <p:nvPicPr>
          <p:cNvPr id="6" name="Picture 5"/>
          <p:cNvPicPr>
            <a:picLocks noChangeAspect="1"/>
          </p:cNvPicPr>
          <p:nvPr/>
        </p:nvPicPr>
        <p:blipFill>
          <a:blip r:embed="rId2"/>
          <a:stretch>
            <a:fillRect/>
          </a:stretch>
        </p:blipFill>
        <p:spPr>
          <a:xfrm>
            <a:off x="489009" y="1247647"/>
            <a:ext cx="8228272" cy="3286253"/>
          </a:xfrm>
          <a:prstGeom prst="rect">
            <a:avLst/>
          </a:prstGeom>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121714" y="9728"/>
            <a:ext cx="1022286" cy="422181"/>
          </a:xfrm>
          <a:prstGeom prst="rect">
            <a:avLst/>
          </a:prstGeom>
          <a:noFill/>
          <a:ln>
            <a:noFill/>
          </a:ln>
        </p:spPr>
      </p:pic>
    </p:spTree>
    <p:extLst>
      <p:ext uri="{BB962C8B-B14F-4D97-AF65-F5344CB8AC3E}">
        <p14:creationId xmlns:p14="http://schemas.microsoft.com/office/powerpoint/2010/main" val="2859228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0" tIns="0" rIns="0" bIns="0" rtlCol="0" anchor="b" anchorCtr="0">
            <a:noAutofit/>
          </a:bodyPr>
          <a:lstStyle/>
          <a:p>
            <a:r>
              <a:rPr lang="en-US" sz="2400" dirty="0">
                <a:cs typeface="Century Gothic"/>
              </a:rPr>
              <a:t>CGMA Competency Framework: Addressing the Gap</a:t>
            </a:r>
          </a:p>
        </p:txBody>
      </p:sp>
      <p:sp>
        <p:nvSpPr>
          <p:cNvPr id="5" name="Slide Number Placeholder 4"/>
          <p:cNvSpPr>
            <a:spLocks noGrp="1"/>
          </p:cNvSpPr>
          <p:nvPr>
            <p:ph type="sldNum" sz="quarter" idx="4"/>
          </p:nvPr>
        </p:nvSpPr>
        <p:spPr/>
        <p:txBody>
          <a:bodyPr/>
          <a:lstStyle/>
          <a:p>
            <a:fld id="{80FBB8BA-9C6A-4A48-A369-70FBD2FA98DA}" type="slidenum">
              <a:rPr lang="en-US" smtClean="0"/>
              <a:pPr/>
              <a:t>22</a:t>
            </a:fld>
            <a:endParaRPr lang="en-US" dirty="0"/>
          </a:p>
        </p:txBody>
      </p:sp>
      <p:pic>
        <p:nvPicPr>
          <p:cNvPr id="3" name="Picture 2"/>
          <p:cNvPicPr>
            <a:picLocks noChangeAspect="1"/>
          </p:cNvPicPr>
          <p:nvPr/>
        </p:nvPicPr>
        <p:blipFill>
          <a:blip r:embed="rId2"/>
          <a:stretch>
            <a:fillRect/>
          </a:stretch>
        </p:blipFill>
        <p:spPr>
          <a:xfrm>
            <a:off x="564135" y="1217085"/>
            <a:ext cx="7232798" cy="3101242"/>
          </a:xfrm>
          <a:prstGeom prst="rect">
            <a:avLst/>
          </a:prstGeom>
        </p:spPr>
      </p:pic>
      <p:sp>
        <p:nvSpPr>
          <p:cNvPr id="6" name="TextBox 5"/>
          <p:cNvSpPr txBox="1"/>
          <p:nvPr/>
        </p:nvSpPr>
        <p:spPr>
          <a:xfrm>
            <a:off x="5685247" y="4907430"/>
            <a:ext cx="3458753" cy="338554"/>
          </a:xfrm>
          <a:prstGeom prst="rect">
            <a:avLst/>
          </a:prstGeom>
          <a:noFill/>
        </p:spPr>
        <p:txBody>
          <a:bodyPr wrap="square" rtlCol="0">
            <a:spAutoFit/>
          </a:bodyPr>
          <a:lstStyle/>
          <a:p>
            <a:r>
              <a:rPr lang="en-US" sz="800" dirty="0">
                <a:solidFill>
                  <a:srgbClr val="141313"/>
                </a:solidFill>
                <a:latin typeface="Century Gothic"/>
                <a:ea typeface="ＭＳ Ｐゴシック" pitchFamily="-112" charset="-128"/>
                <a:cs typeface="Century Gothic"/>
              </a:rPr>
              <a:t>CGMA Competency Framework – CIMA/AICPA  2014</a:t>
            </a:r>
          </a:p>
          <a:p>
            <a:endParaRPr lang="en-US" sz="800" dirty="0">
              <a:solidFill>
                <a:srgbClr val="141313"/>
              </a:solidFill>
              <a:latin typeface="Arial" charset="0"/>
              <a:ea typeface="ＭＳ Ｐゴシック" pitchFamily="-112" charset="-128"/>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8121714" y="9728"/>
            <a:ext cx="1022286" cy="422181"/>
          </a:xfrm>
          <a:prstGeom prst="rect">
            <a:avLst/>
          </a:prstGeom>
          <a:noFill/>
          <a:ln>
            <a:noFill/>
          </a:ln>
        </p:spPr>
      </p:pic>
    </p:spTree>
    <p:extLst>
      <p:ext uri="{BB962C8B-B14F-4D97-AF65-F5344CB8AC3E}">
        <p14:creationId xmlns:p14="http://schemas.microsoft.com/office/powerpoint/2010/main" val="561385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Title 1"/>
          <p:cNvSpPr>
            <a:spLocks noGrp="1"/>
          </p:cNvSpPr>
          <p:nvPr>
            <p:ph type="title"/>
          </p:nvPr>
        </p:nvSpPr>
        <p:spPr>
          <a:xfrm>
            <a:off x="153729" y="-48552"/>
            <a:ext cx="7771070" cy="591353"/>
          </a:xfrm>
        </p:spPr>
        <p:txBody>
          <a:bodyPr/>
          <a:lstStyle/>
          <a:p>
            <a:r>
              <a:rPr lang="pl-PL" sz="2800" dirty="0" smtClean="0"/>
              <a:t>CGMA </a:t>
            </a:r>
            <a:r>
              <a:rPr lang="pl-PL" sz="2800" dirty="0" err="1" smtClean="0"/>
              <a:t>Syllabus</a:t>
            </a:r>
            <a:endParaRPr lang="en-GB" sz="2800" dirty="0"/>
          </a:p>
        </p:txBody>
      </p:sp>
      <p:sp>
        <p:nvSpPr>
          <p:cNvPr id="13" name="Text Placeholder 29"/>
          <p:cNvSpPr txBox="1">
            <a:spLocks/>
          </p:cNvSpPr>
          <p:nvPr/>
        </p:nvSpPr>
        <p:spPr>
          <a:xfrm>
            <a:off x="1377553" y="837989"/>
            <a:ext cx="6051947" cy="3623072"/>
          </a:xfrm>
          <a:prstGeom prst="rect">
            <a:avLst/>
          </a:prstGeom>
        </p:spPr>
        <p:txBody>
          <a:bodyPr>
            <a:normAutofit/>
          </a:bodyPr>
          <a:lstStyle/>
          <a:p>
            <a:pPr marL="257175" indent="-257175" defTabSz="685800">
              <a:spcBef>
                <a:spcPct val="20000"/>
              </a:spcBef>
              <a:defRPr/>
            </a:pPr>
            <a:endParaRPr lang="en-GB" sz="2400">
              <a:solidFill>
                <a:srgbClr val="4D4D4F">
                  <a:lumMod val="50000"/>
                </a:srgbClr>
              </a:solidFill>
              <a:cs typeface="Arial" pitchFamily="34" charset="0"/>
            </a:endParaRPr>
          </a:p>
        </p:txBody>
      </p:sp>
      <p:sp>
        <p:nvSpPr>
          <p:cNvPr id="15" name="Rounded Rectangle 14"/>
          <p:cNvSpPr>
            <a:spLocks noChangeArrowheads="1"/>
          </p:cNvSpPr>
          <p:nvPr/>
        </p:nvSpPr>
        <p:spPr bwMode="auto">
          <a:xfrm>
            <a:off x="4848571" y="1049593"/>
            <a:ext cx="2050256" cy="1079897"/>
          </a:xfrm>
          <a:prstGeom prst="roundRect">
            <a:avLst>
              <a:gd name="adj" fmla="val 0"/>
            </a:avLst>
          </a:prstGeom>
          <a:solidFill>
            <a:srgbClr val="3C54B0"/>
          </a:solidFill>
          <a:ln>
            <a:noFill/>
          </a:ln>
          <a:effectLst>
            <a:outerShdw blurRad="63500" dist="23000" dir="5400000" rotWithShape="0">
              <a:srgbClr val="000000">
                <a:alpha val="34998"/>
              </a:srgbClr>
            </a:outerShdw>
          </a:effectLst>
          <a:extLst/>
        </p:spPr>
        <p:txBody>
          <a:bodyPr anchor="ctr"/>
          <a:lstStyle/>
          <a:p>
            <a:pPr algn="ctr">
              <a:defRPr/>
            </a:pPr>
            <a:endParaRPr lang="en-US" sz="1350">
              <a:solidFill>
                <a:prstClr val="white"/>
              </a:solidFill>
            </a:endParaRPr>
          </a:p>
        </p:txBody>
      </p:sp>
      <p:sp>
        <p:nvSpPr>
          <p:cNvPr id="17" name="Rounded Rectangle 16"/>
          <p:cNvSpPr>
            <a:spLocks noChangeArrowheads="1"/>
          </p:cNvSpPr>
          <p:nvPr/>
        </p:nvSpPr>
        <p:spPr bwMode="auto">
          <a:xfrm>
            <a:off x="4848571" y="2248516"/>
            <a:ext cx="2050256" cy="1079897"/>
          </a:xfrm>
          <a:prstGeom prst="roundRect">
            <a:avLst>
              <a:gd name="adj" fmla="val 0"/>
            </a:avLst>
          </a:prstGeom>
          <a:solidFill>
            <a:srgbClr val="008881"/>
          </a:solidFill>
          <a:ln>
            <a:noFill/>
          </a:ln>
          <a:effectLst>
            <a:outerShdw blurRad="63500" dist="23000" dir="5400000" rotWithShape="0">
              <a:srgbClr val="000000">
                <a:alpha val="34998"/>
              </a:srgbClr>
            </a:outerShdw>
          </a:effectLst>
          <a:extLst/>
        </p:spPr>
        <p:txBody>
          <a:bodyPr anchor="ctr"/>
          <a:lstStyle/>
          <a:p>
            <a:pPr algn="ctr">
              <a:defRPr/>
            </a:pPr>
            <a:endParaRPr lang="en-US" sz="1350">
              <a:solidFill>
                <a:prstClr val="white"/>
              </a:solidFill>
            </a:endParaRPr>
          </a:p>
        </p:txBody>
      </p:sp>
      <p:sp>
        <p:nvSpPr>
          <p:cNvPr id="18" name="Rounded Rectangle 17"/>
          <p:cNvSpPr>
            <a:spLocks noChangeArrowheads="1"/>
          </p:cNvSpPr>
          <p:nvPr/>
        </p:nvSpPr>
        <p:spPr bwMode="auto">
          <a:xfrm>
            <a:off x="4848571" y="3475537"/>
            <a:ext cx="2050256" cy="1079897"/>
          </a:xfrm>
          <a:prstGeom prst="roundRect">
            <a:avLst>
              <a:gd name="adj" fmla="val 0"/>
            </a:avLst>
          </a:prstGeom>
          <a:solidFill>
            <a:srgbClr val="00AB42"/>
          </a:solidFill>
          <a:ln>
            <a:noFill/>
          </a:ln>
          <a:effectLst>
            <a:outerShdw blurRad="63500" dist="23000" dir="5400000" rotWithShape="0">
              <a:srgbClr val="000000">
                <a:alpha val="34998"/>
              </a:srgbClr>
            </a:outerShdw>
          </a:effectLst>
          <a:extLst/>
        </p:spPr>
        <p:txBody>
          <a:bodyPr anchor="ctr"/>
          <a:lstStyle/>
          <a:p>
            <a:pPr algn="ctr">
              <a:defRPr/>
            </a:pPr>
            <a:endParaRPr lang="en-US" sz="1350">
              <a:solidFill>
                <a:prstClr val="white"/>
              </a:solidFill>
            </a:endParaRPr>
          </a:p>
        </p:txBody>
      </p:sp>
      <p:sp>
        <p:nvSpPr>
          <p:cNvPr id="19" name="Rectangle 10"/>
          <p:cNvSpPr>
            <a:spLocks noChangeArrowheads="1"/>
          </p:cNvSpPr>
          <p:nvPr/>
        </p:nvSpPr>
        <p:spPr bwMode="auto">
          <a:xfrm>
            <a:off x="5021212" y="1138340"/>
            <a:ext cx="1714500" cy="936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ts val="450"/>
              </a:spcBef>
            </a:pPr>
            <a:r>
              <a:rPr lang="en-GB" sz="975" b="1" dirty="0">
                <a:solidFill>
                  <a:srgbClr val="FFFFFF"/>
                </a:solidFill>
              </a:rPr>
              <a:t>Enterprise pillar</a:t>
            </a:r>
          </a:p>
          <a:p>
            <a:pPr>
              <a:spcBef>
                <a:spcPts val="450"/>
              </a:spcBef>
            </a:pPr>
            <a:r>
              <a:rPr lang="en-GB" sz="900" dirty="0">
                <a:solidFill>
                  <a:srgbClr val="FFFFFF"/>
                </a:solidFill>
              </a:rPr>
              <a:t>How do we develop strategy and plan for its effective implementation?</a:t>
            </a:r>
          </a:p>
          <a:p>
            <a:pPr>
              <a:spcBef>
                <a:spcPts val="450"/>
              </a:spcBef>
            </a:pPr>
            <a:endParaRPr lang="en-GB" sz="975" dirty="0">
              <a:solidFill>
                <a:srgbClr val="FFFFFF"/>
              </a:solidFill>
            </a:endParaRPr>
          </a:p>
        </p:txBody>
      </p:sp>
      <p:sp>
        <p:nvSpPr>
          <p:cNvPr id="20" name="Rectangle 24"/>
          <p:cNvSpPr>
            <a:spLocks noChangeArrowheads="1"/>
          </p:cNvSpPr>
          <p:nvPr/>
        </p:nvSpPr>
        <p:spPr bwMode="auto">
          <a:xfrm>
            <a:off x="4991446" y="2320388"/>
            <a:ext cx="1764506" cy="936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ts val="450"/>
              </a:spcBef>
            </a:pPr>
            <a:r>
              <a:rPr lang="en-GB" sz="975" b="1" dirty="0">
                <a:solidFill>
                  <a:srgbClr val="FFFFFF"/>
                </a:solidFill>
                <a:cs typeface="Arial" charset="0"/>
              </a:rPr>
              <a:t>Performance pillar</a:t>
            </a:r>
          </a:p>
          <a:p>
            <a:pPr>
              <a:spcBef>
                <a:spcPts val="450"/>
              </a:spcBef>
            </a:pPr>
            <a:r>
              <a:rPr lang="en-GB" sz="900" dirty="0">
                <a:solidFill>
                  <a:srgbClr val="FFFFFF"/>
                </a:solidFill>
                <a:cs typeface="Arial" charset="0"/>
              </a:rPr>
              <a:t>How do we ensure that our strategy is realistic and that we are implementing it effectively?</a:t>
            </a:r>
          </a:p>
          <a:p>
            <a:pPr>
              <a:spcBef>
                <a:spcPts val="450"/>
              </a:spcBef>
            </a:pPr>
            <a:endParaRPr lang="en-GB" sz="975" dirty="0">
              <a:solidFill>
                <a:srgbClr val="FFFFFF"/>
              </a:solidFill>
              <a:cs typeface="Arial" charset="0"/>
            </a:endParaRPr>
          </a:p>
        </p:txBody>
      </p:sp>
      <p:sp>
        <p:nvSpPr>
          <p:cNvPr id="21" name="Rectangle 28"/>
          <p:cNvSpPr>
            <a:spLocks noChangeArrowheads="1"/>
          </p:cNvSpPr>
          <p:nvPr/>
        </p:nvSpPr>
        <p:spPr bwMode="auto">
          <a:xfrm>
            <a:off x="5031515" y="3533179"/>
            <a:ext cx="1764506" cy="1213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ts val="450"/>
              </a:spcBef>
            </a:pPr>
            <a:r>
              <a:rPr lang="en-GB" sz="975" b="1" dirty="0">
                <a:solidFill>
                  <a:srgbClr val="FFFFFF"/>
                </a:solidFill>
              </a:rPr>
              <a:t>Financial pillar</a:t>
            </a:r>
          </a:p>
          <a:p>
            <a:pPr>
              <a:spcBef>
                <a:spcPts val="450"/>
              </a:spcBef>
            </a:pPr>
            <a:r>
              <a:rPr lang="en-GB" sz="900" dirty="0">
                <a:solidFill>
                  <a:srgbClr val="FFFFFF"/>
                </a:solidFill>
                <a:cs typeface="Arial" charset="0"/>
              </a:rPr>
              <a:t>How do we prepare and interpret financial statements to show how well we are doing and to help us make decisions?</a:t>
            </a:r>
          </a:p>
          <a:p>
            <a:pPr>
              <a:spcBef>
                <a:spcPts val="450"/>
              </a:spcBef>
            </a:pPr>
            <a:endParaRPr lang="en-GB" sz="975" dirty="0">
              <a:solidFill>
                <a:srgbClr val="FFFFFF"/>
              </a:solidFill>
            </a:endParaRPr>
          </a:p>
        </p:txBody>
      </p:sp>
      <p:sp>
        <p:nvSpPr>
          <p:cNvPr id="23" name="Rounded Rectangle 22"/>
          <p:cNvSpPr>
            <a:spLocks noChangeArrowheads="1"/>
          </p:cNvSpPr>
          <p:nvPr/>
        </p:nvSpPr>
        <p:spPr bwMode="auto">
          <a:xfrm>
            <a:off x="7031779" y="1111122"/>
            <a:ext cx="1100138" cy="371475"/>
          </a:xfrm>
          <a:prstGeom prst="roundRect">
            <a:avLst>
              <a:gd name="adj" fmla="val 0"/>
            </a:avLst>
          </a:prstGeom>
          <a:solidFill>
            <a:srgbClr val="4D4D4F"/>
          </a:solidFill>
          <a:ln>
            <a:noFill/>
          </a:ln>
          <a:effectLst>
            <a:outerShdw blurRad="63500" dist="23000" dir="5400000" rotWithShape="0">
              <a:srgbClr val="000000">
                <a:alpha val="34998"/>
              </a:srgbClr>
            </a:outerShdw>
          </a:effectLst>
          <a:extLst/>
        </p:spPr>
        <p:txBody>
          <a:bodyPr anchor="ctr"/>
          <a:lstStyle/>
          <a:p>
            <a:pPr algn="ctr"/>
            <a:r>
              <a:rPr lang="en-US" sz="1350" b="1" dirty="0">
                <a:solidFill>
                  <a:prstClr val="white"/>
                </a:solidFill>
              </a:rPr>
              <a:t>The Pillars</a:t>
            </a:r>
          </a:p>
        </p:txBody>
      </p:sp>
      <p:sp>
        <p:nvSpPr>
          <p:cNvPr id="25" name="Arc 24"/>
          <p:cNvSpPr/>
          <p:nvPr/>
        </p:nvSpPr>
        <p:spPr>
          <a:xfrm rot="17753618" flipH="1" flipV="1">
            <a:off x="6629979" y="838940"/>
            <a:ext cx="1468982" cy="942369"/>
          </a:xfrm>
          <a:prstGeom prst="arc">
            <a:avLst/>
          </a:prstGeom>
          <a:ln w="31750">
            <a:solidFill>
              <a:srgbClr val="4D4D4F"/>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solidFill>
                <a:srgbClr val="4D4D4F"/>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00" y="731106"/>
            <a:ext cx="3560616" cy="4392447"/>
          </a:xfrm>
          <a:prstGeom prst="rect">
            <a:avLst/>
          </a:prstGeom>
        </p:spPr>
      </p:pic>
      <p:pic>
        <p:nvPicPr>
          <p:cNvPr id="16" name="Picture 15"/>
          <p:cNvPicPr/>
          <p:nvPr/>
        </p:nvPicPr>
        <p:blipFill>
          <a:blip r:embed="rId4">
            <a:extLst>
              <a:ext uri="{28A0092B-C50C-407E-A947-70E740481C1C}">
                <a14:useLocalDpi xmlns:a14="http://schemas.microsoft.com/office/drawing/2010/main" val="0"/>
              </a:ext>
            </a:extLst>
          </a:blip>
          <a:srcRect/>
          <a:stretch>
            <a:fillRect/>
          </a:stretch>
        </p:blipFill>
        <p:spPr bwMode="auto">
          <a:xfrm>
            <a:off x="8121714" y="9728"/>
            <a:ext cx="1022286" cy="422181"/>
          </a:xfrm>
          <a:prstGeom prst="rect">
            <a:avLst/>
          </a:prstGeom>
          <a:noFill/>
          <a:ln>
            <a:noFill/>
          </a:ln>
        </p:spPr>
      </p:pic>
    </p:spTree>
    <p:extLst>
      <p:ext uri="{BB962C8B-B14F-4D97-AF65-F5344CB8AC3E}">
        <p14:creationId xmlns:p14="http://schemas.microsoft.com/office/powerpoint/2010/main" val="304187939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5656" y="2504613"/>
            <a:ext cx="6400800" cy="1264211"/>
          </a:xfrm>
        </p:spPr>
        <p:txBody>
          <a:bodyPr/>
          <a:lstStyle/>
          <a:p>
            <a:r>
              <a:rPr lang="pl-PL" dirty="0" smtClean="0"/>
              <a:t/>
            </a:r>
            <a:br>
              <a:rPr lang="pl-PL" dirty="0" smtClean="0"/>
            </a:br>
            <a:r>
              <a:rPr lang="pl-PL" dirty="0" smtClean="0"/>
              <a:t>Piotr Głowacki</a:t>
            </a:r>
            <a:r>
              <a:rPr lang="pl-PL" dirty="0" smtClean="0"/>
              <a:t/>
            </a:r>
            <a:br>
              <a:rPr lang="pl-PL" dirty="0" smtClean="0"/>
            </a:br>
            <a:r>
              <a:rPr lang="pl-PL" dirty="0" smtClean="0"/>
              <a:t>Senior Manager</a:t>
            </a:r>
            <a:r>
              <a:rPr lang="pl-PL" dirty="0" smtClean="0"/>
              <a:t>, Business Development </a:t>
            </a:r>
            <a:r>
              <a:rPr lang="pl-PL" dirty="0"/>
              <a:t>CIMA</a:t>
            </a:r>
            <a:br>
              <a:rPr lang="pl-PL" dirty="0"/>
            </a:br>
            <a:r>
              <a:rPr lang="pl-PL" dirty="0" smtClean="0"/>
              <a:t>piotr.glowacki</a:t>
            </a:r>
            <a:r>
              <a:rPr lang="en-GB" dirty="0" smtClean="0"/>
              <a:t>@aicpa-cima.com</a:t>
            </a:r>
            <a:endParaRPr lang="en-GB" sz="2000" b="1" dirty="0"/>
          </a:p>
          <a:p>
            <a:endParaRPr lang="en-US" dirty="0"/>
          </a:p>
        </p:txBody>
      </p:sp>
      <p:sp>
        <p:nvSpPr>
          <p:cNvPr id="5" name="Title 5"/>
          <p:cNvSpPr txBox="1">
            <a:spLocks/>
          </p:cNvSpPr>
          <p:nvPr/>
        </p:nvSpPr>
        <p:spPr>
          <a:xfrm>
            <a:off x="555656" y="1621631"/>
            <a:ext cx="7616591" cy="851224"/>
          </a:xfrm>
          <a:prstGeom prst="rect">
            <a:avLst/>
          </a:prstGeom>
        </p:spPr>
        <p:txBody>
          <a:bodyPr vert="horz" lIns="0" tIns="0" rIns="0" bIns="0" rtlCol="0" anchor="t">
            <a:noAutofit/>
          </a:bodyPr>
          <a:lstStyle>
            <a:lvl1pPr algn="l" defTabSz="457200" rtl="0" eaLnBrk="1" latinLnBrk="0" hangingPunct="1">
              <a:lnSpc>
                <a:spcPts val="5200"/>
              </a:lnSpc>
              <a:spcBef>
                <a:spcPct val="0"/>
              </a:spcBef>
              <a:buNone/>
              <a:defRPr sz="4800" kern="1200">
                <a:solidFill>
                  <a:schemeClr val="bg1"/>
                </a:solidFill>
                <a:latin typeface="+mj-lt"/>
                <a:ea typeface="+mj-ea"/>
                <a:cs typeface="+mj-cs"/>
              </a:defRPr>
            </a:lvl1pPr>
          </a:lstStyle>
          <a:p>
            <a:r>
              <a:rPr lang="en-GB" sz="3600" b="1" dirty="0" smtClean="0"/>
              <a:t>Thank You</a:t>
            </a:r>
            <a:br>
              <a:rPr lang="en-GB" sz="3600" b="1" dirty="0" smtClean="0"/>
            </a:br>
            <a:endParaRPr lang="en-GB" sz="3600" b="1"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121714" y="9728"/>
            <a:ext cx="1022286" cy="422181"/>
          </a:xfrm>
          <a:prstGeom prst="rect">
            <a:avLst/>
          </a:prstGeom>
          <a:noFill/>
          <a:ln>
            <a:noFill/>
          </a:ln>
        </p:spPr>
      </p:pic>
    </p:spTree>
    <p:extLst>
      <p:ext uri="{BB962C8B-B14F-4D97-AF65-F5344CB8AC3E}">
        <p14:creationId xmlns:p14="http://schemas.microsoft.com/office/powerpoint/2010/main" val="19176187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 xmlns:a16="http://schemas.microsoft.com/office/drawing/2014/main" id="{DEBCFEBF-428E-4403-A69A-2DF5289DC39F}"/>
              </a:ext>
            </a:extLst>
          </p:cNvPr>
          <p:cNvPicPr>
            <a:picLocks noChangeAspect="1"/>
          </p:cNvPicPr>
          <p:nvPr/>
        </p:nvPicPr>
        <p:blipFill rotWithShape="1">
          <a:blip r:embed="rId3">
            <a:extLst>
              <a:ext uri="{28A0092B-C50C-407E-A947-70E740481C1C}">
                <a14:useLocalDpi xmlns:a14="http://schemas.microsoft.com/office/drawing/2010/main" val="0"/>
              </a:ext>
            </a:extLst>
          </a:blip>
          <a:srcRect l="25560"/>
          <a:stretch/>
        </p:blipFill>
        <p:spPr>
          <a:xfrm>
            <a:off x="6873560" y="0"/>
            <a:ext cx="2280573" cy="5143500"/>
          </a:xfrm>
          <a:prstGeom prst="rect">
            <a:avLst/>
          </a:prstGeom>
        </p:spPr>
      </p:pic>
      <p:pic>
        <p:nvPicPr>
          <p:cNvPr id="11" name="Picture 10" descr="Association_KO.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16872" y="4603508"/>
            <a:ext cx="1394460" cy="419586"/>
          </a:xfrm>
          <a:prstGeom prst="rect">
            <a:avLst/>
          </a:prstGeom>
        </p:spPr>
      </p:pic>
      <p:sp>
        <p:nvSpPr>
          <p:cNvPr id="7" name="Title 1"/>
          <p:cNvSpPr>
            <a:spLocks noGrp="1"/>
          </p:cNvSpPr>
          <p:nvPr>
            <p:ph type="title"/>
          </p:nvPr>
        </p:nvSpPr>
        <p:spPr>
          <a:xfrm>
            <a:off x="0" y="503946"/>
            <a:ext cx="6068526" cy="944720"/>
          </a:xfrm>
        </p:spPr>
        <p:txBody>
          <a:bodyPr/>
          <a:lstStyle/>
          <a:p>
            <a:pPr algn="ctr"/>
            <a:r>
              <a:rPr lang="en-GB" sz="1800" b="1" dirty="0" smtClean="0"/>
              <a:t>Association of International Certified Professional Accountants</a:t>
            </a:r>
            <a:r>
              <a:rPr lang="pl-PL" sz="1800" b="1" dirty="0" smtClean="0"/>
              <a:t> (The Association)</a:t>
            </a:r>
            <a:r>
              <a:rPr lang="pl-PL" sz="1800" dirty="0" smtClean="0"/>
              <a:t/>
            </a:r>
            <a:br>
              <a:rPr lang="pl-PL" sz="1800" dirty="0" smtClean="0"/>
            </a:br>
            <a:r>
              <a:rPr lang="pl-PL" sz="1800" dirty="0" smtClean="0"/>
              <a:t> </a:t>
            </a:r>
            <a:r>
              <a:rPr lang="pl-PL" sz="1800" b="1" dirty="0" smtClean="0"/>
              <a:t>CIMA</a:t>
            </a:r>
            <a:r>
              <a:rPr lang="pl-PL" sz="1800" dirty="0" smtClean="0"/>
              <a:t> (Chartered Institute of Management Accountants joined forces with </a:t>
            </a:r>
            <a:r>
              <a:rPr lang="pl-PL" sz="1800" b="1" dirty="0" smtClean="0"/>
              <a:t>American Institute of CPA’s</a:t>
            </a:r>
            <a:r>
              <a:rPr lang="pl-PL" sz="1800" dirty="0" smtClean="0"/>
              <a:t>) creating world’s biggest accountancy body:</a:t>
            </a:r>
            <a:endParaRPr lang="en-US" sz="1800" dirty="0"/>
          </a:p>
        </p:txBody>
      </p:sp>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l="1165" t="13920" r="-1011" b="-7203"/>
          <a:stretch/>
        </p:blipFill>
        <p:spPr>
          <a:xfrm>
            <a:off x="134633" y="1545041"/>
            <a:ext cx="5933893" cy="3113267"/>
          </a:xfrm>
          <a:prstGeom prst="rect">
            <a:avLst/>
          </a:prstGeom>
        </p:spPr>
      </p:pic>
      <p:sp>
        <p:nvSpPr>
          <p:cNvPr id="2" name="Rectangle 1"/>
          <p:cNvSpPr/>
          <p:nvPr/>
        </p:nvSpPr>
        <p:spPr>
          <a:xfrm>
            <a:off x="6873560" y="34100"/>
            <a:ext cx="2270440" cy="4524315"/>
          </a:xfrm>
          <a:prstGeom prst="rect">
            <a:avLst/>
          </a:prstGeom>
        </p:spPr>
        <p:txBody>
          <a:bodyPr wrap="square">
            <a:spAutoFit/>
          </a:bodyPr>
          <a:lstStyle/>
          <a:p>
            <a:r>
              <a:rPr lang="en-US" sz="1200" b="1" dirty="0">
                <a:solidFill>
                  <a:prstClr val="white"/>
                </a:solidFill>
                <a:cs typeface="Arial" panose="020B0604020202020204" pitchFamily="34" charset="0"/>
              </a:rPr>
              <a:t>6</a:t>
            </a:r>
            <a:r>
              <a:rPr lang="pl-PL" sz="1200" b="1" dirty="0">
                <a:solidFill>
                  <a:prstClr val="white"/>
                </a:solidFill>
                <a:cs typeface="Arial" panose="020B0604020202020204" pitchFamily="34" charset="0"/>
              </a:rPr>
              <a:t>75</a:t>
            </a:r>
            <a:r>
              <a:rPr lang="en-US" sz="1200" b="1" dirty="0">
                <a:solidFill>
                  <a:prstClr val="white"/>
                </a:solidFill>
                <a:cs typeface="Arial" panose="020B0604020202020204" pitchFamily="34" charset="0"/>
              </a:rPr>
              <a:t>,000</a:t>
            </a:r>
          </a:p>
          <a:p>
            <a:r>
              <a:rPr lang="en-US" sz="1200" b="1" dirty="0">
                <a:solidFill>
                  <a:prstClr val="white"/>
                </a:solidFill>
                <a:cs typeface="Arial" panose="020B0604020202020204" pitchFamily="34" charset="0"/>
              </a:rPr>
              <a:t>Members and students</a:t>
            </a:r>
          </a:p>
          <a:p>
            <a:endParaRPr lang="en-US" sz="1200" b="1" dirty="0">
              <a:solidFill>
                <a:prstClr val="white"/>
              </a:solidFill>
              <a:cs typeface="Arial" panose="020B0604020202020204" pitchFamily="34" charset="0"/>
            </a:endParaRPr>
          </a:p>
          <a:p>
            <a:r>
              <a:rPr lang="en-US" sz="1200" b="1" dirty="0">
                <a:solidFill>
                  <a:prstClr val="white"/>
                </a:solidFill>
                <a:cs typeface="Arial" panose="020B0604020202020204" pitchFamily="34" charset="0"/>
              </a:rPr>
              <a:t>1</a:t>
            </a:r>
            <a:r>
              <a:rPr lang="pl-PL" sz="1200" b="1" dirty="0">
                <a:solidFill>
                  <a:prstClr val="white"/>
                </a:solidFill>
                <a:cs typeface="Arial" panose="020B0604020202020204" pitchFamily="34" charset="0"/>
              </a:rPr>
              <a:t>83</a:t>
            </a:r>
            <a:endParaRPr lang="en-US" sz="1200" b="1" dirty="0">
              <a:solidFill>
                <a:prstClr val="white"/>
              </a:solidFill>
              <a:cs typeface="Arial" panose="020B0604020202020204" pitchFamily="34" charset="0"/>
            </a:endParaRPr>
          </a:p>
          <a:p>
            <a:r>
              <a:rPr lang="en-US" sz="1200" b="1" dirty="0">
                <a:solidFill>
                  <a:prstClr val="white"/>
                </a:solidFill>
                <a:cs typeface="Arial" panose="020B0604020202020204" pitchFamily="34" charset="0"/>
              </a:rPr>
              <a:t>Countries in our member</a:t>
            </a:r>
          </a:p>
          <a:p>
            <a:r>
              <a:rPr lang="en-US" sz="1200" b="1" dirty="0">
                <a:solidFill>
                  <a:prstClr val="white"/>
                </a:solidFill>
                <a:cs typeface="Arial" panose="020B0604020202020204" pitchFamily="34" charset="0"/>
              </a:rPr>
              <a:t>and student network</a:t>
            </a:r>
          </a:p>
          <a:p>
            <a:endParaRPr lang="en-US" sz="1200" b="1" dirty="0">
              <a:solidFill>
                <a:prstClr val="white"/>
              </a:solidFill>
              <a:cs typeface="Arial" panose="020B0604020202020204" pitchFamily="34" charset="0"/>
            </a:endParaRPr>
          </a:p>
          <a:p>
            <a:r>
              <a:rPr lang="en-US" sz="1200" b="1" dirty="0">
                <a:solidFill>
                  <a:prstClr val="white"/>
                </a:solidFill>
                <a:cs typeface="Arial" panose="020B0604020202020204" pitchFamily="34" charset="0"/>
              </a:rPr>
              <a:t>150,000</a:t>
            </a:r>
          </a:p>
          <a:p>
            <a:r>
              <a:rPr lang="en-US" sz="1200" b="1" dirty="0">
                <a:solidFill>
                  <a:prstClr val="white"/>
                </a:solidFill>
                <a:cs typeface="Arial" panose="020B0604020202020204" pitchFamily="34" charset="0"/>
              </a:rPr>
              <a:t>Firms and businesses employ</a:t>
            </a:r>
          </a:p>
          <a:p>
            <a:r>
              <a:rPr lang="en-US" sz="1200" b="1" dirty="0">
                <a:solidFill>
                  <a:prstClr val="white"/>
                </a:solidFill>
                <a:cs typeface="Arial" panose="020B0604020202020204" pitchFamily="34" charset="0"/>
              </a:rPr>
              <a:t>our members</a:t>
            </a:r>
          </a:p>
          <a:p>
            <a:endParaRPr lang="en-US" sz="1200" b="1" dirty="0">
              <a:solidFill>
                <a:prstClr val="white"/>
              </a:solidFill>
              <a:cs typeface="Arial" panose="020B0604020202020204" pitchFamily="34" charset="0"/>
            </a:endParaRPr>
          </a:p>
          <a:p>
            <a:r>
              <a:rPr lang="pl-PL" sz="1200" b="1" dirty="0">
                <a:solidFill>
                  <a:prstClr val="white"/>
                </a:solidFill>
                <a:cs typeface="Arial" panose="020B0604020202020204" pitchFamily="34" charset="0"/>
              </a:rPr>
              <a:t>4</a:t>
            </a:r>
            <a:endParaRPr lang="en-US" sz="1200" b="1" dirty="0">
              <a:solidFill>
                <a:prstClr val="white"/>
              </a:solidFill>
              <a:cs typeface="Arial" panose="020B0604020202020204" pitchFamily="34" charset="0"/>
            </a:endParaRPr>
          </a:p>
          <a:p>
            <a:r>
              <a:rPr lang="en-US" sz="1200" b="1" dirty="0">
                <a:solidFill>
                  <a:prstClr val="white"/>
                </a:solidFill>
                <a:cs typeface="Arial" panose="020B0604020202020204" pitchFamily="34" charset="0"/>
              </a:rPr>
              <a:t>Premier designations</a:t>
            </a:r>
          </a:p>
          <a:p>
            <a:r>
              <a:rPr lang="en-US" sz="1200" b="1" dirty="0">
                <a:solidFill>
                  <a:prstClr val="white"/>
                </a:solidFill>
                <a:cs typeface="Arial" panose="020B0604020202020204" pitchFamily="34" charset="0"/>
              </a:rPr>
              <a:t>supported: CPA and CGMA</a:t>
            </a:r>
            <a:r>
              <a:rPr lang="pl-PL" sz="1200" b="1" dirty="0">
                <a:solidFill>
                  <a:prstClr val="white"/>
                </a:solidFill>
                <a:cs typeface="Arial" panose="020B0604020202020204" pitchFamily="34" charset="0"/>
              </a:rPr>
              <a:t>, ACMA, FCMA</a:t>
            </a:r>
            <a:endParaRPr lang="en-US" sz="1200" b="1" dirty="0">
              <a:solidFill>
                <a:prstClr val="white"/>
              </a:solidFill>
              <a:cs typeface="Arial" panose="020B0604020202020204" pitchFamily="34" charset="0"/>
            </a:endParaRPr>
          </a:p>
          <a:p>
            <a:endParaRPr lang="en-US" sz="1200" b="1" dirty="0">
              <a:solidFill>
                <a:prstClr val="white"/>
              </a:solidFill>
              <a:cs typeface="Arial" panose="020B0604020202020204" pitchFamily="34" charset="0"/>
            </a:endParaRPr>
          </a:p>
          <a:p>
            <a:r>
              <a:rPr lang="en-US" sz="1200" b="1" dirty="0">
                <a:solidFill>
                  <a:prstClr val="white"/>
                </a:solidFill>
                <a:cs typeface="Arial" panose="020B0604020202020204" pitchFamily="34" charset="0"/>
              </a:rPr>
              <a:t>17</a:t>
            </a:r>
          </a:p>
          <a:p>
            <a:r>
              <a:rPr lang="en-US" sz="1200" b="1" dirty="0">
                <a:solidFill>
                  <a:prstClr val="white"/>
                </a:solidFill>
                <a:cs typeface="Arial" panose="020B0604020202020204" pitchFamily="34" charset="0"/>
              </a:rPr>
              <a:t>Specialized credentials and</a:t>
            </a:r>
          </a:p>
          <a:p>
            <a:r>
              <a:rPr lang="en-US" sz="1200" b="1" dirty="0">
                <a:solidFill>
                  <a:prstClr val="white"/>
                </a:solidFill>
                <a:cs typeface="Arial" panose="020B0604020202020204" pitchFamily="34" charset="0"/>
              </a:rPr>
              <a:t>certificates offered</a:t>
            </a:r>
          </a:p>
          <a:p>
            <a:endParaRPr lang="en-US" sz="1200" b="1" dirty="0">
              <a:solidFill>
                <a:prstClr val="white"/>
              </a:solidFill>
              <a:cs typeface="Arial" panose="020B0604020202020204" pitchFamily="34" charset="0"/>
            </a:endParaRPr>
          </a:p>
          <a:p>
            <a:r>
              <a:rPr lang="en-US" sz="1200" b="1" dirty="0">
                <a:solidFill>
                  <a:prstClr val="white"/>
                </a:solidFill>
              </a:rPr>
              <a:t>35</a:t>
            </a:r>
          </a:p>
          <a:p>
            <a:r>
              <a:rPr lang="en-US" sz="1200" b="1" dirty="0">
                <a:solidFill>
                  <a:prstClr val="white"/>
                </a:solidFill>
              </a:rPr>
              <a:t>Office locations</a:t>
            </a:r>
          </a:p>
          <a:p>
            <a:endParaRPr lang="en-US" sz="1200" dirty="0">
              <a:solidFill>
                <a:prstClr val="black"/>
              </a:solidFill>
            </a:endParaRPr>
          </a:p>
        </p:txBody>
      </p:sp>
      <p:pic>
        <p:nvPicPr>
          <p:cNvPr id="9" name="Picture 8"/>
          <p:cNvPicPr>
            <a:picLocks noChangeAspect="1"/>
          </p:cNvPicPr>
          <p:nvPr/>
        </p:nvPicPr>
        <p:blipFill>
          <a:blip r:embed="rId6"/>
          <a:stretch>
            <a:fillRect/>
          </a:stretch>
        </p:blipFill>
        <p:spPr>
          <a:xfrm>
            <a:off x="2318591" y="3801913"/>
            <a:ext cx="1565979" cy="856395"/>
          </a:xfrm>
          <a:prstGeom prst="rect">
            <a:avLst/>
          </a:prstGeom>
        </p:spPr>
      </p:pic>
      <p:pic>
        <p:nvPicPr>
          <p:cNvPr id="10" name="Picture 9"/>
          <p:cNvPicPr/>
          <p:nvPr/>
        </p:nvPicPr>
        <p:blipFill>
          <a:blip r:embed="rId7">
            <a:extLst>
              <a:ext uri="{28A0092B-C50C-407E-A947-70E740481C1C}">
                <a14:useLocalDpi xmlns:a14="http://schemas.microsoft.com/office/drawing/2010/main" val="0"/>
              </a:ext>
            </a:extLst>
          </a:blip>
          <a:srcRect/>
          <a:stretch>
            <a:fillRect/>
          </a:stretch>
        </p:blipFill>
        <p:spPr bwMode="auto">
          <a:xfrm>
            <a:off x="68220" y="4312415"/>
            <a:ext cx="1022286" cy="422181"/>
          </a:xfrm>
          <a:prstGeom prst="rect">
            <a:avLst/>
          </a:prstGeom>
          <a:noFill/>
          <a:ln>
            <a:noFill/>
          </a:ln>
        </p:spPr>
      </p:pic>
    </p:spTree>
    <p:extLst>
      <p:ext uri="{BB962C8B-B14F-4D97-AF65-F5344CB8AC3E}">
        <p14:creationId xmlns:p14="http://schemas.microsoft.com/office/powerpoint/2010/main" val="15338496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4886" y="279278"/>
            <a:ext cx="3632664" cy="706271"/>
          </a:xfrm>
        </p:spPr>
        <p:txBody>
          <a:bodyPr>
            <a:normAutofit/>
          </a:bodyPr>
          <a:lstStyle/>
          <a:p>
            <a:r>
              <a:rPr lang="en-US" dirty="0" smtClean="0">
                <a:solidFill>
                  <a:srgbClr val="72246C"/>
                </a:solidFill>
              </a:rPr>
              <a:t>CIMA In Poland</a:t>
            </a:r>
            <a:endParaRPr lang="en-GB" dirty="0">
              <a:solidFill>
                <a:srgbClr val="72246C"/>
              </a:solidFill>
            </a:endParaRPr>
          </a:p>
        </p:txBody>
      </p:sp>
      <p:sp>
        <p:nvSpPr>
          <p:cNvPr id="3" name="TextBox 2"/>
          <p:cNvSpPr txBox="1"/>
          <p:nvPr/>
        </p:nvSpPr>
        <p:spPr>
          <a:xfrm>
            <a:off x="681357" y="1051981"/>
            <a:ext cx="5248785" cy="1600438"/>
          </a:xfrm>
          <a:prstGeom prst="rect">
            <a:avLst/>
          </a:prstGeom>
          <a:noFill/>
        </p:spPr>
        <p:txBody>
          <a:bodyPr wrap="square" rtlCol="0">
            <a:spAutoFit/>
          </a:bodyPr>
          <a:lstStyle/>
          <a:p>
            <a:r>
              <a:rPr lang="pl-PL" dirty="0" smtClean="0">
                <a:solidFill>
                  <a:srgbClr val="4D4D4F"/>
                </a:solidFill>
              </a:rPr>
              <a:t>~</a:t>
            </a:r>
            <a:r>
              <a:rPr lang="pl-PL" sz="2400" dirty="0">
                <a:solidFill>
                  <a:srgbClr val="72246C"/>
                </a:solidFill>
              </a:rPr>
              <a:t>3 </a:t>
            </a:r>
            <a:r>
              <a:rPr lang="pl-PL" sz="2400" dirty="0" smtClean="0">
                <a:solidFill>
                  <a:srgbClr val="72246C"/>
                </a:solidFill>
              </a:rPr>
              <a:t>800 </a:t>
            </a:r>
            <a:r>
              <a:rPr lang="pl-PL" dirty="0" smtClean="0">
                <a:solidFill>
                  <a:srgbClr val="4D4D4F"/>
                </a:solidFill>
              </a:rPr>
              <a:t>student</a:t>
            </a:r>
            <a:r>
              <a:rPr lang="en-US" dirty="0" smtClean="0">
                <a:solidFill>
                  <a:srgbClr val="4D4D4F"/>
                </a:solidFill>
              </a:rPr>
              <a:t>s</a:t>
            </a:r>
            <a:r>
              <a:rPr lang="pl-PL" dirty="0" smtClean="0">
                <a:solidFill>
                  <a:srgbClr val="4D4D4F"/>
                </a:solidFill>
              </a:rPr>
              <a:t> </a:t>
            </a:r>
            <a:r>
              <a:rPr lang="en-US" dirty="0" smtClean="0">
                <a:solidFill>
                  <a:srgbClr val="4D4D4F"/>
                </a:solidFill>
              </a:rPr>
              <a:t>&amp;</a:t>
            </a:r>
            <a:r>
              <a:rPr lang="pl-PL" dirty="0" smtClean="0">
                <a:solidFill>
                  <a:srgbClr val="4D4D4F"/>
                </a:solidFill>
              </a:rPr>
              <a:t> </a:t>
            </a:r>
            <a:r>
              <a:rPr lang="pl-PL" sz="2400" dirty="0">
                <a:solidFill>
                  <a:srgbClr val="72246C"/>
                </a:solidFill>
              </a:rPr>
              <a:t>8</a:t>
            </a:r>
            <a:r>
              <a:rPr lang="en-US" sz="2400" dirty="0" smtClean="0">
                <a:solidFill>
                  <a:srgbClr val="72246C"/>
                </a:solidFill>
              </a:rPr>
              <a:t>00</a:t>
            </a:r>
            <a:r>
              <a:rPr lang="en-US" dirty="0" smtClean="0">
                <a:solidFill>
                  <a:srgbClr val="72246C"/>
                </a:solidFill>
              </a:rPr>
              <a:t> </a:t>
            </a:r>
            <a:r>
              <a:rPr lang="en-US" dirty="0" smtClean="0">
                <a:solidFill>
                  <a:srgbClr val="4D4D4F"/>
                </a:solidFill>
              </a:rPr>
              <a:t>members</a:t>
            </a:r>
            <a:r>
              <a:rPr lang="pl-PL" dirty="0" smtClean="0">
                <a:solidFill>
                  <a:srgbClr val="4D4D4F"/>
                </a:solidFill>
              </a:rPr>
              <a:t> </a:t>
            </a:r>
            <a:endParaRPr lang="en-US" dirty="0" smtClean="0">
              <a:solidFill>
                <a:srgbClr val="4D4D4F"/>
              </a:solidFill>
            </a:endParaRPr>
          </a:p>
          <a:p>
            <a:endParaRPr lang="en-US" dirty="0" smtClean="0">
              <a:solidFill>
                <a:srgbClr val="4D4D4F"/>
              </a:solidFill>
            </a:endParaRPr>
          </a:p>
          <a:p>
            <a:r>
              <a:rPr lang="en-US" dirty="0">
                <a:solidFill>
                  <a:srgbClr val="4D4D4F"/>
                </a:solidFill>
              </a:rPr>
              <a:t>Launched Poland office in Warsaw: </a:t>
            </a:r>
            <a:r>
              <a:rPr lang="en-US" sz="2000" dirty="0">
                <a:solidFill>
                  <a:srgbClr val="72246C"/>
                </a:solidFill>
              </a:rPr>
              <a:t>Oct </a:t>
            </a:r>
            <a:r>
              <a:rPr lang="en-US" sz="2000" dirty="0" smtClean="0">
                <a:solidFill>
                  <a:srgbClr val="72246C"/>
                </a:solidFill>
              </a:rPr>
              <a:t>2011</a:t>
            </a:r>
            <a:endParaRPr lang="en-US" dirty="0" smtClean="0">
              <a:solidFill>
                <a:srgbClr val="72246C"/>
              </a:solidFill>
            </a:endParaRPr>
          </a:p>
          <a:p>
            <a:endParaRPr lang="en-US" dirty="0">
              <a:solidFill>
                <a:srgbClr val="4D4D4F"/>
              </a:solidFill>
            </a:endParaRPr>
          </a:p>
          <a:p>
            <a:r>
              <a:rPr lang="en-US" dirty="0" smtClean="0">
                <a:solidFill>
                  <a:srgbClr val="4D4D4F"/>
                </a:solidFill>
              </a:rPr>
              <a:t>CIMA approved employers </a:t>
            </a:r>
            <a:r>
              <a:rPr lang="pl-PL" dirty="0" smtClean="0">
                <a:solidFill>
                  <a:srgbClr val="4D4D4F"/>
                </a:solidFill>
              </a:rPr>
              <a:t>in Poland:</a:t>
            </a:r>
            <a:endParaRPr lang="en-US" dirty="0" smtClean="0">
              <a:solidFill>
                <a:srgbClr val="72246C"/>
              </a:solidFill>
            </a:endParaRPr>
          </a:p>
        </p:txBody>
      </p:sp>
      <p:pic>
        <p:nvPicPr>
          <p:cNvPr id="5" name="Picture 4">
            <a:extLst>
              <a:ext uri="{FF2B5EF4-FFF2-40B4-BE49-F238E27FC236}">
                <a16:creationId xmlns:a16="http://schemas.microsoft.com/office/drawing/2014/main" xmlns="" id="{DEBCFEBF-428E-4403-A69A-2DF5289DC39F}"/>
              </a:ext>
            </a:extLst>
          </p:cNvPr>
          <p:cNvPicPr>
            <a:picLocks noChangeAspect="1"/>
          </p:cNvPicPr>
          <p:nvPr/>
        </p:nvPicPr>
        <p:blipFill rotWithShape="1">
          <a:blip r:embed="rId3">
            <a:extLst>
              <a:ext uri="{28A0092B-C50C-407E-A947-70E740481C1C}">
                <a14:useLocalDpi xmlns:a14="http://schemas.microsoft.com/office/drawing/2010/main" val="0"/>
              </a:ext>
            </a:extLst>
          </a:blip>
          <a:srcRect l="25560"/>
          <a:stretch/>
        </p:blipFill>
        <p:spPr>
          <a:xfrm>
            <a:off x="6863427" y="0"/>
            <a:ext cx="2280573" cy="5143500"/>
          </a:xfrm>
          <a:prstGeom prst="rect">
            <a:avLst/>
          </a:prstGeom>
        </p:spPr>
      </p:pic>
      <p:pic>
        <p:nvPicPr>
          <p:cNvPr id="6" name="Picture 5" descr="Association_KO.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16872" y="4603508"/>
            <a:ext cx="1394460" cy="419586"/>
          </a:xfrm>
          <a:prstGeom prst="rect">
            <a:avLst/>
          </a:prstGeom>
        </p:spPr>
      </p:pic>
      <p:sp>
        <p:nvSpPr>
          <p:cNvPr id="7" name="Rectangle 6"/>
          <p:cNvSpPr/>
          <p:nvPr/>
        </p:nvSpPr>
        <p:spPr>
          <a:xfrm>
            <a:off x="6913752" y="363073"/>
            <a:ext cx="2270440" cy="3693319"/>
          </a:xfrm>
          <a:prstGeom prst="rect">
            <a:avLst/>
          </a:prstGeom>
        </p:spPr>
        <p:txBody>
          <a:bodyPr wrap="square">
            <a:spAutoFit/>
          </a:bodyPr>
          <a:lstStyle/>
          <a:p>
            <a:r>
              <a:rPr lang="en-US" sz="1200" b="1" dirty="0">
                <a:solidFill>
                  <a:prstClr val="white"/>
                </a:solidFill>
              </a:rPr>
              <a:t>P</a:t>
            </a:r>
            <a:r>
              <a:rPr lang="pl-PL" sz="1200" b="1" dirty="0">
                <a:solidFill>
                  <a:prstClr val="white"/>
                </a:solidFill>
              </a:rPr>
              <a:t>athways cooperation </a:t>
            </a:r>
            <a:r>
              <a:rPr lang="en-US" sz="1200" b="1" dirty="0">
                <a:solidFill>
                  <a:prstClr val="white"/>
                </a:solidFill>
              </a:rPr>
              <a:t>with </a:t>
            </a:r>
            <a:r>
              <a:rPr lang="pl-PL" sz="1200" b="1" dirty="0">
                <a:solidFill>
                  <a:prstClr val="white"/>
                </a:solidFill>
              </a:rPr>
              <a:t>7</a:t>
            </a:r>
            <a:r>
              <a:rPr lang="en-US" sz="1200" b="1" dirty="0">
                <a:solidFill>
                  <a:prstClr val="white"/>
                </a:solidFill>
              </a:rPr>
              <a:t> top universities</a:t>
            </a:r>
          </a:p>
          <a:p>
            <a:pPr marL="285750" indent="-285750">
              <a:lnSpc>
                <a:spcPct val="150000"/>
              </a:lnSpc>
              <a:buFont typeface="Arial" panose="020B0604020202020204" pitchFamily="34" charset="0"/>
              <a:buChar char="•"/>
            </a:pPr>
            <a:r>
              <a:rPr lang="pl-PL" sz="1200" b="1" dirty="0">
                <a:solidFill>
                  <a:prstClr val="white"/>
                </a:solidFill>
              </a:rPr>
              <a:t>SGH Warszawa</a:t>
            </a:r>
            <a:endParaRPr lang="en-US" sz="1200" b="1" dirty="0">
              <a:solidFill>
                <a:prstClr val="white"/>
              </a:solidFill>
            </a:endParaRPr>
          </a:p>
          <a:p>
            <a:pPr marL="285750" indent="-285750">
              <a:lnSpc>
                <a:spcPct val="150000"/>
              </a:lnSpc>
              <a:buFont typeface="Arial" panose="020B0604020202020204" pitchFamily="34" charset="0"/>
              <a:buChar char="•"/>
            </a:pPr>
            <a:r>
              <a:rPr lang="pl-PL" sz="1200" b="1" dirty="0" smtClean="0">
                <a:solidFill>
                  <a:prstClr val="white"/>
                </a:solidFill>
              </a:rPr>
              <a:t>Koźminsk</a:t>
            </a:r>
            <a:r>
              <a:rPr lang="en-US" sz="1200" b="1" dirty="0">
                <a:solidFill>
                  <a:prstClr val="white"/>
                </a:solidFill>
              </a:rPr>
              <a:t>i University</a:t>
            </a:r>
            <a:r>
              <a:rPr lang="pl-PL" sz="1200" b="1" dirty="0">
                <a:solidFill>
                  <a:prstClr val="white"/>
                </a:solidFill>
              </a:rPr>
              <a:t> </a:t>
            </a:r>
            <a:endParaRPr lang="en-US" sz="1200" b="1" dirty="0">
              <a:solidFill>
                <a:prstClr val="white"/>
              </a:solidFill>
            </a:endParaRPr>
          </a:p>
          <a:p>
            <a:pPr marL="285750" indent="-285750">
              <a:lnSpc>
                <a:spcPct val="150000"/>
              </a:lnSpc>
              <a:buFont typeface="Arial" panose="020B0604020202020204" pitchFamily="34" charset="0"/>
              <a:buChar char="•"/>
            </a:pPr>
            <a:r>
              <a:rPr lang="pl-PL" sz="1200" b="1" dirty="0" smtClean="0">
                <a:solidFill>
                  <a:prstClr val="white"/>
                </a:solidFill>
              </a:rPr>
              <a:t>Cracow </a:t>
            </a:r>
            <a:r>
              <a:rPr lang="en-US" sz="1200" b="1" dirty="0" smtClean="0">
                <a:solidFill>
                  <a:prstClr val="white"/>
                </a:solidFill>
              </a:rPr>
              <a:t>U</a:t>
            </a:r>
            <a:r>
              <a:rPr lang="pl-PL" sz="1200" b="1" dirty="0" smtClean="0">
                <a:solidFill>
                  <a:prstClr val="white"/>
                </a:solidFill>
              </a:rPr>
              <a:t>niversity of Economics</a:t>
            </a:r>
          </a:p>
          <a:p>
            <a:pPr marL="285750" indent="-285750">
              <a:lnSpc>
                <a:spcPct val="150000"/>
              </a:lnSpc>
              <a:buFont typeface="Arial" panose="020B0604020202020204" pitchFamily="34" charset="0"/>
              <a:buChar char="•"/>
            </a:pPr>
            <a:r>
              <a:rPr lang="pl-PL" sz="1200" b="1" dirty="0" smtClean="0">
                <a:solidFill>
                  <a:prstClr val="white"/>
                </a:solidFill>
              </a:rPr>
              <a:t>Katowice </a:t>
            </a:r>
            <a:r>
              <a:rPr lang="en-US" sz="1200" b="1" dirty="0" smtClean="0">
                <a:solidFill>
                  <a:prstClr val="white"/>
                </a:solidFill>
              </a:rPr>
              <a:t>U</a:t>
            </a:r>
            <a:r>
              <a:rPr lang="pl-PL" sz="1200" b="1" dirty="0">
                <a:solidFill>
                  <a:prstClr val="white"/>
                </a:solidFill>
              </a:rPr>
              <a:t>niversity of Economics</a:t>
            </a:r>
          </a:p>
          <a:p>
            <a:pPr marL="285750" indent="-285750">
              <a:lnSpc>
                <a:spcPct val="150000"/>
              </a:lnSpc>
              <a:buFont typeface="Arial" panose="020B0604020202020204" pitchFamily="34" charset="0"/>
              <a:buChar char="•"/>
            </a:pPr>
            <a:r>
              <a:rPr lang="pl-PL" sz="1200" b="1" dirty="0" smtClean="0">
                <a:solidFill>
                  <a:prstClr val="white"/>
                </a:solidFill>
              </a:rPr>
              <a:t>Wrocław </a:t>
            </a:r>
            <a:r>
              <a:rPr lang="en-US" sz="1200" b="1" dirty="0">
                <a:solidFill>
                  <a:prstClr val="white"/>
                </a:solidFill>
              </a:rPr>
              <a:t>U</a:t>
            </a:r>
            <a:r>
              <a:rPr lang="pl-PL" sz="1200" b="1" dirty="0">
                <a:solidFill>
                  <a:prstClr val="white"/>
                </a:solidFill>
              </a:rPr>
              <a:t>niversity of </a:t>
            </a:r>
            <a:r>
              <a:rPr lang="pl-PL" sz="1200" b="1" dirty="0" smtClean="0">
                <a:solidFill>
                  <a:prstClr val="white"/>
                </a:solidFill>
              </a:rPr>
              <a:t>Economics</a:t>
            </a:r>
          </a:p>
          <a:p>
            <a:pPr marL="285750" indent="-285750">
              <a:lnSpc>
                <a:spcPct val="150000"/>
              </a:lnSpc>
              <a:buFont typeface="Arial" panose="020B0604020202020204" pitchFamily="34" charset="0"/>
              <a:buChar char="•"/>
            </a:pPr>
            <a:r>
              <a:rPr lang="pl-PL" sz="1200" b="1" dirty="0" smtClean="0">
                <a:solidFill>
                  <a:prstClr val="white"/>
                </a:solidFill>
              </a:rPr>
              <a:t>Poznan University </a:t>
            </a:r>
            <a:r>
              <a:rPr lang="pl-PL" sz="1200" b="1" dirty="0">
                <a:solidFill>
                  <a:prstClr val="white"/>
                </a:solidFill>
              </a:rPr>
              <a:t>of Economics</a:t>
            </a:r>
          </a:p>
          <a:p>
            <a:pPr marL="285750" indent="-285750">
              <a:lnSpc>
                <a:spcPct val="150000"/>
              </a:lnSpc>
              <a:buFont typeface="Arial" panose="020B0604020202020204" pitchFamily="34" charset="0"/>
              <a:buChar char="•"/>
            </a:pPr>
            <a:r>
              <a:rPr lang="pl-PL" sz="1200" b="1" dirty="0" smtClean="0">
                <a:solidFill>
                  <a:prstClr val="white"/>
                </a:solidFill>
              </a:rPr>
              <a:t>University </a:t>
            </a:r>
            <a:r>
              <a:rPr lang="pl-PL" sz="1200" b="1" dirty="0">
                <a:solidFill>
                  <a:prstClr val="white"/>
                </a:solidFill>
              </a:rPr>
              <a:t>of Łódź</a:t>
            </a:r>
          </a:p>
          <a:p>
            <a:endParaRPr lang="en-US" sz="1200" dirty="0">
              <a:solidFill>
                <a:prstClr val="black"/>
              </a:solidFill>
            </a:endParaRPr>
          </a:p>
        </p:txBody>
      </p:sp>
      <p:pic>
        <p:nvPicPr>
          <p:cNvPr id="1026" name="Picture 2" descr="Znalezione obrazy dla zapytania intel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75" y="2827731"/>
            <a:ext cx="726319" cy="48232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Znalezione obrazy dla zapytania credit suis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4D4D4F"/>
              </a:solidFill>
            </a:endParaRPr>
          </a:p>
        </p:txBody>
      </p:sp>
      <p:pic>
        <p:nvPicPr>
          <p:cNvPr id="1032" name="Picture 8" descr="Znalezione obrazy dla zapytania cbre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8975" y="2976825"/>
            <a:ext cx="849012" cy="2142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3833447" y="2772790"/>
            <a:ext cx="1080199" cy="610312"/>
          </a:xfrm>
          <a:prstGeom prst="rect">
            <a:avLst/>
          </a:prstGeom>
        </p:spPr>
      </p:pic>
      <p:pic>
        <p:nvPicPr>
          <p:cNvPr id="13" name="Picture 12"/>
          <p:cNvPicPr>
            <a:picLocks noChangeAspect="1"/>
          </p:cNvPicPr>
          <p:nvPr/>
        </p:nvPicPr>
        <p:blipFill>
          <a:blip r:embed="rId8"/>
          <a:stretch>
            <a:fillRect/>
          </a:stretch>
        </p:blipFill>
        <p:spPr>
          <a:xfrm>
            <a:off x="1219565" y="3080535"/>
            <a:ext cx="1111653" cy="1111653"/>
          </a:xfrm>
          <a:prstGeom prst="rect">
            <a:avLst/>
          </a:prstGeom>
        </p:spPr>
      </p:pic>
      <p:pic>
        <p:nvPicPr>
          <p:cNvPr id="9" name="Picture 8"/>
          <p:cNvPicPr>
            <a:picLocks noChangeAspect="1"/>
          </p:cNvPicPr>
          <p:nvPr/>
        </p:nvPicPr>
        <p:blipFill>
          <a:blip r:embed="rId9"/>
          <a:stretch>
            <a:fillRect/>
          </a:stretch>
        </p:blipFill>
        <p:spPr>
          <a:xfrm>
            <a:off x="1254734" y="2855700"/>
            <a:ext cx="1463417" cy="326573"/>
          </a:xfrm>
          <a:prstGeom prst="rect">
            <a:avLst/>
          </a:prstGeom>
        </p:spPr>
      </p:pic>
      <p:pic>
        <p:nvPicPr>
          <p:cNvPr id="12" name="Picture 11"/>
          <p:cNvPicPr>
            <a:picLocks noChangeAspect="1"/>
          </p:cNvPicPr>
          <p:nvPr/>
        </p:nvPicPr>
        <p:blipFill>
          <a:blip r:embed="rId10"/>
          <a:stretch>
            <a:fillRect/>
          </a:stretch>
        </p:blipFill>
        <p:spPr>
          <a:xfrm>
            <a:off x="396329" y="3473500"/>
            <a:ext cx="823236" cy="356798"/>
          </a:xfrm>
          <a:prstGeom prst="rect">
            <a:avLst/>
          </a:prstGeom>
        </p:spPr>
      </p:pic>
      <p:pic>
        <p:nvPicPr>
          <p:cNvPr id="1034" name="Picture 10" descr="Znalezione obrazy dla zapytania schneider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35287" y="3473500"/>
            <a:ext cx="965727" cy="2912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2"/>
          <a:stretch>
            <a:fillRect/>
          </a:stretch>
        </p:blipFill>
        <p:spPr>
          <a:xfrm>
            <a:off x="1994884" y="4548287"/>
            <a:ext cx="931464" cy="222581"/>
          </a:xfrm>
          <a:prstGeom prst="rect">
            <a:avLst/>
          </a:prstGeom>
        </p:spPr>
      </p:pic>
      <p:pic>
        <p:nvPicPr>
          <p:cNvPr id="16" name="Picture 15"/>
          <p:cNvPicPr>
            <a:picLocks noChangeAspect="1"/>
          </p:cNvPicPr>
          <p:nvPr/>
        </p:nvPicPr>
        <p:blipFill>
          <a:blip r:embed="rId13"/>
          <a:stretch>
            <a:fillRect/>
          </a:stretch>
        </p:blipFill>
        <p:spPr>
          <a:xfrm>
            <a:off x="4677507" y="3211093"/>
            <a:ext cx="1031918" cy="738502"/>
          </a:xfrm>
          <a:prstGeom prst="rect">
            <a:avLst/>
          </a:prstGeom>
        </p:spPr>
      </p:pic>
      <p:pic>
        <p:nvPicPr>
          <p:cNvPr id="11" name="Picture 10"/>
          <p:cNvPicPr>
            <a:picLocks noChangeAspect="1"/>
          </p:cNvPicPr>
          <p:nvPr/>
        </p:nvPicPr>
        <p:blipFill>
          <a:blip r:embed="rId14"/>
          <a:stretch>
            <a:fillRect/>
          </a:stretch>
        </p:blipFill>
        <p:spPr>
          <a:xfrm>
            <a:off x="4994031" y="2858067"/>
            <a:ext cx="1084122" cy="399568"/>
          </a:xfrm>
          <a:prstGeom prst="rect">
            <a:avLst/>
          </a:prstGeom>
        </p:spPr>
      </p:pic>
      <p:pic>
        <p:nvPicPr>
          <p:cNvPr id="1036" name="Picture 12" descr="Znalezione obrazy dla zapytania pwc  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74591" y="3310051"/>
            <a:ext cx="607124" cy="46110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Znalezione obrazy dla zapytania hp enterprise  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6329" y="4010132"/>
            <a:ext cx="971991" cy="4094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7"/>
          <a:stretch>
            <a:fillRect/>
          </a:stretch>
        </p:blipFill>
        <p:spPr>
          <a:xfrm>
            <a:off x="1545225" y="4076170"/>
            <a:ext cx="878655" cy="343413"/>
          </a:xfrm>
          <a:prstGeom prst="rect">
            <a:avLst/>
          </a:prstGeom>
        </p:spPr>
      </p:pic>
      <p:pic>
        <p:nvPicPr>
          <p:cNvPr id="1044" name="Picture 20" descr="Znalezione obrazy dla zapytania innogy 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97079" y="3949595"/>
            <a:ext cx="1022705" cy="3412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9"/>
          <a:stretch>
            <a:fillRect/>
          </a:stretch>
        </p:blipFill>
        <p:spPr>
          <a:xfrm>
            <a:off x="4913646" y="3790970"/>
            <a:ext cx="515261" cy="570400"/>
          </a:xfrm>
          <a:prstGeom prst="rect">
            <a:avLst/>
          </a:prstGeom>
        </p:spPr>
      </p:pic>
      <p:pic>
        <p:nvPicPr>
          <p:cNvPr id="1046" name="Picture 22" descr="Znalezione obrazy dla zapytania accenture 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81327" y="3922757"/>
            <a:ext cx="993651" cy="49682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Znalezione obrazy dla zapytania whirlpool logo"/>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6329" y="4548287"/>
            <a:ext cx="733017" cy="24409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515805" y="4469837"/>
            <a:ext cx="2227798" cy="369332"/>
          </a:xfrm>
          <a:prstGeom prst="rect">
            <a:avLst/>
          </a:prstGeom>
          <a:noFill/>
        </p:spPr>
        <p:txBody>
          <a:bodyPr wrap="square" rtlCol="0">
            <a:spAutoFit/>
          </a:bodyPr>
          <a:lstStyle/>
          <a:p>
            <a:r>
              <a:rPr lang="pl-PL" dirty="0" smtClean="0">
                <a:solidFill>
                  <a:srgbClr val="72246C"/>
                </a:solidFill>
              </a:rPr>
              <a:t>...and many more</a:t>
            </a:r>
            <a:endParaRPr lang="en-US" dirty="0">
              <a:solidFill>
                <a:srgbClr val="72246C"/>
              </a:solidFill>
            </a:endParaRPr>
          </a:p>
        </p:txBody>
      </p:sp>
      <p:pic>
        <p:nvPicPr>
          <p:cNvPr id="1050" name="Picture 26" descr="Znalezione obrazy dla zapytania hp inc logo"/>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310149" y="4428282"/>
            <a:ext cx="684735" cy="4359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23"/>
          <a:stretch>
            <a:fillRect/>
          </a:stretch>
        </p:blipFill>
        <p:spPr>
          <a:xfrm>
            <a:off x="3342556" y="3216314"/>
            <a:ext cx="1173250" cy="733282"/>
          </a:xfrm>
          <a:prstGeom prst="rect">
            <a:avLst/>
          </a:prstGeom>
        </p:spPr>
      </p:pic>
      <p:pic>
        <p:nvPicPr>
          <p:cNvPr id="22" name="Picture 21"/>
          <p:cNvPicPr>
            <a:picLocks noChangeAspect="1"/>
          </p:cNvPicPr>
          <p:nvPr/>
        </p:nvPicPr>
        <p:blipFill>
          <a:blip r:embed="rId24"/>
          <a:stretch>
            <a:fillRect/>
          </a:stretch>
        </p:blipFill>
        <p:spPr>
          <a:xfrm>
            <a:off x="2508605" y="4010132"/>
            <a:ext cx="1130896" cy="319895"/>
          </a:xfrm>
          <a:prstGeom prst="rect">
            <a:avLst/>
          </a:prstGeom>
        </p:spPr>
      </p:pic>
      <p:pic>
        <p:nvPicPr>
          <p:cNvPr id="26" name="Picture 25"/>
          <p:cNvPicPr>
            <a:picLocks noChangeAspect="1"/>
          </p:cNvPicPr>
          <p:nvPr/>
        </p:nvPicPr>
        <p:blipFill>
          <a:blip r:embed="rId25"/>
          <a:stretch>
            <a:fillRect/>
          </a:stretch>
        </p:blipFill>
        <p:spPr>
          <a:xfrm>
            <a:off x="2867955" y="4391421"/>
            <a:ext cx="853953" cy="568154"/>
          </a:xfrm>
          <a:prstGeom prst="rect">
            <a:avLst/>
          </a:prstGeom>
        </p:spPr>
      </p:pic>
      <p:pic>
        <p:nvPicPr>
          <p:cNvPr id="28" name="Picture 27"/>
          <p:cNvPicPr>
            <a:picLocks noChangeAspect="1"/>
          </p:cNvPicPr>
          <p:nvPr/>
        </p:nvPicPr>
        <p:blipFill>
          <a:blip r:embed="rId26"/>
          <a:stretch>
            <a:fillRect/>
          </a:stretch>
        </p:blipFill>
        <p:spPr>
          <a:xfrm>
            <a:off x="3737987" y="4371705"/>
            <a:ext cx="866299" cy="520811"/>
          </a:xfrm>
          <a:prstGeom prst="rect">
            <a:avLst/>
          </a:prstGeom>
        </p:spPr>
      </p:pic>
      <p:pic>
        <p:nvPicPr>
          <p:cNvPr id="31" name="Picture 30"/>
          <p:cNvPicPr/>
          <p:nvPr/>
        </p:nvPicPr>
        <p:blipFill>
          <a:blip r:embed="rId27">
            <a:extLst>
              <a:ext uri="{28A0092B-C50C-407E-A947-70E740481C1C}">
                <a14:useLocalDpi xmlns:a14="http://schemas.microsoft.com/office/drawing/2010/main" val="0"/>
              </a:ext>
            </a:extLst>
          </a:blip>
          <a:srcRect/>
          <a:stretch>
            <a:fillRect/>
          </a:stretch>
        </p:blipFill>
        <p:spPr bwMode="auto">
          <a:xfrm>
            <a:off x="5841141" y="19809"/>
            <a:ext cx="1022286" cy="422181"/>
          </a:xfrm>
          <a:prstGeom prst="rect">
            <a:avLst/>
          </a:prstGeom>
          <a:noFill/>
          <a:ln>
            <a:noFill/>
          </a:ln>
        </p:spPr>
      </p:pic>
    </p:spTree>
    <p:extLst>
      <p:ext uri="{BB962C8B-B14F-4D97-AF65-F5344CB8AC3E}">
        <p14:creationId xmlns:p14="http://schemas.microsoft.com/office/powerpoint/2010/main" val="3222571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Creating a vision for the future</a:t>
            </a:r>
            <a:endParaRPr lang="en-GB" dirty="0"/>
          </a:p>
        </p:txBody>
      </p:sp>
      <p:pic>
        <p:nvPicPr>
          <p:cNvPr id="8" name="Picture 7"/>
          <p:cNvPicPr>
            <a:picLocks noChangeAspect="1"/>
          </p:cNvPicPr>
          <p:nvPr/>
        </p:nvPicPr>
        <p:blipFill>
          <a:blip r:embed="rId2"/>
          <a:stretch>
            <a:fillRect/>
          </a:stretch>
        </p:blipFill>
        <p:spPr>
          <a:xfrm>
            <a:off x="331062" y="1109510"/>
            <a:ext cx="2075746" cy="2913386"/>
          </a:xfrm>
          <a:prstGeom prst="rect">
            <a:avLst/>
          </a:prstGeom>
        </p:spPr>
      </p:pic>
      <p:pic>
        <p:nvPicPr>
          <p:cNvPr id="9" name="Picture 8"/>
          <p:cNvPicPr>
            <a:picLocks noChangeAspect="1"/>
          </p:cNvPicPr>
          <p:nvPr/>
        </p:nvPicPr>
        <p:blipFill>
          <a:blip r:embed="rId3"/>
          <a:stretch>
            <a:fillRect/>
          </a:stretch>
        </p:blipFill>
        <p:spPr>
          <a:xfrm>
            <a:off x="2477766" y="1105573"/>
            <a:ext cx="2053970" cy="2913386"/>
          </a:xfrm>
          <a:prstGeom prst="rect">
            <a:avLst/>
          </a:prstGeom>
        </p:spPr>
      </p:pic>
      <p:pic>
        <p:nvPicPr>
          <p:cNvPr id="2" name="Picture 1"/>
          <p:cNvPicPr>
            <a:picLocks noChangeAspect="1"/>
          </p:cNvPicPr>
          <p:nvPr/>
        </p:nvPicPr>
        <p:blipFill>
          <a:blip r:embed="rId4"/>
          <a:stretch>
            <a:fillRect/>
          </a:stretch>
        </p:blipFill>
        <p:spPr>
          <a:xfrm>
            <a:off x="4602694" y="1105573"/>
            <a:ext cx="2071071" cy="2913386"/>
          </a:xfrm>
          <a:prstGeom prst="rect">
            <a:avLst/>
          </a:prstGeom>
        </p:spPr>
      </p:pic>
      <p:pic>
        <p:nvPicPr>
          <p:cNvPr id="3" name="Picture 2"/>
          <p:cNvPicPr>
            <a:picLocks noChangeAspect="1"/>
          </p:cNvPicPr>
          <p:nvPr/>
        </p:nvPicPr>
        <p:blipFill>
          <a:blip r:embed="rId5"/>
          <a:stretch>
            <a:fillRect/>
          </a:stretch>
        </p:blipFill>
        <p:spPr>
          <a:xfrm>
            <a:off x="6754508" y="1110366"/>
            <a:ext cx="2069191" cy="2912530"/>
          </a:xfrm>
          <a:prstGeom prst="rect">
            <a:avLst/>
          </a:prstGeom>
        </p:spPr>
      </p:pic>
      <p:pic>
        <p:nvPicPr>
          <p:cNvPr id="10" name="Picture 9"/>
          <p:cNvPicPr/>
          <p:nvPr/>
        </p:nvPicPr>
        <p:blipFill>
          <a:blip r:embed="rId6">
            <a:extLst>
              <a:ext uri="{28A0092B-C50C-407E-A947-70E740481C1C}">
                <a14:useLocalDpi xmlns:a14="http://schemas.microsoft.com/office/drawing/2010/main" val="0"/>
              </a:ext>
            </a:extLst>
          </a:blip>
          <a:srcRect/>
          <a:stretch>
            <a:fillRect/>
          </a:stretch>
        </p:blipFill>
        <p:spPr bwMode="auto">
          <a:xfrm>
            <a:off x="8121714" y="9728"/>
            <a:ext cx="1022286" cy="422181"/>
          </a:xfrm>
          <a:prstGeom prst="rect">
            <a:avLst/>
          </a:prstGeom>
          <a:noFill/>
          <a:ln>
            <a:noFill/>
          </a:ln>
        </p:spPr>
      </p:pic>
    </p:spTree>
    <p:extLst>
      <p:ext uri="{BB962C8B-B14F-4D97-AF65-F5344CB8AC3E}">
        <p14:creationId xmlns:p14="http://schemas.microsoft.com/office/powerpoint/2010/main" val="499332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spcAft>
                <a:spcPts val="600"/>
              </a:spcAft>
            </a:pPr>
            <a:r>
              <a:rPr lang="en-GB" sz="2400" dirty="0" smtClean="0"/>
              <a:t>300 </a:t>
            </a:r>
            <a:r>
              <a:rPr lang="en-GB" sz="2400" dirty="0"/>
              <a:t>individuals representing 130 organisations</a:t>
            </a:r>
          </a:p>
        </p:txBody>
      </p:sp>
      <p:pic>
        <p:nvPicPr>
          <p:cNvPr id="15" name="Picture 14"/>
          <p:cNvPicPr>
            <a:picLocks noChangeAspect="1"/>
          </p:cNvPicPr>
          <p:nvPr/>
        </p:nvPicPr>
        <p:blipFill>
          <a:blip r:embed="rId3"/>
          <a:stretch>
            <a:fillRect/>
          </a:stretch>
        </p:blipFill>
        <p:spPr>
          <a:xfrm>
            <a:off x="358585" y="746825"/>
            <a:ext cx="5933816" cy="4033973"/>
          </a:xfrm>
          <a:prstGeom prst="rect">
            <a:avLst/>
          </a:prstGeom>
        </p:spPr>
      </p:pic>
      <p:pic>
        <p:nvPicPr>
          <p:cNvPr id="1026" name="Picture 2" descr="Znalezione obrazy dla zapytania HP enterpris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14" y="3458332"/>
            <a:ext cx="507146" cy="2542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DEBCFEBF-428E-4403-A69A-2DF5289DC39F}"/>
              </a:ext>
            </a:extLst>
          </p:cNvPr>
          <p:cNvPicPr>
            <a:picLocks noChangeAspect="1"/>
          </p:cNvPicPr>
          <p:nvPr/>
        </p:nvPicPr>
        <p:blipFill rotWithShape="1">
          <a:blip r:embed="rId5">
            <a:extLst>
              <a:ext uri="{28A0092B-C50C-407E-A947-70E740481C1C}">
                <a14:useLocalDpi xmlns:a14="http://schemas.microsoft.com/office/drawing/2010/main" val="0"/>
              </a:ext>
            </a:extLst>
          </a:blip>
          <a:srcRect l="25560"/>
          <a:stretch/>
        </p:blipFill>
        <p:spPr>
          <a:xfrm>
            <a:off x="6868681" y="0"/>
            <a:ext cx="2280573" cy="5143500"/>
          </a:xfrm>
          <a:prstGeom prst="rect">
            <a:avLst/>
          </a:prstGeom>
        </p:spPr>
      </p:pic>
      <p:sp>
        <p:nvSpPr>
          <p:cNvPr id="5" name="Text Placeholder 3"/>
          <p:cNvSpPr>
            <a:spLocks noGrp="1"/>
          </p:cNvSpPr>
          <p:nvPr>
            <p:ph type="body" sz="quarter" idx="15"/>
          </p:nvPr>
        </p:nvSpPr>
        <p:spPr>
          <a:xfrm>
            <a:off x="7140287" y="558104"/>
            <a:ext cx="1737360" cy="3292475"/>
          </a:xfrm>
        </p:spPr>
        <p:txBody>
          <a:bodyPr/>
          <a:lstStyle/>
          <a:p>
            <a:r>
              <a:rPr lang="en-GB" dirty="0" smtClean="0"/>
              <a:t>Interviews</a:t>
            </a:r>
          </a:p>
          <a:p>
            <a:r>
              <a:rPr lang="en-GB" dirty="0" smtClean="0"/>
              <a:t>Roundtables</a:t>
            </a:r>
          </a:p>
          <a:p>
            <a:r>
              <a:rPr lang="en-GB" dirty="0" smtClean="0"/>
              <a:t>Online Survey</a:t>
            </a:r>
            <a:endParaRPr lang="en-GB" dirty="0"/>
          </a:p>
        </p:txBody>
      </p:sp>
      <p:pic>
        <p:nvPicPr>
          <p:cNvPr id="7" name="Picture 6"/>
          <p:cNvPicPr/>
          <p:nvPr/>
        </p:nvPicPr>
        <p:blipFill>
          <a:blip r:embed="rId6">
            <a:extLst>
              <a:ext uri="{28A0092B-C50C-407E-A947-70E740481C1C}">
                <a14:useLocalDpi xmlns:a14="http://schemas.microsoft.com/office/drawing/2010/main" val="0"/>
              </a:ext>
            </a:extLst>
          </a:blip>
          <a:srcRect/>
          <a:stretch>
            <a:fillRect/>
          </a:stretch>
        </p:blipFill>
        <p:spPr bwMode="auto">
          <a:xfrm>
            <a:off x="5846395" y="0"/>
            <a:ext cx="1022286" cy="422181"/>
          </a:xfrm>
          <a:prstGeom prst="rect">
            <a:avLst/>
          </a:prstGeom>
          <a:noFill/>
          <a:ln>
            <a:noFill/>
          </a:ln>
        </p:spPr>
      </p:pic>
    </p:spTree>
    <p:extLst>
      <p:ext uri="{BB962C8B-B14F-4D97-AF65-F5344CB8AC3E}">
        <p14:creationId xmlns:p14="http://schemas.microsoft.com/office/powerpoint/2010/main" val="11625538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5612" y="668576"/>
            <a:ext cx="8267210" cy="1536425"/>
          </a:xfrm>
        </p:spPr>
        <p:txBody>
          <a:bodyPr/>
          <a:lstStyle/>
          <a:p>
            <a:pPr marL="0" indent="0"/>
            <a:r>
              <a:rPr lang="en-GB" sz="1600" dirty="0" smtClean="0"/>
              <a:t>Theme 1: </a:t>
            </a:r>
            <a:br>
              <a:rPr lang="en-GB" sz="1600" dirty="0" smtClean="0"/>
            </a:br>
            <a:r>
              <a:rPr lang="en-GB" sz="3600" dirty="0" smtClean="0"/>
              <a:t>The changing role &amp; mandate of finance</a:t>
            </a:r>
            <a:endParaRPr lang="en-US" sz="3600" dirty="0"/>
          </a:p>
        </p:txBody>
      </p:sp>
      <p:sp>
        <p:nvSpPr>
          <p:cNvPr id="3" name="TextBox 2"/>
          <p:cNvSpPr txBox="1"/>
          <p:nvPr/>
        </p:nvSpPr>
        <p:spPr>
          <a:xfrm>
            <a:off x="3701143" y="2706914"/>
            <a:ext cx="5145314" cy="830997"/>
          </a:xfrm>
          <a:prstGeom prst="rect">
            <a:avLst/>
          </a:prstGeom>
          <a:noFill/>
        </p:spPr>
        <p:txBody>
          <a:bodyPr wrap="square" rtlCol="0">
            <a:spAutoFit/>
          </a:bodyPr>
          <a:lstStyle/>
          <a:p>
            <a:r>
              <a:rPr lang="en-GB" sz="2400" dirty="0" smtClean="0">
                <a:solidFill>
                  <a:prstClr val="white"/>
                </a:solidFill>
              </a:rPr>
              <a:t>“</a:t>
            </a:r>
            <a:r>
              <a:rPr lang="en-GB" sz="2400" i="1" dirty="0" smtClean="0">
                <a:solidFill>
                  <a:prstClr val="white"/>
                </a:solidFill>
              </a:rPr>
              <a:t>Finance is playing a strategic role for an organisation in transition.”</a:t>
            </a:r>
            <a:endParaRPr lang="en-US" sz="2400" i="1" dirty="0">
              <a:solidFill>
                <a:prstClr val="white"/>
              </a:solidFill>
            </a:endParaRPr>
          </a:p>
        </p:txBody>
      </p:sp>
      <p:pic>
        <p:nvPicPr>
          <p:cNvPr id="4" name="Picture 3"/>
          <p:cNvPicPr>
            <a:picLocks noChangeAspect="1"/>
          </p:cNvPicPr>
          <p:nvPr/>
        </p:nvPicPr>
        <p:blipFill>
          <a:blip r:embed="rId3"/>
          <a:stretch>
            <a:fillRect/>
          </a:stretch>
        </p:blipFill>
        <p:spPr>
          <a:xfrm>
            <a:off x="963507" y="1911832"/>
            <a:ext cx="1824705" cy="2561041"/>
          </a:xfrm>
          <a:prstGeom prst="rect">
            <a:avLst/>
          </a:prstGeom>
        </p:spPr>
      </p:pic>
    </p:spTree>
    <p:extLst>
      <p:ext uri="{BB962C8B-B14F-4D97-AF65-F5344CB8AC3E}">
        <p14:creationId xmlns:p14="http://schemas.microsoft.com/office/powerpoint/2010/main" val="22883974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73466"/>
            <a:ext cx="7771070" cy="591353"/>
          </a:xfrm>
        </p:spPr>
        <p:txBody>
          <a:bodyPr anchor="ctr"/>
          <a:lstStyle/>
          <a:p>
            <a:r>
              <a:rPr lang="en-GB" sz="2800" dirty="0" smtClean="0"/>
              <a:t/>
            </a:r>
            <a:br>
              <a:rPr lang="en-GB" sz="2800" dirty="0" smtClean="0"/>
            </a:br>
            <a:r>
              <a:rPr lang="en-GB" sz="2400" b="1" dirty="0" smtClean="0"/>
              <a:t>Basic Finance Activities</a:t>
            </a:r>
            <a:r>
              <a:rPr lang="pl-PL" sz="2400" b="1" dirty="0" smtClean="0"/>
              <a:t> and </a:t>
            </a:r>
            <a:r>
              <a:rPr lang="en-GB" sz="2400" b="1" dirty="0"/>
              <a:t>Risk of Automation</a:t>
            </a:r>
          </a:p>
        </p:txBody>
      </p:sp>
      <p:sp>
        <p:nvSpPr>
          <p:cNvPr id="4" name="Slide Number Placeholder 3"/>
          <p:cNvSpPr>
            <a:spLocks noGrp="1"/>
          </p:cNvSpPr>
          <p:nvPr>
            <p:ph type="sldNum" sz="quarter" idx="4294967295"/>
          </p:nvPr>
        </p:nvSpPr>
        <p:spPr>
          <a:xfrm>
            <a:off x="443339" y="4843238"/>
            <a:ext cx="412872" cy="273844"/>
          </a:xfrm>
          <a:prstGeom prst="rect">
            <a:avLst/>
          </a:prstGeom>
        </p:spPr>
        <p:txBody>
          <a:bodyPr/>
          <a:lstStyle/>
          <a:p>
            <a:pPr algn="l"/>
            <a:fld id="{80FBB8BA-9C6A-4A48-A369-70FBD2FA98DA}" type="slidenum">
              <a:rPr lang="en-US" smtClean="0">
                <a:solidFill>
                  <a:prstClr val="black">
                    <a:tint val="75000"/>
                  </a:prstClr>
                </a:solidFill>
              </a:rPr>
              <a:pPr algn="l"/>
              <a:t>8</a:t>
            </a:fld>
            <a:endParaRPr lang="en-US" dirty="0">
              <a:solidFill>
                <a:prstClr val="black">
                  <a:tint val="75000"/>
                </a:prstClr>
              </a:solidFill>
            </a:endParaRPr>
          </a:p>
        </p:txBody>
      </p:sp>
      <p:sp>
        <p:nvSpPr>
          <p:cNvPr id="10" name="Rectangle 9"/>
          <p:cNvSpPr/>
          <p:nvPr/>
        </p:nvSpPr>
        <p:spPr>
          <a:xfrm>
            <a:off x="957940" y="1932247"/>
            <a:ext cx="1608183" cy="129718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prstClr val="white"/>
              </a:solidFill>
            </a:endParaRPr>
          </a:p>
        </p:txBody>
      </p:sp>
      <p:sp>
        <p:nvSpPr>
          <p:cNvPr id="11" name="Rectangle 10"/>
          <p:cNvSpPr/>
          <p:nvPr/>
        </p:nvSpPr>
        <p:spPr>
          <a:xfrm>
            <a:off x="2989016" y="1926705"/>
            <a:ext cx="1608183" cy="1297182"/>
          </a:xfrm>
          <a:prstGeom prst="rect">
            <a:avLst/>
          </a:prstGeom>
          <a:solidFill>
            <a:srgbClr val="DE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prstClr val="white"/>
              </a:solidFill>
            </a:endParaRPr>
          </a:p>
        </p:txBody>
      </p:sp>
      <p:sp>
        <p:nvSpPr>
          <p:cNvPr id="12" name="Rectangle 11"/>
          <p:cNvSpPr/>
          <p:nvPr/>
        </p:nvSpPr>
        <p:spPr>
          <a:xfrm>
            <a:off x="5020092" y="1926705"/>
            <a:ext cx="1608183" cy="1297182"/>
          </a:xfrm>
          <a:prstGeom prst="rect">
            <a:avLst/>
          </a:prstGeom>
          <a:solidFill>
            <a:srgbClr val="0085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prstClr val="white"/>
              </a:solidFill>
            </a:endParaRPr>
          </a:p>
        </p:txBody>
      </p:sp>
      <p:sp>
        <p:nvSpPr>
          <p:cNvPr id="13" name="Rectangle 12"/>
          <p:cNvSpPr/>
          <p:nvPr/>
        </p:nvSpPr>
        <p:spPr>
          <a:xfrm>
            <a:off x="7051168" y="1921163"/>
            <a:ext cx="1608183" cy="1297182"/>
          </a:xfrm>
          <a:prstGeom prst="rect">
            <a:avLst/>
          </a:prstGeom>
          <a:solidFill>
            <a:srgbClr val="0085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prstClr val="white"/>
              </a:solidFill>
            </a:endParaRPr>
          </a:p>
        </p:txBody>
      </p:sp>
      <p:pic>
        <p:nvPicPr>
          <p:cNvPr id="3" name="Picture 2"/>
          <p:cNvPicPr>
            <a:picLocks noChangeAspect="1"/>
          </p:cNvPicPr>
          <p:nvPr/>
        </p:nvPicPr>
        <p:blipFill>
          <a:blip r:embed="rId2"/>
          <a:stretch>
            <a:fillRect/>
          </a:stretch>
        </p:blipFill>
        <p:spPr>
          <a:xfrm>
            <a:off x="1423826" y="2106428"/>
            <a:ext cx="676409" cy="659614"/>
          </a:xfrm>
          <a:prstGeom prst="rect">
            <a:avLst/>
          </a:prstGeom>
          <a:solidFill>
            <a:srgbClr val="0070C0"/>
          </a:solidFill>
        </p:spPr>
      </p:pic>
      <p:pic>
        <p:nvPicPr>
          <p:cNvPr id="5" name="Picture 4"/>
          <p:cNvPicPr>
            <a:picLocks noChangeAspect="1"/>
          </p:cNvPicPr>
          <p:nvPr/>
        </p:nvPicPr>
        <p:blipFill>
          <a:blip r:embed="rId3"/>
          <a:stretch>
            <a:fillRect/>
          </a:stretch>
        </p:blipFill>
        <p:spPr>
          <a:xfrm>
            <a:off x="3433879" y="2106427"/>
            <a:ext cx="718457" cy="659615"/>
          </a:xfrm>
          <a:prstGeom prst="rect">
            <a:avLst/>
          </a:prstGeom>
        </p:spPr>
      </p:pic>
      <p:pic>
        <p:nvPicPr>
          <p:cNvPr id="15" name="Picture 14"/>
          <p:cNvPicPr>
            <a:picLocks noChangeAspect="1"/>
          </p:cNvPicPr>
          <p:nvPr/>
        </p:nvPicPr>
        <p:blipFill>
          <a:blip r:embed="rId4"/>
          <a:stretch>
            <a:fillRect/>
          </a:stretch>
        </p:blipFill>
        <p:spPr>
          <a:xfrm>
            <a:off x="7498801" y="2106426"/>
            <a:ext cx="712916" cy="659614"/>
          </a:xfrm>
          <a:prstGeom prst="rect">
            <a:avLst/>
          </a:prstGeom>
        </p:spPr>
      </p:pic>
      <p:pic>
        <p:nvPicPr>
          <p:cNvPr id="16" name="Picture 15"/>
          <p:cNvPicPr>
            <a:picLocks noChangeAspect="1"/>
          </p:cNvPicPr>
          <p:nvPr/>
        </p:nvPicPr>
        <p:blipFill>
          <a:blip r:embed="rId5"/>
          <a:stretch>
            <a:fillRect/>
          </a:stretch>
        </p:blipFill>
        <p:spPr>
          <a:xfrm>
            <a:off x="5462602" y="2106427"/>
            <a:ext cx="723164" cy="659614"/>
          </a:xfrm>
          <a:prstGeom prst="rect">
            <a:avLst/>
          </a:prstGeom>
        </p:spPr>
      </p:pic>
      <p:sp>
        <p:nvSpPr>
          <p:cNvPr id="18" name="TextBox 17"/>
          <p:cNvSpPr txBox="1"/>
          <p:nvPr/>
        </p:nvSpPr>
        <p:spPr>
          <a:xfrm>
            <a:off x="1034523" y="2808666"/>
            <a:ext cx="1454675" cy="369332"/>
          </a:xfrm>
          <a:prstGeom prst="rect">
            <a:avLst/>
          </a:prstGeom>
          <a:noFill/>
        </p:spPr>
        <p:txBody>
          <a:bodyPr wrap="square" rtlCol="0">
            <a:spAutoFit/>
          </a:bodyPr>
          <a:lstStyle/>
          <a:p>
            <a:pPr algn="ctr"/>
            <a:r>
              <a:rPr lang="en-GB" b="1" dirty="0" smtClean="0">
                <a:solidFill>
                  <a:prstClr val="white"/>
                </a:solidFill>
              </a:rPr>
              <a:t>Information</a:t>
            </a:r>
            <a:endParaRPr lang="en-US" b="1" dirty="0">
              <a:solidFill>
                <a:prstClr val="white"/>
              </a:solidFill>
            </a:endParaRPr>
          </a:p>
        </p:txBody>
      </p:sp>
      <p:sp>
        <p:nvSpPr>
          <p:cNvPr id="19" name="TextBox 18"/>
          <p:cNvSpPr txBox="1"/>
          <p:nvPr/>
        </p:nvSpPr>
        <p:spPr>
          <a:xfrm>
            <a:off x="3069782" y="2810298"/>
            <a:ext cx="1454675" cy="369332"/>
          </a:xfrm>
          <a:prstGeom prst="rect">
            <a:avLst/>
          </a:prstGeom>
          <a:noFill/>
        </p:spPr>
        <p:txBody>
          <a:bodyPr wrap="square" rtlCol="0">
            <a:spAutoFit/>
          </a:bodyPr>
          <a:lstStyle/>
          <a:p>
            <a:pPr algn="ctr"/>
            <a:r>
              <a:rPr lang="en-GB" b="1" dirty="0" smtClean="0">
                <a:solidFill>
                  <a:prstClr val="white"/>
                </a:solidFill>
              </a:rPr>
              <a:t>Insight</a:t>
            </a:r>
            <a:endParaRPr lang="en-US" b="1" dirty="0">
              <a:solidFill>
                <a:prstClr val="white"/>
              </a:solidFill>
            </a:endParaRPr>
          </a:p>
        </p:txBody>
      </p:sp>
      <p:sp>
        <p:nvSpPr>
          <p:cNvPr id="20" name="TextBox 19"/>
          <p:cNvSpPr txBox="1"/>
          <p:nvPr/>
        </p:nvSpPr>
        <p:spPr>
          <a:xfrm>
            <a:off x="5096846" y="2810298"/>
            <a:ext cx="1454675" cy="369332"/>
          </a:xfrm>
          <a:prstGeom prst="rect">
            <a:avLst/>
          </a:prstGeom>
          <a:noFill/>
        </p:spPr>
        <p:txBody>
          <a:bodyPr wrap="square" rtlCol="0">
            <a:spAutoFit/>
          </a:bodyPr>
          <a:lstStyle/>
          <a:p>
            <a:pPr algn="ctr"/>
            <a:r>
              <a:rPr lang="en-GB" b="1" dirty="0" smtClean="0">
                <a:solidFill>
                  <a:prstClr val="white"/>
                </a:solidFill>
              </a:rPr>
              <a:t>Influence</a:t>
            </a:r>
            <a:endParaRPr lang="en-US" b="1" dirty="0">
              <a:solidFill>
                <a:prstClr val="white"/>
              </a:solidFill>
            </a:endParaRPr>
          </a:p>
        </p:txBody>
      </p:sp>
      <p:sp>
        <p:nvSpPr>
          <p:cNvPr id="21" name="TextBox 20"/>
          <p:cNvSpPr txBox="1"/>
          <p:nvPr/>
        </p:nvSpPr>
        <p:spPr>
          <a:xfrm>
            <a:off x="7127921" y="2812082"/>
            <a:ext cx="1454675" cy="369332"/>
          </a:xfrm>
          <a:prstGeom prst="rect">
            <a:avLst/>
          </a:prstGeom>
          <a:noFill/>
        </p:spPr>
        <p:txBody>
          <a:bodyPr wrap="square" rtlCol="0">
            <a:spAutoFit/>
          </a:bodyPr>
          <a:lstStyle/>
          <a:p>
            <a:pPr algn="ctr"/>
            <a:r>
              <a:rPr lang="en-GB" b="1" dirty="0" smtClean="0">
                <a:solidFill>
                  <a:prstClr val="white"/>
                </a:solidFill>
              </a:rPr>
              <a:t>Impact</a:t>
            </a:r>
            <a:endParaRPr lang="en-US" b="1" dirty="0">
              <a:solidFill>
                <a:prstClr val="white"/>
              </a:solidFill>
            </a:endParaRPr>
          </a:p>
        </p:txBody>
      </p:sp>
      <p:sp>
        <p:nvSpPr>
          <p:cNvPr id="23" name="Curved Up Arrow 22"/>
          <p:cNvSpPr/>
          <p:nvPr/>
        </p:nvSpPr>
        <p:spPr>
          <a:xfrm>
            <a:off x="2078972" y="3283911"/>
            <a:ext cx="1405714" cy="339070"/>
          </a:xfrm>
          <a:prstGeom prst="curvedUpArrow">
            <a:avLst/>
          </a:prstGeom>
          <a:solidFill>
            <a:srgbClr val="DE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24" name="Curved Up Arrow 23"/>
          <p:cNvSpPr/>
          <p:nvPr/>
        </p:nvSpPr>
        <p:spPr>
          <a:xfrm>
            <a:off x="6185766" y="3283911"/>
            <a:ext cx="1405714" cy="339070"/>
          </a:xfrm>
          <a:prstGeom prst="curvedUpArrow">
            <a:avLst/>
          </a:prstGeom>
          <a:solidFill>
            <a:srgbClr val="0085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26" name="Curved Up Arrow 25"/>
          <p:cNvSpPr/>
          <p:nvPr/>
        </p:nvSpPr>
        <p:spPr>
          <a:xfrm flipV="1">
            <a:off x="4210393" y="1526450"/>
            <a:ext cx="1405714" cy="339070"/>
          </a:xfrm>
          <a:prstGeom prst="curvedUpArrow">
            <a:avLst/>
          </a:prstGeom>
          <a:solidFill>
            <a:srgbClr val="0085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27" name="Curved Up Arrow 26"/>
          <p:cNvSpPr/>
          <p:nvPr/>
        </p:nvSpPr>
        <p:spPr>
          <a:xfrm flipV="1">
            <a:off x="455613" y="1527611"/>
            <a:ext cx="1405714" cy="339070"/>
          </a:xfrm>
          <a:prstGeom prst="curvedUp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28" name="TextBox 27"/>
          <p:cNvSpPr txBox="1"/>
          <p:nvPr/>
        </p:nvSpPr>
        <p:spPr>
          <a:xfrm>
            <a:off x="290286" y="1045029"/>
            <a:ext cx="1299028" cy="369332"/>
          </a:xfrm>
          <a:prstGeom prst="rect">
            <a:avLst/>
          </a:prstGeom>
          <a:noFill/>
        </p:spPr>
        <p:txBody>
          <a:bodyPr wrap="square" rtlCol="0">
            <a:spAutoFit/>
          </a:bodyPr>
          <a:lstStyle/>
          <a:p>
            <a:pPr algn="ctr"/>
            <a:r>
              <a:rPr lang="en-GB" b="1" dirty="0" smtClean="0">
                <a:solidFill>
                  <a:srgbClr val="72246C">
                    <a:lumMod val="50000"/>
                  </a:srgbClr>
                </a:solidFill>
              </a:rPr>
              <a:t>Assemble</a:t>
            </a:r>
            <a:endParaRPr lang="en-US" b="1" dirty="0">
              <a:solidFill>
                <a:srgbClr val="72246C">
                  <a:lumMod val="50000"/>
                </a:srgbClr>
              </a:solidFill>
            </a:endParaRPr>
          </a:p>
        </p:txBody>
      </p:sp>
      <p:sp>
        <p:nvSpPr>
          <p:cNvPr id="29" name="TextBox 28"/>
          <p:cNvSpPr txBox="1"/>
          <p:nvPr/>
        </p:nvSpPr>
        <p:spPr>
          <a:xfrm>
            <a:off x="2078972" y="3706774"/>
            <a:ext cx="1299028" cy="369332"/>
          </a:xfrm>
          <a:prstGeom prst="rect">
            <a:avLst/>
          </a:prstGeom>
          <a:noFill/>
        </p:spPr>
        <p:txBody>
          <a:bodyPr wrap="square" rtlCol="0">
            <a:spAutoFit/>
          </a:bodyPr>
          <a:lstStyle/>
          <a:p>
            <a:pPr algn="ctr"/>
            <a:r>
              <a:rPr lang="en-GB" b="1" dirty="0" smtClean="0">
                <a:solidFill>
                  <a:srgbClr val="72246C">
                    <a:lumMod val="50000"/>
                  </a:srgbClr>
                </a:solidFill>
              </a:rPr>
              <a:t>Analyse</a:t>
            </a:r>
            <a:endParaRPr lang="en-US" b="1" dirty="0">
              <a:solidFill>
                <a:srgbClr val="72246C">
                  <a:lumMod val="50000"/>
                </a:srgbClr>
              </a:solidFill>
            </a:endParaRPr>
          </a:p>
        </p:txBody>
      </p:sp>
      <p:sp>
        <p:nvSpPr>
          <p:cNvPr id="30" name="TextBox 29"/>
          <p:cNvSpPr txBox="1"/>
          <p:nvPr/>
        </p:nvSpPr>
        <p:spPr>
          <a:xfrm>
            <a:off x="4263736" y="1045029"/>
            <a:ext cx="1299028" cy="369332"/>
          </a:xfrm>
          <a:prstGeom prst="rect">
            <a:avLst/>
          </a:prstGeom>
          <a:noFill/>
        </p:spPr>
        <p:txBody>
          <a:bodyPr wrap="square" rtlCol="0">
            <a:spAutoFit/>
          </a:bodyPr>
          <a:lstStyle/>
          <a:p>
            <a:pPr algn="ctr"/>
            <a:r>
              <a:rPr lang="en-GB" b="1" dirty="0" smtClean="0">
                <a:solidFill>
                  <a:srgbClr val="72246C">
                    <a:lumMod val="50000"/>
                  </a:srgbClr>
                </a:solidFill>
              </a:rPr>
              <a:t>Advise</a:t>
            </a:r>
            <a:endParaRPr lang="en-US" b="1" dirty="0">
              <a:solidFill>
                <a:srgbClr val="72246C">
                  <a:lumMod val="50000"/>
                </a:srgbClr>
              </a:solidFill>
            </a:endParaRPr>
          </a:p>
        </p:txBody>
      </p:sp>
      <p:sp>
        <p:nvSpPr>
          <p:cNvPr id="31" name="TextBox 30"/>
          <p:cNvSpPr txBox="1"/>
          <p:nvPr/>
        </p:nvSpPr>
        <p:spPr>
          <a:xfrm>
            <a:off x="6111537" y="3623472"/>
            <a:ext cx="1299028" cy="369332"/>
          </a:xfrm>
          <a:prstGeom prst="rect">
            <a:avLst/>
          </a:prstGeom>
          <a:noFill/>
        </p:spPr>
        <p:txBody>
          <a:bodyPr wrap="square" rtlCol="0">
            <a:spAutoFit/>
          </a:bodyPr>
          <a:lstStyle/>
          <a:p>
            <a:pPr algn="ctr"/>
            <a:r>
              <a:rPr lang="en-GB" b="1" dirty="0" smtClean="0">
                <a:solidFill>
                  <a:srgbClr val="72246C">
                    <a:lumMod val="50000"/>
                  </a:srgbClr>
                </a:solidFill>
              </a:rPr>
              <a:t>Apply</a:t>
            </a:r>
            <a:endParaRPr lang="en-US" b="1" dirty="0">
              <a:solidFill>
                <a:srgbClr val="72246C">
                  <a:lumMod val="50000"/>
                </a:srgbClr>
              </a:solidFill>
            </a:endParaRPr>
          </a:p>
        </p:txBody>
      </p:sp>
      <p:sp>
        <p:nvSpPr>
          <p:cNvPr id="25" name="Right Triangle 24"/>
          <p:cNvSpPr/>
          <p:nvPr/>
        </p:nvSpPr>
        <p:spPr>
          <a:xfrm>
            <a:off x="750893" y="4080799"/>
            <a:ext cx="8098970" cy="638629"/>
          </a:xfrm>
          <a:prstGeom prst="rtTriangl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Right Triangle 31"/>
          <p:cNvSpPr/>
          <p:nvPr/>
        </p:nvSpPr>
        <p:spPr>
          <a:xfrm rot="10800000">
            <a:off x="712781" y="4080799"/>
            <a:ext cx="8098970" cy="638629"/>
          </a:xfrm>
          <a:prstGeom prst="rtTriangle">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759017" y="4261042"/>
            <a:ext cx="3141014" cy="369332"/>
          </a:xfrm>
          <a:prstGeom prst="rect">
            <a:avLst/>
          </a:prstGeom>
          <a:noFill/>
        </p:spPr>
        <p:txBody>
          <a:bodyPr wrap="square" rtlCol="0">
            <a:spAutoFit/>
          </a:bodyPr>
          <a:lstStyle/>
          <a:p>
            <a:r>
              <a:rPr lang="en-GB" b="1" dirty="0" smtClean="0">
                <a:solidFill>
                  <a:prstClr val="white"/>
                </a:solidFill>
              </a:rPr>
              <a:t>Finance works in isolation</a:t>
            </a:r>
            <a:endParaRPr lang="en-US" b="1" dirty="0">
              <a:solidFill>
                <a:prstClr val="white"/>
              </a:solidFill>
            </a:endParaRPr>
          </a:p>
        </p:txBody>
      </p:sp>
      <p:sp>
        <p:nvSpPr>
          <p:cNvPr id="34" name="TextBox 33"/>
          <p:cNvSpPr txBox="1"/>
          <p:nvPr/>
        </p:nvSpPr>
        <p:spPr>
          <a:xfrm>
            <a:off x="5616495" y="4107694"/>
            <a:ext cx="3141014" cy="369332"/>
          </a:xfrm>
          <a:prstGeom prst="rect">
            <a:avLst/>
          </a:prstGeom>
          <a:noFill/>
        </p:spPr>
        <p:txBody>
          <a:bodyPr wrap="square" rtlCol="0">
            <a:spAutoFit/>
          </a:bodyPr>
          <a:lstStyle/>
          <a:p>
            <a:r>
              <a:rPr lang="en-GB" b="1" dirty="0" smtClean="0">
                <a:solidFill>
                  <a:prstClr val="white"/>
                </a:solidFill>
              </a:rPr>
              <a:t>Finance works with others</a:t>
            </a:r>
            <a:endParaRPr lang="en-US" b="1" dirty="0">
              <a:solidFill>
                <a:prstClr val="white"/>
              </a:solidFill>
            </a:endParaRPr>
          </a:p>
        </p:txBody>
      </p:sp>
      <p:sp>
        <p:nvSpPr>
          <p:cNvPr id="35" name="TextBox 34"/>
          <p:cNvSpPr txBox="1"/>
          <p:nvPr/>
        </p:nvSpPr>
        <p:spPr>
          <a:xfrm>
            <a:off x="203236" y="3403610"/>
            <a:ext cx="1800693" cy="369332"/>
          </a:xfrm>
          <a:prstGeom prst="rect">
            <a:avLst/>
          </a:prstGeom>
          <a:noFill/>
        </p:spPr>
        <p:txBody>
          <a:bodyPr wrap="square" rtlCol="0">
            <a:spAutoFit/>
          </a:bodyPr>
          <a:lstStyle/>
          <a:p>
            <a:r>
              <a:rPr lang="en-GB" dirty="0" smtClean="0">
                <a:solidFill>
                  <a:prstClr val="black"/>
                </a:solidFill>
              </a:rPr>
              <a:t>Technical skills</a:t>
            </a:r>
            <a:endParaRPr lang="en-US" dirty="0">
              <a:solidFill>
                <a:prstClr val="black"/>
              </a:solidFill>
            </a:endParaRPr>
          </a:p>
        </p:txBody>
      </p:sp>
      <p:sp>
        <p:nvSpPr>
          <p:cNvPr id="36" name="TextBox 35"/>
          <p:cNvSpPr txBox="1"/>
          <p:nvPr/>
        </p:nvSpPr>
        <p:spPr>
          <a:xfrm>
            <a:off x="2409700" y="1018299"/>
            <a:ext cx="1800693" cy="646331"/>
          </a:xfrm>
          <a:prstGeom prst="rect">
            <a:avLst/>
          </a:prstGeom>
          <a:noFill/>
        </p:spPr>
        <p:txBody>
          <a:bodyPr wrap="square" rtlCol="0">
            <a:spAutoFit/>
          </a:bodyPr>
          <a:lstStyle/>
          <a:p>
            <a:r>
              <a:rPr lang="en-GB" dirty="0" smtClean="0">
                <a:solidFill>
                  <a:prstClr val="black"/>
                </a:solidFill>
              </a:rPr>
              <a:t>Business skills</a:t>
            </a:r>
          </a:p>
          <a:p>
            <a:r>
              <a:rPr lang="en-GB" dirty="0" smtClean="0">
                <a:solidFill>
                  <a:prstClr val="black"/>
                </a:solidFill>
              </a:rPr>
              <a:t>Analytics</a:t>
            </a:r>
            <a:endParaRPr lang="en-US" dirty="0">
              <a:solidFill>
                <a:prstClr val="black"/>
              </a:solidFill>
            </a:endParaRPr>
          </a:p>
        </p:txBody>
      </p:sp>
      <p:sp>
        <p:nvSpPr>
          <p:cNvPr id="37" name="TextBox 36"/>
          <p:cNvSpPr txBox="1"/>
          <p:nvPr/>
        </p:nvSpPr>
        <p:spPr>
          <a:xfrm>
            <a:off x="4433966" y="3296411"/>
            <a:ext cx="1839243" cy="646331"/>
          </a:xfrm>
          <a:prstGeom prst="rect">
            <a:avLst/>
          </a:prstGeom>
          <a:noFill/>
        </p:spPr>
        <p:txBody>
          <a:bodyPr wrap="square" rtlCol="0">
            <a:spAutoFit/>
          </a:bodyPr>
          <a:lstStyle/>
          <a:p>
            <a:r>
              <a:rPr lang="en-GB" dirty="0" smtClean="0">
                <a:solidFill>
                  <a:prstClr val="black"/>
                </a:solidFill>
              </a:rPr>
              <a:t>Problem-solving skills</a:t>
            </a:r>
            <a:endParaRPr lang="en-US" dirty="0">
              <a:solidFill>
                <a:prstClr val="black"/>
              </a:solidFill>
            </a:endParaRPr>
          </a:p>
        </p:txBody>
      </p:sp>
      <p:sp>
        <p:nvSpPr>
          <p:cNvPr id="38" name="TextBox 37"/>
          <p:cNvSpPr txBox="1"/>
          <p:nvPr/>
        </p:nvSpPr>
        <p:spPr>
          <a:xfrm>
            <a:off x="6761051" y="875752"/>
            <a:ext cx="2763898" cy="1077218"/>
          </a:xfrm>
          <a:prstGeom prst="rect">
            <a:avLst/>
          </a:prstGeom>
          <a:noFill/>
        </p:spPr>
        <p:txBody>
          <a:bodyPr wrap="square" rtlCol="0">
            <a:spAutoFit/>
          </a:bodyPr>
          <a:lstStyle/>
          <a:p>
            <a:r>
              <a:rPr lang="en-GB" sz="1600" dirty="0" smtClean="0">
                <a:solidFill>
                  <a:prstClr val="black"/>
                </a:solidFill>
              </a:rPr>
              <a:t>Change Management</a:t>
            </a:r>
          </a:p>
          <a:p>
            <a:r>
              <a:rPr lang="en-GB" sz="1600" dirty="0" smtClean="0">
                <a:solidFill>
                  <a:prstClr val="black"/>
                </a:solidFill>
              </a:rPr>
              <a:t>Negotiation</a:t>
            </a:r>
          </a:p>
          <a:p>
            <a:r>
              <a:rPr lang="en-GB" sz="1600" dirty="0" smtClean="0">
                <a:solidFill>
                  <a:prstClr val="black"/>
                </a:solidFill>
              </a:rPr>
              <a:t>Communication</a:t>
            </a:r>
          </a:p>
          <a:p>
            <a:r>
              <a:rPr lang="en-GB" sz="1600" dirty="0" smtClean="0">
                <a:solidFill>
                  <a:prstClr val="black"/>
                </a:solidFill>
              </a:rPr>
              <a:t>Influencing</a:t>
            </a:r>
            <a:endParaRPr lang="en-US" sz="1600" dirty="0">
              <a:solidFill>
                <a:prstClr val="black"/>
              </a:solidFill>
            </a:endParaRPr>
          </a:p>
        </p:txBody>
      </p:sp>
      <p:pic>
        <p:nvPicPr>
          <p:cNvPr id="39" name="Picture 38"/>
          <p:cNvPicPr/>
          <p:nvPr/>
        </p:nvPicPr>
        <p:blipFill>
          <a:blip r:embed="rId6">
            <a:extLst>
              <a:ext uri="{28A0092B-C50C-407E-A947-70E740481C1C}">
                <a14:useLocalDpi xmlns:a14="http://schemas.microsoft.com/office/drawing/2010/main" val="0"/>
              </a:ext>
            </a:extLst>
          </a:blip>
          <a:srcRect/>
          <a:stretch>
            <a:fillRect/>
          </a:stretch>
        </p:blipFill>
        <p:spPr bwMode="auto">
          <a:xfrm>
            <a:off x="8121714" y="9728"/>
            <a:ext cx="1022286" cy="422181"/>
          </a:xfrm>
          <a:prstGeom prst="rect">
            <a:avLst/>
          </a:prstGeom>
          <a:noFill/>
          <a:ln>
            <a:noFill/>
          </a:ln>
        </p:spPr>
      </p:pic>
    </p:spTree>
    <p:extLst>
      <p:ext uri="{BB962C8B-B14F-4D97-AF65-F5344CB8AC3E}">
        <p14:creationId xmlns:p14="http://schemas.microsoft.com/office/powerpoint/2010/main" val="32307186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5612" y="871754"/>
            <a:ext cx="7547342" cy="1536425"/>
          </a:xfrm>
        </p:spPr>
        <p:txBody>
          <a:bodyPr/>
          <a:lstStyle/>
          <a:p>
            <a:pPr marL="0" indent="0"/>
            <a:r>
              <a:rPr lang="en-GB" sz="1600" b="1" dirty="0" smtClean="0"/>
              <a:t>Theme 2</a:t>
            </a:r>
            <a:r>
              <a:rPr lang="en-GB" sz="3600" b="1" dirty="0" smtClean="0"/>
              <a:t/>
            </a:r>
            <a:br>
              <a:rPr lang="en-GB" sz="3600" b="1" dirty="0" smtClean="0"/>
            </a:br>
            <a:r>
              <a:rPr lang="en-GB" sz="3600" dirty="0" smtClean="0"/>
              <a:t>Changing technology and finance</a:t>
            </a:r>
            <a:endParaRPr lang="en-US" sz="3600" dirty="0"/>
          </a:p>
        </p:txBody>
      </p:sp>
      <p:sp>
        <p:nvSpPr>
          <p:cNvPr id="3" name="TextBox 2"/>
          <p:cNvSpPr txBox="1"/>
          <p:nvPr/>
        </p:nvSpPr>
        <p:spPr>
          <a:xfrm>
            <a:off x="3701143" y="2706914"/>
            <a:ext cx="5145314" cy="1569660"/>
          </a:xfrm>
          <a:prstGeom prst="rect">
            <a:avLst/>
          </a:prstGeom>
          <a:noFill/>
        </p:spPr>
        <p:txBody>
          <a:bodyPr wrap="square" rtlCol="0">
            <a:spAutoFit/>
          </a:bodyPr>
          <a:lstStyle/>
          <a:p>
            <a:r>
              <a:rPr lang="en-GB" sz="2400" i="1" dirty="0" smtClean="0">
                <a:solidFill>
                  <a:prstClr val="white"/>
                </a:solidFill>
              </a:rPr>
              <a:t>“The things we talk about when we set our strategic objectives for the year are money and how we keep pace with technology.”</a:t>
            </a:r>
            <a:endParaRPr lang="en-US" sz="2400" i="1" dirty="0">
              <a:solidFill>
                <a:prstClr val="white"/>
              </a:solidFill>
            </a:endParaRPr>
          </a:p>
        </p:txBody>
      </p:sp>
      <p:pic>
        <p:nvPicPr>
          <p:cNvPr id="5" name="Picture 4"/>
          <p:cNvPicPr>
            <a:picLocks noChangeAspect="1"/>
          </p:cNvPicPr>
          <p:nvPr/>
        </p:nvPicPr>
        <p:blipFill>
          <a:blip r:embed="rId3"/>
          <a:stretch>
            <a:fillRect/>
          </a:stretch>
        </p:blipFill>
        <p:spPr>
          <a:xfrm>
            <a:off x="979455" y="2158977"/>
            <a:ext cx="1803736" cy="2558450"/>
          </a:xfrm>
          <a:prstGeom prst="rect">
            <a:avLst/>
          </a:prstGeom>
        </p:spPr>
      </p:pic>
    </p:spTree>
    <p:extLst>
      <p:ext uri="{BB962C8B-B14F-4D97-AF65-F5344CB8AC3E}">
        <p14:creationId xmlns:p14="http://schemas.microsoft.com/office/powerpoint/2010/main" val="37579464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CIMA">
      <a:dk1>
        <a:srgbClr val="4D4D4F"/>
      </a:dk1>
      <a:lt1>
        <a:sysClr val="window" lastClr="FFFFFF"/>
      </a:lt1>
      <a:dk2>
        <a:srgbClr val="D50058"/>
      </a:dk2>
      <a:lt2>
        <a:srgbClr val="F06098"/>
      </a:lt2>
      <a:accent1>
        <a:srgbClr val="3CBEB1"/>
      </a:accent1>
      <a:accent2>
        <a:srgbClr val="B0DFDA"/>
      </a:accent2>
      <a:accent3>
        <a:srgbClr val="86BBE6"/>
      </a:accent3>
      <a:accent4>
        <a:srgbClr val="BFE7F7"/>
      </a:accent4>
      <a:accent5>
        <a:srgbClr val="008EB4"/>
      </a:accent5>
      <a:accent6>
        <a:srgbClr val="993C8E"/>
      </a:accent6>
      <a:hlink>
        <a:srgbClr val="D50058"/>
      </a:hlink>
      <a:folHlink>
        <a:srgbClr val="77023F"/>
      </a:folHlink>
    </a:clrScheme>
    <a:fontScheme name="Office 2">
      <a:majorFont>
        <a:latin typeface="Arial"/>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Arial"/>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8DD2AEC2-07BF-E14B-87E6-3DB30BBEBAE9}" vid="{6BCB72E8-7C9B-F246-8826-A7EA34C90C3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Association_PPT 033017_adjust[1]</Template>
  <TotalTime>17552</TotalTime>
  <Words>1090</Words>
  <Application>Microsoft Office PowerPoint</Application>
  <PresentationFormat>On-screen Show (16:9)</PresentationFormat>
  <Paragraphs>174</Paragraphs>
  <Slides>24</Slides>
  <Notes>12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ＭＳ Ｐゴシック</vt:lpstr>
      <vt:lpstr>Arial</vt:lpstr>
      <vt:lpstr>Arial Black</vt:lpstr>
      <vt:lpstr>Calibri</vt:lpstr>
      <vt:lpstr>Century Gothic</vt:lpstr>
      <vt:lpstr>Lato</vt:lpstr>
      <vt:lpstr>Lato Black</vt:lpstr>
      <vt:lpstr>Lucida Grande</vt:lpstr>
      <vt:lpstr>Verdana</vt:lpstr>
      <vt:lpstr>Office Theme</vt:lpstr>
      <vt:lpstr>5_Office Theme</vt:lpstr>
      <vt:lpstr>2_Office Theme</vt:lpstr>
      <vt:lpstr>Future of Finance</vt:lpstr>
      <vt:lpstr>Stronger together for a stronger profession</vt:lpstr>
      <vt:lpstr>Association of International Certified Professional Accountants (The Association)  CIMA (Chartered Institute of Management Accountants joined forces with American Institute of CPA’s) creating world’s biggest accountancy body:</vt:lpstr>
      <vt:lpstr>CIMA In Poland</vt:lpstr>
      <vt:lpstr>Creating a vision for the future</vt:lpstr>
      <vt:lpstr>300 individuals representing 130 organisations</vt:lpstr>
      <vt:lpstr>Theme 1:  The changing role &amp; mandate of finance</vt:lpstr>
      <vt:lpstr> Basic Finance Activities and Risk of Automation</vt:lpstr>
      <vt:lpstr>Theme 2 Changing technology and finance</vt:lpstr>
      <vt:lpstr>PowerPoint Presentation</vt:lpstr>
      <vt:lpstr>PowerPoint Presentation</vt:lpstr>
      <vt:lpstr>PowerPoint Presentation</vt:lpstr>
      <vt:lpstr>PowerPoint Presentation</vt:lpstr>
      <vt:lpstr>Technology</vt:lpstr>
      <vt:lpstr>PowerPoint Presentation</vt:lpstr>
      <vt:lpstr>Theme 3 The changing shape of the finance function </vt:lpstr>
      <vt:lpstr>Evolving shape of finance</vt:lpstr>
      <vt:lpstr>Evolving shape of finance</vt:lpstr>
      <vt:lpstr>Theme 4 Changing competencies &amp; mindsets</vt:lpstr>
      <vt:lpstr>Implications of technology on future of finance</vt:lpstr>
      <vt:lpstr>Competencies of the future</vt:lpstr>
      <vt:lpstr>CGMA Competency Framework: Addressing the Gap</vt:lpstr>
      <vt:lpstr>CGMA Syllabus</vt:lpstr>
      <vt:lpstr>PowerPoint Presentation</vt:lpstr>
    </vt:vector>
  </TitlesOfParts>
  <Company>CIMA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of Finance Trends and Impact</dc:title>
  <dc:creator>Martin Farrar</dc:creator>
  <cp:lastModifiedBy>Piotr Glowacki</cp:lastModifiedBy>
  <cp:revision>339</cp:revision>
  <cp:lastPrinted>2018-05-09T08:30:30Z</cp:lastPrinted>
  <dcterms:created xsi:type="dcterms:W3CDTF">2017-04-03T11:52:29Z</dcterms:created>
  <dcterms:modified xsi:type="dcterms:W3CDTF">2019-01-29T14:23:20Z</dcterms:modified>
</cp:coreProperties>
</file>