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D7F7_3719A010.xml" ContentType="application/vnd.ms-powerpoint.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868" r:id="rId4"/>
    <p:sldMasterId id="2147483786" r:id="rId5"/>
    <p:sldMasterId id="2147483806" r:id="rId6"/>
    <p:sldMasterId id="2147483824" r:id="rId7"/>
    <p:sldMasterId id="2147483850" r:id="rId8"/>
  </p:sldMasterIdLst>
  <p:notesMasterIdLst>
    <p:notesMasterId r:id="rId20"/>
  </p:notesMasterIdLst>
  <p:sldIdLst>
    <p:sldId id="256" r:id="rId9"/>
    <p:sldId id="2147482732" r:id="rId10"/>
    <p:sldId id="2147482682" r:id="rId11"/>
    <p:sldId id="2147482729" r:id="rId12"/>
    <p:sldId id="2147473399" r:id="rId13"/>
    <p:sldId id="2147482735" r:id="rId14"/>
    <p:sldId id="2147482734" r:id="rId15"/>
    <p:sldId id="2147482736" r:id="rId16"/>
    <p:sldId id="402" r:id="rId17"/>
    <p:sldId id="2147482737" r:id="rId18"/>
    <p:sldId id="214748273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D5786C-FFDD-8160-3ECE-9A9BB4238D40}" name="Merks, Kamil" initials="MK" userId="S::MERKSKA1@Alcon.net::34237fcf-f741-488f-a66d-ec0be7310adf" providerId="AD"/>
  <p188:author id="{68FC1D81-CC6C-208A-7A7E-00BB9130B5AB}" name="Chaszczewicz, Iwona" initials="CI" userId="S::chasziw1@alcon.net::caef1249-298a-4b99-bcdc-2728a9e7a4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D1CFF0-1F52-5C7D-83E3-38623B0AB32A}" v="5" dt="2024-03-02T20:13:19.850"/>
    <p1510:client id="{4B99FB8E-81AD-076B-061F-040FC694F762}" v="15" dt="2024-03-02T19:19:24.083"/>
    <p1510:client id="{8AFA0396-4614-40FA-B627-E1015797BD64}" v="7" dt="2024-03-03T15:59:05.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4" autoAdjust="0"/>
    <p:restoredTop sz="87133" autoAdjust="0"/>
  </p:normalViewPr>
  <p:slideViewPr>
    <p:cSldViewPr snapToGrid="0">
      <p:cViewPr varScale="1">
        <p:scale>
          <a:sx n="92" d="100"/>
          <a:sy n="92" d="100"/>
        </p:scale>
        <p:origin x="8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6.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Master" Target="slideMasters/slideMaster5.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2.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ks, Kamil" userId="34237fcf-f741-488f-a66d-ec0be7310adf" providerId="ADAL" clId="{8AFA0396-4614-40FA-B627-E1015797BD64}"/>
    <pc:docChg chg="undo custSel addSld modSld delSection">
      <pc:chgData name="Merks, Kamil" userId="34237fcf-f741-488f-a66d-ec0be7310adf" providerId="ADAL" clId="{8AFA0396-4614-40FA-B627-E1015797BD64}" dt="2024-03-03T16:00:13.643" v="32" actId="1076"/>
      <pc:docMkLst>
        <pc:docMk/>
      </pc:docMkLst>
      <pc:sldChg chg="addSp delSp modSp mod">
        <pc:chgData name="Merks, Kamil" userId="34237fcf-f741-488f-a66d-ec0be7310adf" providerId="ADAL" clId="{8AFA0396-4614-40FA-B627-E1015797BD64}" dt="2024-03-03T16:00:13.643" v="32" actId="1076"/>
        <pc:sldMkLst>
          <pc:docMk/>
          <pc:sldMk cId="607205814" sldId="402"/>
        </pc:sldMkLst>
        <pc:spChg chg="add del mod">
          <ac:chgData name="Merks, Kamil" userId="34237fcf-f741-488f-a66d-ec0be7310adf" providerId="ADAL" clId="{8AFA0396-4614-40FA-B627-E1015797BD64}" dt="2024-03-03T16:00:02.312" v="28" actId="478"/>
          <ac:spMkLst>
            <pc:docMk/>
            <pc:sldMk cId="607205814" sldId="402"/>
            <ac:spMk id="7" creationId="{9222E8ED-3972-6264-1BBA-50A9B8C1A04B}"/>
          </ac:spMkLst>
        </pc:spChg>
        <pc:spChg chg="add del mod">
          <ac:chgData name="Merks, Kamil" userId="34237fcf-f741-488f-a66d-ec0be7310adf" providerId="ADAL" clId="{8AFA0396-4614-40FA-B627-E1015797BD64}" dt="2024-03-03T16:00:03.685" v="29" actId="478"/>
          <ac:spMkLst>
            <pc:docMk/>
            <pc:sldMk cId="607205814" sldId="402"/>
            <ac:spMk id="11" creationId="{55E6BB1B-32B8-574E-1B11-4E94D4D2001E}"/>
          </ac:spMkLst>
        </pc:spChg>
        <pc:spChg chg="del">
          <ac:chgData name="Merks, Kamil" userId="34237fcf-f741-488f-a66d-ec0be7310adf" providerId="ADAL" clId="{8AFA0396-4614-40FA-B627-E1015797BD64}" dt="2024-03-03T15:59:59.915" v="26" actId="478"/>
          <ac:spMkLst>
            <pc:docMk/>
            <pc:sldMk cId="607205814" sldId="402"/>
            <ac:spMk id="22" creationId="{FAE4D785-E244-01D7-A7EA-BFA171C0036A}"/>
          </ac:spMkLst>
        </pc:spChg>
        <pc:spChg chg="del">
          <ac:chgData name="Merks, Kamil" userId="34237fcf-f741-488f-a66d-ec0be7310adf" providerId="ADAL" clId="{8AFA0396-4614-40FA-B627-E1015797BD64}" dt="2024-03-03T15:59:59.915" v="26" actId="478"/>
          <ac:spMkLst>
            <pc:docMk/>
            <pc:sldMk cId="607205814" sldId="402"/>
            <ac:spMk id="27" creationId="{FA007259-5484-27EF-F4E2-E8F492C67B7C}"/>
          </ac:spMkLst>
        </pc:spChg>
        <pc:spChg chg="del">
          <ac:chgData name="Merks, Kamil" userId="34237fcf-f741-488f-a66d-ec0be7310adf" providerId="ADAL" clId="{8AFA0396-4614-40FA-B627-E1015797BD64}" dt="2024-03-03T15:59:59.915" v="26" actId="478"/>
          <ac:spMkLst>
            <pc:docMk/>
            <pc:sldMk cId="607205814" sldId="402"/>
            <ac:spMk id="28" creationId="{35F9FFB0-1605-A4CC-2767-C64576156ACE}"/>
          </ac:spMkLst>
        </pc:spChg>
        <pc:picChg chg="del">
          <ac:chgData name="Merks, Kamil" userId="34237fcf-f741-488f-a66d-ec0be7310adf" providerId="ADAL" clId="{8AFA0396-4614-40FA-B627-E1015797BD64}" dt="2024-03-03T15:59:59.915" v="26" actId="478"/>
          <ac:picMkLst>
            <pc:docMk/>
            <pc:sldMk cId="607205814" sldId="402"/>
            <ac:picMk id="4" creationId="{121A79E3-AE31-825C-6E6F-ACE60FA93D3E}"/>
          </ac:picMkLst>
        </pc:picChg>
        <pc:picChg chg="add mod">
          <ac:chgData name="Merks, Kamil" userId="34237fcf-f741-488f-a66d-ec0be7310adf" providerId="ADAL" clId="{8AFA0396-4614-40FA-B627-E1015797BD64}" dt="2024-03-03T16:00:13.643" v="32" actId="1076"/>
          <ac:picMkLst>
            <pc:docMk/>
            <pc:sldMk cId="607205814" sldId="402"/>
            <ac:picMk id="5" creationId="{E8481314-625A-2AC6-9A3F-EAD42ADAE0D7}"/>
          </ac:picMkLst>
        </pc:picChg>
        <pc:picChg chg="del">
          <ac:chgData name="Merks, Kamil" userId="34237fcf-f741-488f-a66d-ec0be7310adf" providerId="ADAL" clId="{8AFA0396-4614-40FA-B627-E1015797BD64}" dt="2024-03-03T15:59:59.915" v="26" actId="478"/>
          <ac:picMkLst>
            <pc:docMk/>
            <pc:sldMk cId="607205814" sldId="402"/>
            <ac:picMk id="8" creationId="{467364D6-4003-C409-D74D-1D98C37E3C62}"/>
          </ac:picMkLst>
        </pc:picChg>
        <pc:picChg chg="del">
          <ac:chgData name="Merks, Kamil" userId="34237fcf-f741-488f-a66d-ec0be7310adf" providerId="ADAL" clId="{8AFA0396-4614-40FA-B627-E1015797BD64}" dt="2024-03-03T16:00:00.850" v="27" actId="478"/>
          <ac:picMkLst>
            <pc:docMk/>
            <pc:sldMk cId="607205814" sldId="402"/>
            <ac:picMk id="14" creationId="{E469EE38-591D-D4B1-3135-4554B7923C91}"/>
          </ac:picMkLst>
        </pc:picChg>
        <pc:picChg chg="del">
          <ac:chgData name="Merks, Kamil" userId="34237fcf-f741-488f-a66d-ec0be7310adf" providerId="ADAL" clId="{8AFA0396-4614-40FA-B627-E1015797BD64}" dt="2024-03-03T15:59:59.915" v="26" actId="478"/>
          <ac:picMkLst>
            <pc:docMk/>
            <pc:sldMk cId="607205814" sldId="402"/>
            <ac:picMk id="18" creationId="{3124EC3B-48A6-64E8-6D4D-AEF46BA49633}"/>
          </ac:picMkLst>
        </pc:picChg>
      </pc:sldChg>
      <pc:sldChg chg="addSp delSp modSp mod">
        <pc:chgData name="Merks, Kamil" userId="34237fcf-f741-488f-a66d-ec0be7310adf" providerId="ADAL" clId="{8AFA0396-4614-40FA-B627-E1015797BD64}" dt="2024-03-03T15:59:20.426" v="21" actId="1076"/>
        <pc:sldMkLst>
          <pc:docMk/>
          <pc:sldMk cId="924426256" sldId="2147473399"/>
        </pc:sldMkLst>
        <pc:picChg chg="add mod">
          <ac:chgData name="Merks, Kamil" userId="34237fcf-f741-488f-a66d-ec0be7310adf" providerId="ADAL" clId="{8AFA0396-4614-40FA-B627-E1015797BD64}" dt="2024-03-03T15:59:14.059" v="20" actId="1076"/>
          <ac:picMkLst>
            <pc:docMk/>
            <pc:sldMk cId="924426256" sldId="2147473399"/>
            <ac:picMk id="4" creationId="{348687FB-7C36-28AB-9004-BFCF60662C0A}"/>
          </ac:picMkLst>
        </pc:picChg>
        <pc:picChg chg="add mod">
          <ac:chgData name="Merks, Kamil" userId="34237fcf-f741-488f-a66d-ec0be7310adf" providerId="ADAL" clId="{8AFA0396-4614-40FA-B627-E1015797BD64}" dt="2024-03-03T15:59:20.426" v="21" actId="1076"/>
          <ac:picMkLst>
            <pc:docMk/>
            <pc:sldMk cId="924426256" sldId="2147473399"/>
            <ac:picMk id="6" creationId="{2AF44D41-A701-4BBE-1170-4A69F695F5EA}"/>
          </ac:picMkLst>
        </pc:picChg>
        <pc:picChg chg="del">
          <ac:chgData name="Merks, Kamil" userId="34237fcf-f741-488f-a66d-ec0be7310adf" providerId="ADAL" clId="{8AFA0396-4614-40FA-B627-E1015797BD64}" dt="2024-03-03T15:59:09.462" v="18" actId="478"/>
          <ac:picMkLst>
            <pc:docMk/>
            <pc:sldMk cId="924426256" sldId="2147473399"/>
            <ac:picMk id="31" creationId="{F19B456E-08A7-993A-ECF8-A4981648C5D6}"/>
          </ac:picMkLst>
        </pc:picChg>
        <pc:picChg chg="del">
          <ac:chgData name="Merks, Kamil" userId="34237fcf-f741-488f-a66d-ec0be7310adf" providerId="ADAL" clId="{8AFA0396-4614-40FA-B627-E1015797BD64}" dt="2024-03-03T15:59:10.138" v="19" actId="478"/>
          <ac:picMkLst>
            <pc:docMk/>
            <pc:sldMk cId="924426256" sldId="2147473399"/>
            <ac:picMk id="32" creationId="{97BF50E1-4909-26DC-298F-42147C842DF4}"/>
          </ac:picMkLst>
        </pc:picChg>
      </pc:sldChg>
      <pc:sldChg chg="addSp delSp modSp new mod setBg modClrScheme chgLayout">
        <pc:chgData name="Merks, Kamil" userId="34237fcf-f741-488f-a66d-ec0be7310adf" providerId="ADAL" clId="{8AFA0396-4614-40FA-B627-E1015797BD64}" dt="2024-03-03T15:59:02.444" v="15" actId="21"/>
        <pc:sldMkLst>
          <pc:docMk/>
          <pc:sldMk cId="3869792973" sldId="2147482738"/>
        </pc:sldMkLst>
        <pc:spChg chg="add del">
          <ac:chgData name="Merks, Kamil" userId="34237fcf-f741-488f-a66d-ec0be7310adf" providerId="ADAL" clId="{8AFA0396-4614-40FA-B627-E1015797BD64}" dt="2024-03-03T15:58:11.304" v="5" actId="26606"/>
          <ac:spMkLst>
            <pc:docMk/>
            <pc:sldMk cId="3869792973" sldId="2147482738"/>
            <ac:spMk id="8" creationId="{7AA67C3D-6D28-4C64-81F8-295FC9396EB6}"/>
          </ac:spMkLst>
        </pc:spChg>
        <pc:spChg chg="add del">
          <ac:chgData name="Merks, Kamil" userId="34237fcf-f741-488f-a66d-ec0be7310adf" providerId="ADAL" clId="{8AFA0396-4614-40FA-B627-E1015797BD64}" dt="2024-03-03T15:58:11.304" v="5" actId="26606"/>
          <ac:spMkLst>
            <pc:docMk/>
            <pc:sldMk cId="3869792973" sldId="2147482738"/>
            <ac:spMk id="10" creationId="{8DBEAE55-3EA1-41D7-A212-5F7D8986C1F2}"/>
          </ac:spMkLst>
        </pc:spChg>
        <pc:spChg chg="add del">
          <ac:chgData name="Merks, Kamil" userId="34237fcf-f741-488f-a66d-ec0be7310adf" providerId="ADAL" clId="{8AFA0396-4614-40FA-B627-E1015797BD64}" dt="2024-03-03T15:58:11.304" v="5" actId="26606"/>
          <ac:spMkLst>
            <pc:docMk/>
            <pc:sldMk cId="3869792973" sldId="2147482738"/>
            <ac:spMk id="12" creationId="{CFC5F0E7-644F-4101-BE72-12825CF537E7}"/>
          </ac:spMkLst>
        </pc:spChg>
        <pc:spChg chg="add del">
          <ac:chgData name="Merks, Kamil" userId="34237fcf-f741-488f-a66d-ec0be7310adf" providerId="ADAL" clId="{8AFA0396-4614-40FA-B627-E1015797BD64}" dt="2024-03-03T15:58:11.304" v="5" actId="26606"/>
          <ac:spMkLst>
            <pc:docMk/>
            <pc:sldMk cId="3869792973" sldId="2147482738"/>
            <ac:spMk id="14" creationId="{74283919-7E00-4FC2-BFC9-3F56E58808F7}"/>
          </ac:spMkLst>
        </pc:spChg>
        <pc:spChg chg="add del">
          <ac:chgData name="Merks, Kamil" userId="34237fcf-f741-488f-a66d-ec0be7310adf" providerId="ADAL" clId="{8AFA0396-4614-40FA-B627-E1015797BD64}" dt="2024-03-03T15:58:11.304" v="5" actId="26606"/>
          <ac:spMkLst>
            <pc:docMk/>
            <pc:sldMk cId="3869792973" sldId="2147482738"/>
            <ac:spMk id="16" creationId="{2217FF4A-5EDF-43B7-90EE-BDD9F1E9EAC2}"/>
          </ac:spMkLst>
        </pc:spChg>
        <pc:picChg chg="add del mod ord">
          <ac:chgData name="Merks, Kamil" userId="34237fcf-f741-488f-a66d-ec0be7310adf" providerId="ADAL" clId="{8AFA0396-4614-40FA-B627-E1015797BD64}" dt="2024-03-03T15:58:56.457" v="12" actId="478"/>
          <ac:picMkLst>
            <pc:docMk/>
            <pc:sldMk cId="3869792973" sldId="2147482738"/>
            <ac:picMk id="2" creationId="{DD35B67D-073E-B08B-7AB4-B96B4EAF3C0A}"/>
          </ac:picMkLst>
        </pc:picChg>
        <pc:picChg chg="add del mod">
          <ac:chgData name="Merks, Kamil" userId="34237fcf-f741-488f-a66d-ec0be7310adf" providerId="ADAL" clId="{8AFA0396-4614-40FA-B627-E1015797BD64}" dt="2024-03-03T15:58:29.661" v="6" actId="478"/>
          <ac:picMkLst>
            <pc:docMk/>
            <pc:sldMk cId="3869792973" sldId="2147482738"/>
            <ac:picMk id="3" creationId="{F50D7508-B134-E951-DDA5-A3E27F82765F}"/>
          </ac:picMkLst>
        </pc:picChg>
        <pc:picChg chg="add del mod">
          <ac:chgData name="Merks, Kamil" userId="34237fcf-f741-488f-a66d-ec0be7310adf" providerId="ADAL" clId="{8AFA0396-4614-40FA-B627-E1015797BD64}" dt="2024-03-03T15:59:02.444" v="15" actId="21"/>
          <ac:picMkLst>
            <pc:docMk/>
            <pc:sldMk cId="3869792973" sldId="2147482738"/>
            <ac:picMk id="5" creationId="{51D18F82-AEE2-342C-1E2E-B190991D8858}"/>
          </ac:picMkLst>
        </pc:picChg>
        <pc:picChg chg="add del mod">
          <ac:chgData name="Merks, Kamil" userId="34237fcf-f741-488f-a66d-ec0be7310adf" providerId="ADAL" clId="{8AFA0396-4614-40FA-B627-E1015797BD64}" dt="2024-03-03T15:59:02.444" v="15" actId="21"/>
          <ac:picMkLst>
            <pc:docMk/>
            <pc:sldMk cId="3869792973" sldId="2147482738"/>
            <ac:picMk id="7" creationId="{470D9739-B651-DED0-80D9-EE01258BF12B}"/>
          </ac:picMkLst>
        </pc:picChg>
      </pc:sldChg>
    </pc:docChg>
  </pc:docChgLst>
</pc:chgInfo>
</file>

<file path=ppt/comments/modernComment_7FFFD7F7_3719A010.xml><?xml version="1.0" encoding="utf-8"?>
<p188:cmLst xmlns:a="http://schemas.openxmlformats.org/drawingml/2006/main" xmlns:r="http://schemas.openxmlformats.org/officeDocument/2006/relationships" xmlns:p188="http://schemas.microsoft.com/office/powerpoint/2018/8/main">
  <p188:cm id="{381B6EF6-6000-4FEE-A6D8-E413575EF968}" authorId="{57D5786C-FFDD-8160-3ECE-9A9BB4238D40}" created="2024-02-28T00:17:29.953">
    <ac:deMkLst xmlns:ac="http://schemas.microsoft.com/office/drawing/2013/main/command">
      <pc:docMk xmlns:pc="http://schemas.microsoft.com/office/powerpoint/2013/main/command"/>
      <pc:sldMk xmlns:pc="http://schemas.microsoft.com/office/powerpoint/2013/main/command" cId="924426256" sldId="2147473399"/>
      <ac:spMk id="2" creationId="{DA0CD02C-4B57-F6D0-87E1-07FAF204149F}"/>
    </ac:deMkLst>
    <p188:txBody>
      <a:bodyPr/>
      <a:lstStyle/>
      <a:p>
        <a:r>
          <a:rPr lang="en-US"/>
          <a:t>Tu brakuje trochę wyjaśnienia po co nam te partnerstwa i dlaczego od nich zaczęliśmy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E36601-D622-5140-8729-20E664A63A59}"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0BCCA-0C8E-E44F-9389-9A91E862C94D}" type="slidenum">
              <a:rPr lang="en-US" smtClean="0"/>
              <a:t>‹#›</a:t>
            </a:fld>
            <a:endParaRPr lang="en-US"/>
          </a:p>
        </p:txBody>
      </p:sp>
    </p:spTree>
    <p:extLst>
      <p:ext uri="{BB962C8B-B14F-4D97-AF65-F5344CB8AC3E}">
        <p14:creationId xmlns:p14="http://schemas.microsoft.com/office/powerpoint/2010/main" val="4807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3</a:t>
            </a:fld>
            <a:endParaRPr lang="en-US"/>
          </a:p>
        </p:txBody>
      </p:sp>
    </p:spTree>
    <p:extLst>
      <p:ext uri="{BB962C8B-B14F-4D97-AF65-F5344CB8AC3E}">
        <p14:creationId xmlns:p14="http://schemas.microsoft.com/office/powerpoint/2010/main" val="60469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Open Sans"/>
              <a:ea typeface="+mn-ea"/>
              <a:cs typeface="+mn-cs"/>
            </a:endParaRP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BCCA-0C8E-E44F-9389-9A91E862C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37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5</a:t>
            </a:fld>
            <a:endParaRPr lang="en-US"/>
          </a:p>
        </p:txBody>
      </p:sp>
    </p:spTree>
    <p:extLst>
      <p:ext uri="{BB962C8B-B14F-4D97-AF65-F5344CB8AC3E}">
        <p14:creationId xmlns:p14="http://schemas.microsoft.com/office/powerpoint/2010/main" val="179701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6</a:t>
            </a:fld>
            <a:endParaRPr lang="en-US"/>
          </a:p>
        </p:txBody>
      </p:sp>
    </p:spTree>
    <p:extLst>
      <p:ext uri="{BB962C8B-B14F-4D97-AF65-F5344CB8AC3E}">
        <p14:creationId xmlns:p14="http://schemas.microsoft.com/office/powerpoint/2010/main" val="3743154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strategiczna (WAW AGS leadership)</a:t>
            </a:r>
          </a:p>
          <a:p>
            <a:r>
              <a:rPr lang="en-US"/>
              <a:t>2. czasowa (działania i efekty realizowane i mierzone kwartałami)</a:t>
            </a:r>
          </a:p>
          <a:p>
            <a:r>
              <a:rPr lang="en-US"/>
              <a:t>3. kosztowa (grant na współpracę z uczelniami, RPO, salary cost saving)</a:t>
            </a:r>
          </a:p>
          <a:p>
            <a:r>
              <a:rPr lang="en-US"/>
              <a:t>4. wizerunkowa (talent attraction strategy skierowana do GenZ (działania na uczelni, targi pracy)</a:t>
            </a:r>
          </a:p>
          <a:p>
            <a:r>
              <a:rPr lang="en-US"/>
              <a:t>5. operacyjna/tranzycje (efektywne szybkie wsparcie pracowników poprzez stazystów zaaopiekowanych przez 10 m-cy przeciętnie 40 tygodni lub 280 dni oraz FRA, IT tranzycje do Polski)</a:t>
            </a:r>
          </a:p>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7</a:t>
            </a:fld>
            <a:endParaRPr lang="en-US"/>
          </a:p>
        </p:txBody>
      </p:sp>
    </p:spTree>
    <p:extLst>
      <p:ext uri="{BB962C8B-B14F-4D97-AF65-F5344CB8AC3E}">
        <p14:creationId xmlns:p14="http://schemas.microsoft.com/office/powerpoint/2010/main" val="145295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Open Sans"/>
                <a:ea typeface="+mn-ea"/>
                <a:cs typeface="+mn-cs"/>
              </a:rPr>
              <a:t>*Others include DHS, HR OPS, IP, CMT + TCI + PIM + MTO + Digital + Other functions Organic Growth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srgbClr val="000000"/>
              </a:solidFill>
              <a:effectLst/>
              <a:uLnTx/>
              <a:uFillTx/>
              <a:latin typeface="Open Sans"/>
              <a:ea typeface="+mn-ea"/>
              <a:cs typeface="+mn-cs"/>
            </a:endParaRPr>
          </a:p>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90BCCA-0C8E-E44F-9389-9A91E862C9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44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9</a:t>
            </a:fld>
            <a:endParaRPr lang="en-US"/>
          </a:p>
        </p:txBody>
      </p:sp>
    </p:spTree>
    <p:extLst>
      <p:ext uri="{BB962C8B-B14F-4D97-AF65-F5344CB8AC3E}">
        <p14:creationId xmlns:p14="http://schemas.microsoft.com/office/powerpoint/2010/main" val="300566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0BCCA-0C8E-E44F-9389-9A91E862C94D}" type="slidenum">
              <a:rPr lang="en-US" smtClean="0"/>
              <a:t>11</a:t>
            </a:fld>
            <a:endParaRPr lang="en-US"/>
          </a:p>
        </p:txBody>
      </p:sp>
    </p:spTree>
    <p:extLst>
      <p:ext uri="{BB962C8B-B14F-4D97-AF65-F5344CB8AC3E}">
        <p14:creationId xmlns:p14="http://schemas.microsoft.com/office/powerpoint/2010/main" val="1351305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6C8EF-6CEA-FE45-8834-6D6DCE0926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BE1018D9-5C19-7A4F-A169-F318DD37A0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0057" y="5926917"/>
            <a:ext cx="1267526" cy="526143"/>
          </a:xfrm>
          <a:prstGeom prst="rect">
            <a:avLst/>
          </a:prstGeom>
        </p:spPr>
      </p:pic>
      <p:sp>
        <p:nvSpPr>
          <p:cNvPr id="2" name="Title 1">
            <a:extLst>
              <a:ext uri="{FF2B5EF4-FFF2-40B4-BE49-F238E27FC236}">
                <a16:creationId xmlns:a16="http://schemas.microsoft.com/office/drawing/2014/main" id="{EA84D73F-66F8-837C-F26B-171F4C563E44}"/>
              </a:ext>
            </a:extLst>
          </p:cNvPr>
          <p:cNvSpPr>
            <a:spLocks noGrp="1"/>
          </p:cNvSpPr>
          <p:nvPr>
            <p:ph type="ctrTitle"/>
          </p:nvPr>
        </p:nvSpPr>
        <p:spPr>
          <a:xfrm>
            <a:off x="820057" y="2737131"/>
            <a:ext cx="5441847" cy="811203"/>
          </a:xfrm>
        </p:spPr>
        <p:txBody>
          <a:bodyPr/>
          <a:lstStyle>
            <a:lvl1pPr>
              <a:defRPr>
                <a:solidFill>
                  <a:schemeClr val="bg1"/>
                </a:solidFill>
              </a:defRPr>
            </a:lvl1pPr>
          </a:lstStyle>
          <a:p>
            <a:r>
              <a:rPr lang="en-US"/>
              <a:t>Example of a Title</a:t>
            </a:r>
          </a:p>
        </p:txBody>
      </p:sp>
      <p:sp>
        <p:nvSpPr>
          <p:cNvPr id="4" name="Subtitle 2">
            <a:extLst>
              <a:ext uri="{FF2B5EF4-FFF2-40B4-BE49-F238E27FC236}">
                <a16:creationId xmlns:a16="http://schemas.microsoft.com/office/drawing/2014/main" id="{23DA10A5-1CAC-07AE-6CCA-FDAB9289449B}"/>
              </a:ext>
            </a:extLst>
          </p:cNvPr>
          <p:cNvSpPr>
            <a:spLocks noGrp="1"/>
          </p:cNvSpPr>
          <p:nvPr>
            <p:ph type="subTitle" idx="1"/>
          </p:nvPr>
        </p:nvSpPr>
        <p:spPr>
          <a:xfrm>
            <a:off x="820057" y="3740658"/>
            <a:ext cx="5441847" cy="811203"/>
          </a:xfrm>
        </p:spPr>
        <p:txBody>
          <a:bodyPr/>
          <a:lstStyle>
            <a:lvl1pPr marL="0" indent="0">
              <a:buNone/>
              <a:defRPr sz="1800">
                <a:solidFill>
                  <a:schemeClr val="bg1"/>
                </a:solidFill>
              </a:defRPr>
            </a:lvl1pPr>
          </a:lstStyle>
          <a:p>
            <a:r>
              <a:rPr lang="en-US"/>
              <a:t>Subtitle example</a:t>
            </a:r>
          </a:p>
          <a:p>
            <a:endParaRPr lang="en-US"/>
          </a:p>
        </p:txBody>
      </p:sp>
      <p:pic>
        <p:nvPicPr>
          <p:cNvPr id="9" name="Picture 8" descr="A black background with white text&#10;&#10;Description automatically generated">
            <a:extLst>
              <a:ext uri="{FF2B5EF4-FFF2-40B4-BE49-F238E27FC236}">
                <a16:creationId xmlns:a16="http://schemas.microsoft.com/office/drawing/2014/main" id="{B9DD4A13-255B-59E4-4652-1F36DFD2C64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5783" y="274892"/>
            <a:ext cx="3403600" cy="1828800"/>
          </a:xfrm>
          <a:prstGeom prst="rect">
            <a:avLst/>
          </a:prstGeom>
        </p:spPr>
      </p:pic>
    </p:spTree>
    <p:extLst>
      <p:ext uri="{BB962C8B-B14F-4D97-AF65-F5344CB8AC3E}">
        <p14:creationId xmlns:p14="http://schemas.microsoft.com/office/powerpoint/2010/main" val="2449961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F749-0795-6140-9730-CF7CD4742C8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B3BFA54-D08F-554D-9F20-0DCF9A066E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92945E5A-3A85-1441-8474-41D570881953}"/>
              </a:ext>
            </a:extLst>
          </p:cNvPr>
          <p:cNvSpPr>
            <a:spLocks noGrp="1"/>
          </p:cNvSpPr>
          <p:nvPr>
            <p:ph type="pic" sz="quarter" idx="10"/>
          </p:nvPr>
        </p:nvSpPr>
        <p:spPr>
          <a:xfrm>
            <a:off x="838200" y="1825625"/>
            <a:ext cx="5181600" cy="4351338"/>
          </a:xfrm>
        </p:spPr>
        <p:txBody>
          <a:bodyPr/>
          <a:lstStyle/>
          <a:p>
            <a:endParaRPr lang="en-US"/>
          </a:p>
        </p:txBody>
      </p:sp>
      <p:sp>
        <p:nvSpPr>
          <p:cNvPr id="8" name="Rectangle 7">
            <a:extLst>
              <a:ext uri="{FF2B5EF4-FFF2-40B4-BE49-F238E27FC236}">
                <a16:creationId xmlns:a16="http://schemas.microsoft.com/office/drawing/2014/main" id="{91A3CC9B-CBDC-964B-BCF7-8CBDC6FBA8F1}"/>
              </a:ext>
            </a:extLst>
          </p:cNvPr>
          <p:cNvSpPr/>
          <p:nvPr userDrawn="1"/>
        </p:nvSpPr>
        <p:spPr>
          <a:xfrm>
            <a:off x="838200" y="6040583"/>
            <a:ext cx="5181600" cy="2046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1869685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D5BB2-52AC-5D46-AB66-D7A37AA1C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9581" y="0"/>
            <a:ext cx="5698435"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09F728A-D258-A649-BE1F-ED04E099D774}"/>
              </a:ext>
            </a:extLst>
          </p:cNvPr>
          <p:cNvSpPr>
            <a:spLocks noGrp="1"/>
          </p:cNvSpPr>
          <p:nvPr>
            <p:ph type="ctrTitle"/>
          </p:nvPr>
        </p:nvSpPr>
        <p:spPr>
          <a:xfrm>
            <a:off x="820057" y="2378583"/>
            <a:ext cx="5441847"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10418E95-7FDB-114C-9827-A4F3E80AEDF2}"/>
              </a:ext>
            </a:extLst>
          </p:cNvPr>
          <p:cNvSpPr>
            <a:spLocks noGrp="1"/>
          </p:cNvSpPr>
          <p:nvPr>
            <p:ph type="subTitle" idx="1"/>
          </p:nvPr>
        </p:nvSpPr>
        <p:spPr>
          <a:xfrm>
            <a:off x="820057" y="3740658"/>
            <a:ext cx="5441847"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B6800CD8-BA5A-3241-8742-4ADC7A71E0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057" y="5918198"/>
            <a:ext cx="1267526" cy="526143"/>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F6FAFAD8-FF4B-48B2-6B6E-D25162298B9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5783" y="274892"/>
            <a:ext cx="3403600" cy="1828800"/>
          </a:xfrm>
          <a:prstGeom prst="rect">
            <a:avLst/>
          </a:prstGeom>
        </p:spPr>
      </p:pic>
    </p:spTree>
    <p:extLst>
      <p:ext uri="{BB962C8B-B14F-4D97-AF65-F5344CB8AC3E}">
        <p14:creationId xmlns:p14="http://schemas.microsoft.com/office/powerpoint/2010/main" val="2571029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3AF90-7A2D-7C47-BA4A-FB67B08600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DA02882-758F-414B-8AB6-D7B6D21188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
        <p:nvSpPr>
          <p:cNvPr id="8" name="Title 1">
            <a:extLst>
              <a:ext uri="{FF2B5EF4-FFF2-40B4-BE49-F238E27FC236}">
                <a16:creationId xmlns:a16="http://schemas.microsoft.com/office/drawing/2014/main" id="{70CE5B80-16DE-6547-B365-578DD573754B}"/>
              </a:ext>
            </a:extLst>
          </p:cNvPr>
          <p:cNvSpPr>
            <a:spLocks noGrp="1"/>
          </p:cNvSpPr>
          <p:nvPr>
            <p:ph type="ctrTitle"/>
          </p:nvPr>
        </p:nvSpPr>
        <p:spPr>
          <a:xfrm>
            <a:off x="820057" y="371911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57C51BB-A201-704A-B92D-80C21F6965E0}"/>
              </a:ext>
            </a:extLst>
          </p:cNvPr>
          <p:cNvSpPr>
            <a:spLocks noGrp="1"/>
          </p:cNvSpPr>
          <p:nvPr>
            <p:ph type="subTitle" idx="1"/>
          </p:nvPr>
        </p:nvSpPr>
        <p:spPr>
          <a:xfrm>
            <a:off x="820057" y="5081190"/>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white text on a black background&#10;&#10;Description automatically generated">
            <a:extLst>
              <a:ext uri="{FF2B5EF4-FFF2-40B4-BE49-F238E27FC236}">
                <a16:creationId xmlns:a16="http://schemas.microsoft.com/office/drawing/2014/main" id="{7C7DDF6D-E0E9-0CF3-7C29-CE172C12F6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47383" y="340973"/>
            <a:ext cx="2325026" cy="1249268"/>
          </a:xfrm>
          <a:prstGeom prst="rect">
            <a:avLst/>
          </a:prstGeom>
        </p:spPr>
      </p:pic>
    </p:spTree>
    <p:extLst>
      <p:ext uri="{BB962C8B-B14F-4D97-AF65-F5344CB8AC3E}">
        <p14:creationId xmlns:p14="http://schemas.microsoft.com/office/powerpoint/2010/main" val="87161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6C8EF-6CEA-FE45-8834-6D6DCE0926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38328F-1B07-179F-DCC1-DC439AA4FA75}"/>
              </a:ext>
            </a:extLst>
          </p:cNvPr>
          <p:cNvSpPr>
            <a:spLocks noGrp="1"/>
          </p:cNvSpPr>
          <p:nvPr>
            <p:ph type="ctrTitle"/>
          </p:nvPr>
        </p:nvSpPr>
        <p:spPr>
          <a:xfrm>
            <a:off x="5938710" y="2378583"/>
            <a:ext cx="5441847" cy="1169751"/>
          </a:xfrm>
          <a:prstGeom prst="rect">
            <a:avLst/>
          </a:prstGeom>
        </p:spPr>
        <p:txBody>
          <a:bodyPr anchor="b">
            <a:normAutofit/>
          </a:bodyPr>
          <a:lstStyle>
            <a:lvl1pPr algn="r">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A16FF317-BC18-7482-6166-9930E278F365}"/>
              </a:ext>
            </a:extLst>
          </p:cNvPr>
          <p:cNvSpPr>
            <a:spLocks noGrp="1"/>
          </p:cNvSpPr>
          <p:nvPr>
            <p:ph type="subTitle" idx="1"/>
          </p:nvPr>
        </p:nvSpPr>
        <p:spPr>
          <a:xfrm>
            <a:off x="5938710" y="3740658"/>
            <a:ext cx="5441847" cy="811203"/>
          </a:xfrm>
          <a:prstGeom prst="rect">
            <a:avLst/>
          </a:prstGeom>
        </p:spPr>
        <p:txBody>
          <a:bodyPr>
            <a:normAutofit/>
          </a:bodyPr>
          <a:lstStyle>
            <a:lvl1pPr marL="0" indent="0" algn="r">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25384973-65E6-39DC-FF8C-AE416A03AA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3031" y="5926917"/>
            <a:ext cx="1267526" cy="526143"/>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2EA1E414-8D98-7029-9D40-7F4D54A7DB3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76957" y="274892"/>
            <a:ext cx="3403600" cy="1828800"/>
          </a:xfrm>
          <a:prstGeom prst="rect">
            <a:avLst/>
          </a:prstGeom>
        </p:spPr>
      </p:pic>
    </p:spTree>
    <p:extLst>
      <p:ext uri="{BB962C8B-B14F-4D97-AF65-F5344CB8AC3E}">
        <p14:creationId xmlns:p14="http://schemas.microsoft.com/office/powerpoint/2010/main" val="3559837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4DFE4D-0FAB-29E3-68BD-50CFC42FA7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7026589-7706-2A6D-1F52-90BFADA68C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0057" y="5926917"/>
            <a:ext cx="1267526" cy="526143"/>
          </a:xfrm>
          <a:prstGeom prst="rect">
            <a:avLst/>
          </a:prstGeom>
        </p:spPr>
      </p:pic>
      <p:sp>
        <p:nvSpPr>
          <p:cNvPr id="5" name="Title 1">
            <a:extLst>
              <a:ext uri="{FF2B5EF4-FFF2-40B4-BE49-F238E27FC236}">
                <a16:creationId xmlns:a16="http://schemas.microsoft.com/office/drawing/2014/main" id="{A6052D3C-8F1D-44E6-961B-B76232A11C37}"/>
              </a:ext>
            </a:extLst>
          </p:cNvPr>
          <p:cNvSpPr>
            <a:spLocks noGrp="1"/>
          </p:cNvSpPr>
          <p:nvPr>
            <p:ph type="ctrTitle"/>
          </p:nvPr>
        </p:nvSpPr>
        <p:spPr>
          <a:xfrm>
            <a:off x="820057" y="2737131"/>
            <a:ext cx="5441847" cy="811203"/>
          </a:xfrm>
        </p:spPr>
        <p:txBody>
          <a:bodyPr/>
          <a:lstStyle>
            <a:lvl1pPr>
              <a:defRPr>
                <a:solidFill>
                  <a:schemeClr val="bg1"/>
                </a:solidFill>
              </a:defRPr>
            </a:lvl1pPr>
          </a:lstStyle>
          <a:p>
            <a:r>
              <a:rPr lang="en-US"/>
              <a:t>Example of a Title</a:t>
            </a:r>
          </a:p>
        </p:txBody>
      </p:sp>
      <p:sp>
        <p:nvSpPr>
          <p:cNvPr id="6" name="Subtitle 2">
            <a:extLst>
              <a:ext uri="{FF2B5EF4-FFF2-40B4-BE49-F238E27FC236}">
                <a16:creationId xmlns:a16="http://schemas.microsoft.com/office/drawing/2014/main" id="{C7681B77-49C0-DA84-604B-5F072EE7CB97}"/>
              </a:ext>
            </a:extLst>
          </p:cNvPr>
          <p:cNvSpPr txBox="1">
            <a:spLocks/>
          </p:cNvSpPr>
          <p:nvPr userDrawn="1"/>
        </p:nvSpPr>
        <p:spPr>
          <a:xfrm>
            <a:off x="820057" y="3740658"/>
            <a:ext cx="5441847" cy="81120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Subtitle example</a:t>
            </a:r>
          </a:p>
          <a:p>
            <a:endParaRPr lang="en-US"/>
          </a:p>
        </p:txBody>
      </p:sp>
      <p:pic>
        <p:nvPicPr>
          <p:cNvPr id="8" name="Picture 7" descr="A black background with white text&#10;&#10;Description automatically generated">
            <a:extLst>
              <a:ext uri="{FF2B5EF4-FFF2-40B4-BE49-F238E27FC236}">
                <a16:creationId xmlns:a16="http://schemas.microsoft.com/office/drawing/2014/main" id="{2D448BC1-1FBA-BFEB-D895-6D92A3A438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5783" y="274892"/>
            <a:ext cx="3403600" cy="1828800"/>
          </a:xfrm>
          <a:prstGeom prst="rect">
            <a:avLst/>
          </a:prstGeom>
        </p:spPr>
      </p:pic>
    </p:spTree>
    <p:extLst>
      <p:ext uri="{BB962C8B-B14F-4D97-AF65-F5344CB8AC3E}">
        <p14:creationId xmlns:p14="http://schemas.microsoft.com/office/powerpoint/2010/main" val="1031904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6C8EF-6CEA-FE45-8834-6D6DCE09264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EEE709-ABED-5EBA-C0A9-B36CBD914240}"/>
              </a:ext>
            </a:extLst>
          </p:cNvPr>
          <p:cNvSpPr>
            <a:spLocks noGrp="1"/>
          </p:cNvSpPr>
          <p:nvPr>
            <p:ph type="ctrTitle"/>
          </p:nvPr>
        </p:nvSpPr>
        <p:spPr>
          <a:xfrm>
            <a:off x="5938710" y="2378583"/>
            <a:ext cx="5441847" cy="1169751"/>
          </a:xfrm>
          <a:prstGeom prst="rect">
            <a:avLst/>
          </a:prstGeom>
        </p:spPr>
        <p:txBody>
          <a:bodyPr anchor="b">
            <a:normAutofit/>
          </a:bodyPr>
          <a:lstStyle>
            <a:lvl1pPr algn="r">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888AFC96-ADA7-F82E-DEEC-B0D2954956F2}"/>
              </a:ext>
            </a:extLst>
          </p:cNvPr>
          <p:cNvSpPr>
            <a:spLocks noGrp="1"/>
          </p:cNvSpPr>
          <p:nvPr>
            <p:ph type="subTitle" idx="1"/>
          </p:nvPr>
        </p:nvSpPr>
        <p:spPr>
          <a:xfrm>
            <a:off x="5938710" y="3740658"/>
            <a:ext cx="5441847" cy="811203"/>
          </a:xfrm>
          <a:prstGeom prst="rect">
            <a:avLst/>
          </a:prstGeom>
        </p:spPr>
        <p:txBody>
          <a:bodyPr>
            <a:normAutofit/>
          </a:bodyPr>
          <a:lstStyle>
            <a:lvl1pPr marL="0" indent="0" algn="r">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CB31DDC5-840D-63C2-F8D7-B7BA772D75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13031" y="5926917"/>
            <a:ext cx="1267526" cy="526143"/>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47A9D8EC-14E1-C7D3-AB15-A7255BAC79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76957" y="274892"/>
            <a:ext cx="3403600" cy="1828800"/>
          </a:xfrm>
          <a:prstGeom prst="rect">
            <a:avLst/>
          </a:prstGeom>
        </p:spPr>
      </p:pic>
    </p:spTree>
    <p:extLst>
      <p:ext uri="{BB962C8B-B14F-4D97-AF65-F5344CB8AC3E}">
        <p14:creationId xmlns:p14="http://schemas.microsoft.com/office/powerpoint/2010/main" val="281566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3932-8716-3A3D-7831-8349DF2D6E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A1893C-036A-95E0-42DA-46FE552251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339B0-7F96-7092-B195-4E4BBA8D7B35}"/>
              </a:ext>
            </a:extLst>
          </p:cNvPr>
          <p:cNvSpPr>
            <a:spLocks noGrp="1"/>
          </p:cNvSpPr>
          <p:nvPr>
            <p:ph type="dt" sz="half" idx="10"/>
          </p:nvPr>
        </p:nvSpPr>
        <p:spPr/>
        <p:txBody>
          <a:bodyPr/>
          <a:lstStyle/>
          <a:p>
            <a:fld id="{00406710-669E-4B52-B563-A65E250035C2}" type="datetimeFigureOut">
              <a:rPr lang="en-US" smtClean="0"/>
              <a:t>3/3/2024</a:t>
            </a:fld>
            <a:endParaRPr lang="en-US"/>
          </a:p>
        </p:txBody>
      </p:sp>
      <p:sp>
        <p:nvSpPr>
          <p:cNvPr id="5" name="Footer Placeholder 4">
            <a:extLst>
              <a:ext uri="{FF2B5EF4-FFF2-40B4-BE49-F238E27FC236}">
                <a16:creationId xmlns:a16="http://schemas.microsoft.com/office/drawing/2014/main" id="{77992042-DF19-BA89-D965-2532297B7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5E05F-7701-3232-4B9E-761E751F3D08}"/>
              </a:ext>
            </a:extLst>
          </p:cNvPr>
          <p:cNvSpPr>
            <a:spLocks noGrp="1"/>
          </p:cNvSpPr>
          <p:nvPr>
            <p:ph type="sldNum" sz="quarter" idx="12"/>
          </p:nvPr>
        </p:nvSpPr>
        <p:spPr/>
        <p:txBody>
          <a:bodyPr/>
          <a:lstStyle/>
          <a:p>
            <a:fld id="{F7161D21-3F8F-4507-B072-F7DA77570160}" type="slidenum">
              <a:rPr lang="en-US" smtClean="0"/>
              <a:t>‹#›</a:t>
            </a:fld>
            <a:endParaRPr lang="en-US"/>
          </a:p>
        </p:txBody>
      </p:sp>
    </p:spTree>
    <p:extLst>
      <p:ext uri="{BB962C8B-B14F-4D97-AF65-F5344CB8AC3E}">
        <p14:creationId xmlns:p14="http://schemas.microsoft.com/office/powerpoint/2010/main" val="3270646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3A6CD-F8ED-E94A-9FE9-E4FB97A5E6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6628" y="2616444"/>
            <a:ext cx="5958744" cy="1625112"/>
          </a:xfrm>
          <a:prstGeom prst="rect">
            <a:avLst/>
          </a:prstGeom>
        </p:spPr>
      </p:pic>
    </p:spTree>
    <p:extLst>
      <p:ext uri="{BB962C8B-B14F-4D97-AF65-F5344CB8AC3E}">
        <p14:creationId xmlns:p14="http://schemas.microsoft.com/office/powerpoint/2010/main" val="3406081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3B678-571C-8B46-A4B4-1EA79DC23B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9375" y="2193420"/>
            <a:ext cx="5953250" cy="2471160"/>
          </a:xfrm>
          <a:prstGeom prst="rect">
            <a:avLst/>
          </a:prstGeom>
        </p:spPr>
      </p:pic>
    </p:spTree>
    <p:extLst>
      <p:ext uri="{BB962C8B-B14F-4D97-AF65-F5344CB8AC3E}">
        <p14:creationId xmlns:p14="http://schemas.microsoft.com/office/powerpoint/2010/main" val="58800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D5BB2-52AC-5D46-AB66-D7A37AA1C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9581" y="0"/>
            <a:ext cx="5698435"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09F728A-D258-A649-BE1F-ED04E099D774}"/>
              </a:ext>
            </a:extLst>
          </p:cNvPr>
          <p:cNvSpPr>
            <a:spLocks noGrp="1"/>
          </p:cNvSpPr>
          <p:nvPr>
            <p:ph type="ctrTitle"/>
          </p:nvPr>
        </p:nvSpPr>
        <p:spPr>
          <a:xfrm>
            <a:off x="820058" y="2378585"/>
            <a:ext cx="5441847"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10418E95-7FDB-114C-9827-A4F3E80AEDF2}"/>
              </a:ext>
            </a:extLst>
          </p:cNvPr>
          <p:cNvSpPr>
            <a:spLocks noGrp="1"/>
          </p:cNvSpPr>
          <p:nvPr>
            <p:ph type="subTitle" idx="1"/>
          </p:nvPr>
        </p:nvSpPr>
        <p:spPr>
          <a:xfrm>
            <a:off x="820058" y="3740659"/>
            <a:ext cx="5441847"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B6800CD8-BA5A-3241-8742-4ADC7A71E0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058" y="5918199"/>
            <a:ext cx="1267527" cy="526143"/>
          </a:xfrm>
          <a:prstGeom prst="rect">
            <a:avLst/>
          </a:prstGeom>
        </p:spPr>
      </p:pic>
    </p:spTree>
    <p:extLst>
      <p:ext uri="{BB962C8B-B14F-4D97-AF65-F5344CB8AC3E}">
        <p14:creationId xmlns:p14="http://schemas.microsoft.com/office/powerpoint/2010/main" val="110373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9E178-4CFB-BE4E-981C-0CEE167386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111D8B-512B-E048-AC6F-CEB746EA12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529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07381-C587-144F-946D-8E55BD0C3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24" y="0"/>
            <a:ext cx="7275443"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E6AB6D7-1387-8E45-A9D4-67E69B7C4CB7}"/>
              </a:ext>
            </a:extLst>
          </p:cNvPr>
          <p:cNvSpPr>
            <a:spLocks noGrp="1"/>
          </p:cNvSpPr>
          <p:nvPr>
            <p:ph type="ctrTitle"/>
          </p:nvPr>
        </p:nvSpPr>
        <p:spPr>
          <a:xfrm>
            <a:off x="7407798" y="2378585"/>
            <a:ext cx="4537276" cy="1169751"/>
          </a:xfrm>
          <a:prstGeom prst="rect">
            <a:avLst/>
          </a:prstGeom>
        </p:spPr>
        <p:txBody>
          <a:bodyPr anchor="b">
            <a:normAutofit/>
          </a:bodyPr>
          <a:lstStyle>
            <a:lvl1pPr algn="l">
              <a:defRPr sz="3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C035A105-1E5F-3948-AE26-976FB06B6B07}"/>
              </a:ext>
            </a:extLst>
          </p:cNvPr>
          <p:cNvSpPr>
            <a:spLocks noGrp="1"/>
          </p:cNvSpPr>
          <p:nvPr>
            <p:ph type="subTitle" idx="1"/>
          </p:nvPr>
        </p:nvSpPr>
        <p:spPr>
          <a:xfrm>
            <a:off x="7407798" y="3740659"/>
            <a:ext cx="4537276"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4A147-0F0A-A54E-940C-4C40E8B8C9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0977" y="5918199"/>
            <a:ext cx="1267527" cy="526143"/>
          </a:xfrm>
          <a:prstGeom prst="rect">
            <a:avLst/>
          </a:prstGeom>
        </p:spPr>
      </p:pic>
    </p:spTree>
    <p:extLst>
      <p:ext uri="{BB962C8B-B14F-4D97-AF65-F5344CB8AC3E}">
        <p14:creationId xmlns:p14="http://schemas.microsoft.com/office/powerpoint/2010/main" val="2375618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F1C4CC-74FA-964F-8929-EE5DB792CADA}"/>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49C3257-CC65-2243-8AF9-85FD94499492}"/>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649A24E8-42F1-1F41-A819-DE196CB6D5C8}"/>
              </a:ext>
            </a:extLst>
          </p:cNvPr>
          <p:cNvPicPr>
            <a:picLocks noChangeAspect="1"/>
          </p:cNvPicPr>
          <p:nvPr userDrawn="1"/>
        </p:nvPicPr>
        <p:blipFill>
          <a:blip r:embed="rId3"/>
          <a:stretch>
            <a:fillRect/>
          </a:stretch>
        </p:blipFill>
        <p:spPr>
          <a:xfrm>
            <a:off x="820057" y="551146"/>
            <a:ext cx="1541840" cy="420501"/>
          </a:xfrm>
          <a:prstGeom prst="rect">
            <a:avLst/>
          </a:prstGeom>
        </p:spPr>
      </p:pic>
    </p:spTree>
    <p:extLst>
      <p:ext uri="{BB962C8B-B14F-4D97-AF65-F5344CB8AC3E}">
        <p14:creationId xmlns:p14="http://schemas.microsoft.com/office/powerpoint/2010/main" val="829197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D7E68B2-C03F-A94E-9DAE-0DE7B0298DB2}"/>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94C324BE-D1F4-7B48-A7EB-0739458CA9F1}"/>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DE40BC9D-26C1-D243-B933-9952A19C103A}"/>
              </a:ext>
            </a:extLst>
          </p:cNvPr>
          <p:cNvPicPr>
            <a:picLocks noChangeAspect="1"/>
          </p:cNvPicPr>
          <p:nvPr userDrawn="1"/>
        </p:nvPicPr>
        <p:blipFill>
          <a:blip r:embed="rId3"/>
          <a:stretch>
            <a:fillRect/>
          </a:stretch>
        </p:blipFill>
        <p:spPr>
          <a:xfrm>
            <a:off x="820058" y="6445477"/>
            <a:ext cx="643164" cy="175408"/>
          </a:xfrm>
          <a:prstGeom prst="rect">
            <a:avLst/>
          </a:prstGeom>
        </p:spPr>
      </p:pic>
    </p:spTree>
    <p:extLst>
      <p:ext uri="{BB962C8B-B14F-4D97-AF65-F5344CB8AC3E}">
        <p14:creationId xmlns:p14="http://schemas.microsoft.com/office/powerpoint/2010/main" val="514251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BAA2E16-9829-0D4E-96A8-83F275E8AF5E}"/>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4028C66-85FF-AB4B-ACFC-6B1E36473CE5}"/>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80ED7699-B617-924B-B99E-4B1E88279A05}"/>
              </a:ext>
            </a:extLst>
          </p:cNvPr>
          <p:cNvPicPr>
            <a:picLocks noChangeAspect="1"/>
          </p:cNvPicPr>
          <p:nvPr userDrawn="1"/>
        </p:nvPicPr>
        <p:blipFill>
          <a:blip r:embed="rId3"/>
          <a:stretch>
            <a:fillRect/>
          </a:stretch>
        </p:blipFill>
        <p:spPr>
          <a:xfrm>
            <a:off x="820058" y="6445477"/>
            <a:ext cx="643164" cy="175408"/>
          </a:xfrm>
          <a:prstGeom prst="rect">
            <a:avLst/>
          </a:prstGeom>
        </p:spPr>
      </p:pic>
    </p:spTree>
    <p:extLst>
      <p:ext uri="{BB962C8B-B14F-4D97-AF65-F5344CB8AC3E}">
        <p14:creationId xmlns:p14="http://schemas.microsoft.com/office/powerpoint/2010/main" val="220487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3AF90-7A2D-7C47-BA4A-FB67B08600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DA02882-758F-414B-8AB6-D7B6D21188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0" y="6445478"/>
            <a:ext cx="625021" cy="170460"/>
          </a:xfrm>
          <a:prstGeom prst="rect">
            <a:avLst/>
          </a:prstGeom>
        </p:spPr>
      </p:pic>
      <p:sp>
        <p:nvSpPr>
          <p:cNvPr id="8" name="Title 1">
            <a:extLst>
              <a:ext uri="{FF2B5EF4-FFF2-40B4-BE49-F238E27FC236}">
                <a16:creationId xmlns:a16="http://schemas.microsoft.com/office/drawing/2014/main" id="{70CE5B80-16DE-6547-B365-578DD573754B}"/>
              </a:ext>
            </a:extLst>
          </p:cNvPr>
          <p:cNvSpPr>
            <a:spLocks noGrp="1"/>
          </p:cNvSpPr>
          <p:nvPr>
            <p:ph type="ctrTitle"/>
          </p:nvPr>
        </p:nvSpPr>
        <p:spPr>
          <a:xfrm>
            <a:off x="820058" y="3719117"/>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57C51BB-A201-704A-B92D-80C21F6965E0}"/>
              </a:ext>
            </a:extLst>
          </p:cNvPr>
          <p:cNvSpPr>
            <a:spLocks noGrp="1"/>
          </p:cNvSpPr>
          <p:nvPr>
            <p:ph type="subTitle" idx="1"/>
          </p:nvPr>
        </p:nvSpPr>
        <p:spPr>
          <a:xfrm>
            <a:off x="820058" y="5081191"/>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338475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7F29338-B6C4-D049-BCAC-DC0C60620A70}"/>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2516E96-00A2-6041-A114-E20DF1B3C539}"/>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54D7C63-6C5C-7F4D-9D02-E4739C7AF1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8"/>
            <a:ext cx="625021" cy="170460"/>
          </a:xfrm>
          <a:prstGeom prst="rect">
            <a:avLst/>
          </a:prstGeom>
        </p:spPr>
      </p:pic>
    </p:spTree>
    <p:extLst>
      <p:ext uri="{BB962C8B-B14F-4D97-AF65-F5344CB8AC3E}">
        <p14:creationId xmlns:p14="http://schemas.microsoft.com/office/powerpoint/2010/main" val="727920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027B71C-7D5B-AF49-9545-5D979E7FFD81}"/>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71E80FD6-3FCD-9743-A71B-F2AA90BB7A59}"/>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1A96761-8762-8C48-A19D-3B5BD8F17B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8"/>
            <a:ext cx="625021" cy="170460"/>
          </a:xfrm>
          <a:prstGeom prst="rect">
            <a:avLst/>
          </a:prstGeom>
        </p:spPr>
      </p:pic>
    </p:spTree>
    <p:extLst>
      <p:ext uri="{BB962C8B-B14F-4D97-AF65-F5344CB8AC3E}">
        <p14:creationId xmlns:p14="http://schemas.microsoft.com/office/powerpoint/2010/main" val="2981932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DA08A68-1712-384C-A846-9FA895453157}"/>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06E11FF3-75D8-8541-B332-809DB0BC53EE}"/>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F245D2A7-6A4B-674F-AB7A-96AAD43A31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8"/>
            <a:ext cx="625021" cy="170460"/>
          </a:xfrm>
          <a:prstGeom prst="rect">
            <a:avLst/>
          </a:prstGeom>
        </p:spPr>
      </p:pic>
    </p:spTree>
    <p:extLst>
      <p:ext uri="{BB962C8B-B14F-4D97-AF65-F5344CB8AC3E}">
        <p14:creationId xmlns:p14="http://schemas.microsoft.com/office/powerpoint/2010/main" val="121597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7FFFC6E-E288-8847-9E97-A55892F47239}"/>
              </a:ext>
            </a:extLst>
          </p:cNvPr>
          <p:cNvSpPr>
            <a:spLocks noGrp="1"/>
          </p:cNvSpPr>
          <p:nvPr>
            <p:ph type="ctrTitle"/>
          </p:nvPr>
        </p:nvSpPr>
        <p:spPr>
          <a:xfrm>
            <a:off x="820058" y="237858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5BC0C19-0CF7-0E46-957F-677BF6E5E72F}"/>
              </a:ext>
            </a:extLst>
          </p:cNvPr>
          <p:cNvSpPr>
            <a:spLocks noGrp="1"/>
          </p:cNvSpPr>
          <p:nvPr>
            <p:ph type="subTitle" idx="1"/>
          </p:nvPr>
        </p:nvSpPr>
        <p:spPr>
          <a:xfrm>
            <a:off x="820058" y="3740659"/>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5FC77B-3113-B34F-942F-475022CD5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8"/>
            <a:ext cx="625021" cy="170460"/>
          </a:xfrm>
          <a:prstGeom prst="rect">
            <a:avLst/>
          </a:prstGeom>
        </p:spPr>
      </p:pic>
    </p:spTree>
    <p:extLst>
      <p:ext uri="{BB962C8B-B14F-4D97-AF65-F5344CB8AC3E}">
        <p14:creationId xmlns:p14="http://schemas.microsoft.com/office/powerpoint/2010/main" val="1474501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53A6CD-F8ED-E94A-9FE9-E4FB97A5E603}"/>
              </a:ext>
            </a:extLst>
          </p:cNvPr>
          <p:cNvPicPr>
            <a:picLocks noChangeAspect="1"/>
          </p:cNvPicPr>
          <p:nvPr userDrawn="1"/>
        </p:nvPicPr>
        <p:blipFill>
          <a:blip r:embed="rId2"/>
          <a:stretch>
            <a:fillRect/>
          </a:stretch>
        </p:blipFill>
        <p:spPr>
          <a:xfrm>
            <a:off x="3116628" y="2616444"/>
            <a:ext cx="5958744" cy="1625112"/>
          </a:xfrm>
          <a:prstGeom prst="rect">
            <a:avLst/>
          </a:prstGeom>
        </p:spPr>
      </p:pic>
    </p:spTree>
    <p:extLst>
      <p:ext uri="{BB962C8B-B14F-4D97-AF65-F5344CB8AC3E}">
        <p14:creationId xmlns:p14="http://schemas.microsoft.com/office/powerpoint/2010/main" val="80871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F749-0795-6140-9730-CF7CD4742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CB3A9D-A980-A44C-9333-2FA7F5CE88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BFA54-D08F-554D-9F20-0DCF9A066E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346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83B678-571C-8B46-A4B4-1EA79DC23BEB}"/>
              </a:ext>
            </a:extLst>
          </p:cNvPr>
          <p:cNvPicPr>
            <a:picLocks noChangeAspect="1"/>
          </p:cNvPicPr>
          <p:nvPr userDrawn="1"/>
        </p:nvPicPr>
        <p:blipFill>
          <a:blip r:embed="rId2"/>
          <a:stretch>
            <a:fillRect/>
          </a:stretch>
        </p:blipFill>
        <p:spPr>
          <a:xfrm>
            <a:off x="3119375" y="2193420"/>
            <a:ext cx="5953250" cy="2471160"/>
          </a:xfrm>
          <a:prstGeom prst="rect">
            <a:avLst/>
          </a:prstGeom>
        </p:spPr>
      </p:pic>
    </p:spTree>
    <p:extLst>
      <p:ext uri="{BB962C8B-B14F-4D97-AF65-F5344CB8AC3E}">
        <p14:creationId xmlns:p14="http://schemas.microsoft.com/office/powerpoint/2010/main" val="190248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D5BB2-52AC-5D46-AB66-D7A37AA1C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9581" y="0"/>
            <a:ext cx="5698435"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09F728A-D258-A649-BE1F-ED04E099D774}"/>
              </a:ext>
            </a:extLst>
          </p:cNvPr>
          <p:cNvSpPr>
            <a:spLocks noGrp="1"/>
          </p:cNvSpPr>
          <p:nvPr>
            <p:ph type="ctrTitle"/>
          </p:nvPr>
        </p:nvSpPr>
        <p:spPr>
          <a:xfrm>
            <a:off x="820057" y="2378583"/>
            <a:ext cx="5441847"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10418E95-7FDB-114C-9827-A4F3E80AEDF2}"/>
              </a:ext>
            </a:extLst>
          </p:cNvPr>
          <p:cNvSpPr>
            <a:spLocks noGrp="1"/>
          </p:cNvSpPr>
          <p:nvPr>
            <p:ph type="subTitle" idx="1"/>
          </p:nvPr>
        </p:nvSpPr>
        <p:spPr>
          <a:xfrm>
            <a:off x="820057" y="3740658"/>
            <a:ext cx="5441847"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B6800CD8-BA5A-3241-8742-4ADC7A71E0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057" y="5918198"/>
            <a:ext cx="1267526" cy="526143"/>
          </a:xfrm>
          <a:prstGeom prst="rect">
            <a:avLst/>
          </a:prstGeom>
        </p:spPr>
      </p:pic>
    </p:spTree>
    <p:extLst>
      <p:ext uri="{BB962C8B-B14F-4D97-AF65-F5344CB8AC3E}">
        <p14:creationId xmlns:p14="http://schemas.microsoft.com/office/powerpoint/2010/main" val="2470756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07381-C587-144F-946D-8E55BD0C3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24" y="0"/>
            <a:ext cx="7275443"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E6AB6D7-1387-8E45-A9D4-67E69B7C4CB7}"/>
              </a:ext>
            </a:extLst>
          </p:cNvPr>
          <p:cNvSpPr>
            <a:spLocks noGrp="1"/>
          </p:cNvSpPr>
          <p:nvPr>
            <p:ph type="ctrTitle"/>
          </p:nvPr>
        </p:nvSpPr>
        <p:spPr>
          <a:xfrm>
            <a:off x="7407797" y="2378583"/>
            <a:ext cx="4537276" cy="1169751"/>
          </a:xfrm>
          <a:prstGeom prst="rect">
            <a:avLst/>
          </a:prstGeom>
        </p:spPr>
        <p:txBody>
          <a:bodyPr anchor="b">
            <a:normAutofit/>
          </a:bodyPr>
          <a:lstStyle>
            <a:lvl1pPr algn="l">
              <a:defRPr sz="3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C035A105-1E5F-3948-AE26-976FB06B6B07}"/>
              </a:ext>
            </a:extLst>
          </p:cNvPr>
          <p:cNvSpPr>
            <a:spLocks noGrp="1"/>
          </p:cNvSpPr>
          <p:nvPr>
            <p:ph type="subTitle" idx="1"/>
          </p:nvPr>
        </p:nvSpPr>
        <p:spPr>
          <a:xfrm>
            <a:off x="7407797" y="3740658"/>
            <a:ext cx="4537276"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4A147-0F0A-A54E-940C-4C40E8B8C9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0976" y="5918198"/>
            <a:ext cx="1267526" cy="526143"/>
          </a:xfrm>
          <a:prstGeom prst="rect">
            <a:avLst/>
          </a:prstGeom>
        </p:spPr>
      </p:pic>
    </p:spTree>
    <p:extLst>
      <p:ext uri="{BB962C8B-B14F-4D97-AF65-F5344CB8AC3E}">
        <p14:creationId xmlns:p14="http://schemas.microsoft.com/office/powerpoint/2010/main" val="3909371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F1C4CC-74FA-964F-8929-EE5DB792CADA}"/>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49C3257-CC65-2243-8AF9-85FD94499492}"/>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649A24E8-42F1-1F41-A819-DE196CB6D5C8}"/>
              </a:ext>
            </a:extLst>
          </p:cNvPr>
          <p:cNvPicPr>
            <a:picLocks noChangeAspect="1"/>
          </p:cNvPicPr>
          <p:nvPr userDrawn="1"/>
        </p:nvPicPr>
        <p:blipFill>
          <a:blip r:embed="rId3"/>
          <a:stretch>
            <a:fillRect/>
          </a:stretch>
        </p:blipFill>
        <p:spPr>
          <a:xfrm>
            <a:off x="820057" y="551145"/>
            <a:ext cx="1541840" cy="420501"/>
          </a:xfrm>
          <a:prstGeom prst="rect">
            <a:avLst/>
          </a:prstGeom>
        </p:spPr>
      </p:pic>
    </p:spTree>
    <p:extLst>
      <p:ext uri="{BB962C8B-B14F-4D97-AF65-F5344CB8AC3E}">
        <p14:creationId xmlns:p14="http://schemas.microsoft.com/office/powerpoint/2010/main" val="756540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D7E68B2-C03F-A94E-9DAE-0DE7B0298DB2}"/>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94C324BE-D1F4-7B48-A7EB-0739458CA9F1}"/>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DE40BC9D-26C1-D243-B933-9952A19C103A}"/>
              </a:ext>
            </a:extLst>
          </p:cNvPr>
          <p:cNvPicPr>
            <a:picLocks noChangeAspect="1"/>
          </p:cNvPicPr>
          <p:nvPr userDrawn="1"/>
        </p:nvPicPr>
        <p:blipFill>
          <a:blip r:embed="rId3"/>
          <a:stretch>
            <a:fillRect/>
          </a:stretch>
        </p:blipFill>
        <p:spPr>
          <a:xfrm>
            <a:off x="820057" y="6445477"/>
            <a:ext cx="643164" cy="175408"/>
          </a:xfrm>
          <a:prstGeom prst="rect">
            <a:avLst/>
          </a:prstGeom>
        </p:spPr>
      </p:pic>
    </p:spTree>
    <p:extLst>
      <p:ext uri="{BB962C8B-B14F-4D97-AF65-F5344CB8AC3E}">
        <p14:creationId xmlns:p14="http://schemas.microsoft.com/office/powerpoint/2010/main" val="3243264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BAA2E16-9829-0D4E-96A8-83F275E8AF5E}"/>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4028C66-85FF-AB4B-ACFC-6B1E36473CE5}"/>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80ED7699-B617-924B-B99E-4B1E88279A05}"/>
              </a:ext>
            </a:extLst>
          </p:cNvPr>
          <p:cNvPicPr>
            <a:picLocks noChangeAspect="1"/>
          </p:cNvPicPr>
          <p:nvPr userDrawn="1"/>
        </p:nvPicPr>
        <p:blipFill>
          <a:blip r:embed="rId3"/>
          <a:stretch>
            <a:fillRect/>
          </a:stretch>
        </p:blipFill>
        <p:spPr>
          <a:xfrm>
            <a:off x="820057" y="6445477"/>
            <a:ext cx="643164" cy="175408"/>
          </a:xfrm>
          <a:prstGeom prst="rect">
            <a:avLst/>
          </a:prstGeom>
        </p:spPr>
      </p:pic>
    </p:spTree>
    <p:extLst>
      <p:ext uri="{BB962C8B-B14F-4D97-AF65-F5344CB8AC3E}">
        <p14:creationId xmlns:p14="http://schemas.microsoft.com/office/powerpoint/2010/main" val="3653440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3AF90-7A2D-7C47-BA4A-FB67B08600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DA02882-758F-414B-8AB6-D7B6D21188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
        <p:nvSpPr>
          <p:cNvPr id="8" name="Title 1">
            <a:extLst>
              <a:ext uri="{FF2B5EF4-FFF2-40B4-BE49-F238E27FC236}">
                <a16:creationId xmlns:a16="http://schemas.microsoft.com/office/drawing/2014/main" id="{70CE5B80-16DE-6547-B365-578DD573754B}"/>
              </a:ext>
            </a:extLst>
          </p:cNvPr>
          <p:cNvSpPr>
            <a:spLocks noGrp="1"/>
          </p:cNvSpPr>
          <p:nvPr>
            <p:ph type="ctrTitle"/>
          </p:nvPr>
        </p:nvSpPr>
        <p:spPr>
          <a:xfrm>
            <a:off x="820057" y="371911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57C51BB-A201-704A-B92D-80C21F6965E0}"/>
              </a:ext>
            </a:extLst>
          </p:cNvPr>
          <p:cNvSpPr>
            <a:spLocks noGrp="1"/>
          </p:cNvSpPr>
          <p:nvPr>
            <p:ph type="subTitle" idx="1"/>
          </p:nvPr>
        </p:nvSpPr>
        <p:spPr>
          <a:xfrm>
            <a:off x="820057" y="5081190"/>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71947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7F29338-B6C4-D049-BCAC-DC0C60620A70}"/>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2516E96-00A2-6041-A114-E20DF1B3C539}"/>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54D7C63-6C5C-7F4D-9D02-E4739C7AF1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2625871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027B71C-7D5B-AF49-9545-5D979E7FFD81}"/>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71E80FD6-3FCD-9743-A71B-F2AA90BB7A59}"/>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1A96761-8762-8C48-A19D-3B5BD8F17B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3289032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DA08A68-1712-384C-A846-9FA895453157}"/>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06E11FF3-75D8-8541-B332-809DB0BC53EE}"/>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F245D2A7-6A4B-674F-AB7A-96AAD43A31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130606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67C1-A8A9-FB45-A590-0FAEB13130A0}"/>
              </a:ext>
            </a:extLst>
          </p:cNvPr>
          <p:cNvSpPr>
            <a:spLocks noGrp="1"/>
          </p:cNvSpPr>
          <p:nvPr>
            <p:ph type="title"/>
          </p:nvPr>
        </p:nvSpPr>
        <p:spPr>
          <a:xfrm>
            <a:off x="839788" y="365126"/>
            <a:ext cx="10515600" cy="106611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66BB51-45D6-FE41-A6E2-30287B2A6DA8}"/>
              </a:ext>
            </a:extLst>
          </p:cNvPr>
          <p:cNvSpPr>
            <a:spLocks noGrp="1"/>
          </p:cNvSpPr>
          <p:nvPr>
            <p:ph type="body" idx="1"/>
          </p:nvPr>
        </p:nvSpPr>
        <p:spPr>
          <a:xfrm>
            <a:off x="839788" y="1681163"/>
            <a:ext cx="5157787" cy="823912"/>
          </a:xfrm>
        </p:spPr>
        <p:txBody>
          <a:bodyPr anchor="b"/>
          <a:lstStyle>
            <a:lvl1pPr marL="0" indent="0">
              <a:buNone/>
              <a:defRPr sz="24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5A10C0B-6711-474F-990F-908602CC00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48027B-2C1E-1D4C-BEBA-34C7A637C683}"/>
              </a:ext>
            </a:extLst>
          </p:cNvPr>
          <p:cNvSpPr>
            <a:spLocks noGrp="1"/>
          </p:cNvSpPr>
          <p:nvPr>
            <p:ph type="body" sz="quarter" idx="3"/>
          </p:nvPr>
        </p:nvSpPr>
        <p:spPr>
          <a:xfrm>
            <a:off x="6172200" y="1681163"/>
            <a:ext cx="5183188" cy="823912"/>
          </a:xfrm>
        </p:spPr>
        <p:txBody>
          <a:bodyPr anchor="b"/>
          <a:lstStyle>
            <a:lvl1pPr marL="0" indent="0">
              <a:buNone/>
              <a:defRPr sz="24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DC30A8-A41A-764D-9C75-6E2ECD31A2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673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7FFFC6E-E288-8847-9E97-A55892F47239}"/>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5BC0C19-0CF7-0E46-957F-677BF6E5E72F}"/>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5FC77B-3113-B34F-942F-475022CD5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3984284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D5BB2-52AC-5D46-AB66-D7A37AA1C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9581" y="0"/>
            <a:ext cx="5698435"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09F728A-D258-A649-BE1F-ED04E099D774}"/>
              </a:ext>
            </a:extLst>
          </p:cNvPr>
          <p:cNvSpPr>
            <a:spLocks noGrp="1"/>
          </p:cNvSpPr>
          <p:nvPr>
            <p:ph type="ctrTitle"/>
          </p:nvPr>
        </p:nvSpPr>
        <p:spPr>
          <a:xfrm>
            <a:off x="820057" y="2378583"/>
            <a:ext cx="5441847"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10418E95-7FDB-114C-9827-A4F3E80AEDF2}"/>
              </a:ext>
            </a:extLst>
          </p:cNvPr>
          <p:cNvSpPr>
            <a:spLocks noGrp="1"/>
          </p:cNvSpPr>
          <p:nvPr>
            <p:ph type="subTitle" idx="1"/>
          </p:nvPr>
        </p:nvSpPr>
        <p:spPr>
          <a:xfrm>
            <a:off x="820057" y="3740658"/>
            <a:ext cx="5441847"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B6800CD8-BA5A-3241-8742-4ADC7A71E0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057" y="5918198"/>
            <a:ext cx="1267526" cy="526143"/>
          </a:xfrm>
          <a:prstGeom prst="rect">
            <a:avLst/>
          </a:prstGeom>
        </p:spPr>
      </p:pic>
    </p:spTree>
    <p:extLst>
      <p:ext uri="{BB962C8B-B14F-4D97-AF65-F5344CB8AC3E}">
        <p14:creationId xmlns:p14="http://schemas.microsoft.com/office/powerpoint/2010/main" val="3812821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807381-C587-144F-946D-8E55BD0C3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024" y="0"/>
            <a:ext cx="7275443"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E6AB6D7-1387-8E45-A9D4-67E69B7C4CB7}"/>
              </a:ext>
            </a:extLst>
          </p:cNvPr>
          <p:cNvSpPr>
            <a:spLocks noGrp="1"/>
          </p:cNvSpPr>
          <p:nvPr>
            <p:ph type="ctrTitle"/>
          </p:nvPr>
        </p:nvSpPr>
        <p:spPr>
          <a:xfrm>
            <a:off x="7407797" y="2378583"/>
            <a:ext cx="4537276" cy="1169751"/>
          </a:xfrm>
          <a:prstGeom prst="rect">
            <a:avLst/>
          </a:prstGeom>
        </p:spPr>
        <p:txBody>
          <a:bodyPr anchor="b">
            <a:normAutofit/>
          </a:bodyPr>
          <a:lstStyle>
            <a:lvl1pPr algn="l">
              <a:defRPr sz="32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C035A105-1E5F-3948-AE26-976FB06B6B07}"/>
              </a:ext>
            </a:extLst>
          </p:cNvPr>
          <p:cNvSpPr>
            <a:spLocks noGrp="1"/>
          </p:cNvSpPr>
          <p:nvPr>
            <p:ph type="subTitle" idx="1"/>
          </p:nvPr>
        </p:nvSpPr>
        <p:spPr>
          <a:xfrm>
            <a:off x="7407797" y="3740658"/>
            <a:ext cx="4537276"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34A147-0F0A-A54E-940C-4C40E8B8C9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50976" y="5918198"/>
            <a:ext cx="1267526" cy="526143"/>
          </a:xfrm>
          <a:prstGeom prst="rect">
            <a:avLst/>
          </a:prstGeom>
        </p:spPr>
      </p:pic>
    </p:spTree>
    <p:extLst>
      <p:ext uri="{BB962C8B-B14F-4D97-AF65-F5344CB8AC3E}">
        <p14:creationId xmlns:p14="http://schemas.microsoft.com/office/powerpoint/2010/main" val="533779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F1C4CC-74FA-964F-8929-EE5DB792CADA}"/>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49C3257-CC65-2243-8AF9-85FD94499492}"/>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649A24E8-42F1-1F41-A819-DE196CB6D5C8}"/>
              </a:ext>
            </a:extLst>
          </p:cNvPr>
          <p:cNvPicPr>
            <a:picLocks noChangeAspect="1"/>
          </p:cNvPicPr>
          <p:nvPr userDrawn="1"/>
        </p:nvPicPr>
        <p:blipFill>
          <a:blip r:embed="rId3"/>
          <a:stretch>
            <a:fillRect/>
          </a:stretch>
        </p:blipFill>
        <p:spPr>
          <a:xfrm>
            <a:off x="820057" y="551145"/>
            <a:ext cx="1541840" cy="420501"/>
          </a:xfrm>
          <a:prstGeom prst="rect">
            <a:avLst/>
          </a:prstGeom>
        </p:spPr>
      </p:pic>
    </p:spTree>
    <p:extLst>
      <p:ext uri="{BB962C8B-B14F-4D97-AF65-F5344CB8AC3E}">
        <p14:creationId xmlns:p14="http://schemas.microsoft.com/office/powerpoint/2010/main" val="6429236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FD7E68B2-C03F-A94E-9DAE-0DE7B0298DB2}"/>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94C324BE-D1F4-7B48-A7EB-0739458CA9F1}"/>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DE40BC9D-26C1-D243-B933-9952A19C103A}"/>
              </a:ext>
            </a:extLst>
          </p:cNvPr>
          <p:cNvPicPr>
            <a:picLocks noChangeAspect="1"/>
          </p:cNvPicPr>
          <p:nvPr userDrawn="1"/>
        </p:nvPicPr>
        <p:blipFill>
          <a:blip r:embed="rId3"/>
          <a:stretch>
            <a:fillRect/>
          </a:stretch>
        </p:blipFill>
        <p:spPr>
          <a:xfrm>
            <a:off x="820057" y="6445477"/>
            <a:ext cx="643164" cy="175408"/>
          </a:xfrm>
          <a:prstGeom prst="rect">
            <a:avLst/>
          </a:prstGeom>
        </p:spPr>
      </p:pic>
    </p:spTree>
    <p:extLst>
      <p:ext uri="{BB962C8B-B14F-4D97-AF65-F5344CB8AC3E}">
        <p14:creationId xmlns:p14="http://schemas.microsoft.com/office/powerpoint/2010/main" val="1797223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BBAA2E16-9829-0D4E-96A8-83F275E8AF5E}"/>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4028C66-85FF-AB4B-ACFC-6B1E36473CE5}"/>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accent1">
                    <a:lumMod val="20000"/>
                    <a:lumOff val="8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80ED7699-B617-924B-B99E-4B1E88279A05}"/>
              </a:ext>
            </a:extLst>
          </p:cNvPr>
          <p:cNvPicPr>
            <a:picLocks noChangeAspect="1"/>
          </p:cNvPicPr>
          <p:nvPr userDrawn="1"/>
        </p:nvPicPr>
        <p:blipFill>
          <a:blip r:embed="rId3"/>
          <a:stretch>
            <a:fillRect/>
          </a:stretch>
        </p:blipFill>
        <p:spPr>
          <a:xfrm>
            <a:off x="820057" y="6445477"/>
            <a:ext cx="643164" cy="175408"/>
          </a:xfrm>
          <a:prstGeom prst="rect">
            <a:avLst/>
          </a:prstGeom>
        </p:spPr>
      </p:pic>
    </p:spTree>
    <p:extLst>
      <p:ext uri="{BB962C8B-B14F-4D97-AF65-F5344CB8AC3E}">
        <p14:creationId xmlns:p14="http://schemas.microsoft.com/office/powerpoint/2010/main" val="3904194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3AF90-7A2D-7C47-BA4A-FB67B08600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DA02882-758F-414B-8AB6-D7B6D21188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
        <p:nvSpPr>
          <p:cNvPr id="8" name="Title 1">
            <a:extLst>
              <a:ext uri="{FF2B5EF4-FFF2-40B4-BE49-F238E27FC236}">
                <a16:creationId xmlns:a16="http://schemas.microsoft.com/office/drawing/2014/main" id="{70CE5B80-16DE-6547-B365-578DD573754B}"/>
              </a:ext>
            </a:extLst>
          </p:cNvPr>
          <p:cNvSpPr>
            <a:spLocks noGrp="1"/>
          </p:cNvSpPr>
          <p:nvPr>
            <p:ph type="ctrTitle"/>
          </p:nvPr>
        </p:nvSpPr>
        <p:spPr>
          <a:xfrm>
            <a:off x="820057" y="3719115"/>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9" name="Subtitle 2">
            <a:extLst>
              <a:ext uri="{FF2B5EF4-FFF2-40B4-BE49-F238E27FC236}">
                <a16:creationId xmlns:a16="http://schemas.microsoft.com/office/drawing/2014/main" id="{F57C51BB-A201-704A-B92D-80C21F6965E0}"/>
              </a:ext>
            </a:extLst>
          </p:cNvPr>
          <p:cNvSpPr>
            <a:spLocks noGrp="1"/>
          </p:cNvSpPr>
          <p:nvPr>
            <p:ph type="subTitle" idx="1"/>
          </p:nvPr>
        </p:nvSpPr>
        <p:spPr>
          <a:xfrm>
            <a:off x="820057" y="5081190"/>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4645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7F29338-B6C4-D049-BCAC-DC0C60620A70}"/>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F2516E96-00A2-6041-A114-E20DF1B3C539}"/>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954D7C63-6C5C-7F4D-9D02-E4739C7AF1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1923811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027B71C-7D5B-AF49-9545-5D979E7FFD81}"/>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71E80FD6-3FCD-9743-A71B-F2AA90BB7A59}"/>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1A96761-8762-8C48-A19D-3B5BD8F17B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3840007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DA08A68-1712-384C-A846-9FA895453157}"/>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4" name="Subtitle 2">
            <a:extLst>
              <a:ext uri="{FF2B5EF4-FFF2-40B4-BE49-F238E27FC236}">
                <a16:creationId xmlns:a16="http://schemas.microsoft.com/office/drawing/2014/main" id="{06E11FF3-75D8-8541-B332-809DB0BC53EE}"/>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F245D2A7-6A4B-674F-AB7A-96AAD43A31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237509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57B2-ADE2-094A-9AFA-D48573B303A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7780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604B57-C2B7-D54A-923F-4DA993A668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7FFFC6E-E288-8847-9E97-A55892F47239}"/>
              </a:ext>
            </a:extLst>
          </p:cNvPr>
          <p:cNvSpPr>
            <a:spLocks noGrp="1"/>
          </p:cNvSpPr>
          <p:nvPr>
            <p:ph type="ctrTitle"/>
          </p:nvPr>
        </p:nvSpPr>
        <p:spPr>
          <a:xfrm>
            <a:off x="820057" y="2378583"/>
            <a:ext cx="6796085" cy="1169751"/>
          </a:xfrm>
          <a:prstGeom prst="rect">
            <a:avLst/>
          </a:prstGeom>
        </p:spPr>
        <p:txBody>
          <a:bodyPr anchor="b">
            <a:normAutofit/>
          </a:bodyPr>
          <a:lstStyle>
            <a:lvl1pPr algn="l">
              <a:defRPr sz="3600" b="1" i="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sp>
        <p:nvSpPr>
          <p:cNvPr id="5" name="Subtitle 2">
            <a:extLst>
              <a:ext uri="{FF2B5EF4-FFF2-40B4-BE49-F238E27FC236}">
                <a16:creationId xmlns:a16="http://schemas.microsoft.com/office/drawing/2014/main" id="{A5BC0C19-0CF7-0E46-957F-677BF6E5E72F}"/>
              </a:ext>
            </a:extLst>
          </p:cNvPr>
          <p:cNvSpPr>
            <a:spLocks noGrp="1"/>
          </p:cNvSpPr>
          <p:nvPr>
            <p:ph type="subTitle" idx="1"/>
          </p:nvPr>
        </p:nvSpPr>
        <p:spPr>
          <a:xfrm>
            <a:off x="820057" y="3740658"/>
            <a:ext cx="6796085" cy="811203"/>
          </a:xfrm>
          <a:prstGeom prst="rect">
            <a:avLst/>
          </a:prstGeom>
        </p:spPr>
        <p:txBody>
          <a:bodyPr>
            <a:normAutofit/>
          </a:bodyPr>
          <a:lstStyle>
            <a:lvl1pPr marL="0" indent="0" algn="l">
              <a:buNone/>
              <a:defRPr sz="1800" b="1" i="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105FC77B-3113-B34F-942F-475022CD5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6445477"/>
            <a:ext cx="625021" cy="170460"/>
          </a:xfrm>
          <a:prstGeom prst="rect">
            <a:avLst/>
          </a:prstGeom>
        </p:spPr>
      </p:pic>
    </p:spTree>
    <p:extLst>
      <p:ext uri="{BB962C8B-B14F-4D97-AF65-F5344CB8AC3E}">
        <p14:creationId xmlns:p14="http://schemas.microsoft.com/office/powerpoint/2010/main" val="359016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3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6AD75A-ABED-0848-A6DE-C10A40F701F2}"/>
              </a:ext>
            </a:extLst>
          </p:cNvPr>
          <p:cNvSpPr>
            <a:spLocks noGrp="1"/>
          </p:cNvSpPr>
          <p:nvPr>
            <p:ph idx="1"/>
          </p:nvPr>
        </p:nvSpPr>
        <p:spPr>
          <a:xfrm>
            <a:off x="5183188" y="1608881"/>
            <a:ext cx="6172200" cy="42521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45FF2-8B94-D74E-BD33-1674520C6B2F}"/>
              </a:ext>
            </a:extLst>
          </p:cNvPr>
          <p:cNvSpPr>
            <a:spLocks noGrp="1"/>
          </p:cNvSpPr>
          <p:nvPr>
            <p:ph type="body" sz="half" idx="2"/>
          </p:nvPr>
        </p:nvSpPr>
        <p:spPr>
          <a:xfrm>
            <a:off x="839788" y="1607945"/>
            <a:ext cx="3932237" cy="42610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a:extLst>
              <a:ext uri="{FF2B5EF4-FFF2-40B4-BE49-F238E27FC236}">
                <a16:creationId xmlns:a16="http://schemas.microsoft.com/office/drawing/2014/main" id="{0979FB5A-257B-0847-B425-BA0D5AF2438A}"/>
              </a:ext>
            </a:extLst>
          </p:cNvPr>
          <p:cNvSpPr>
            <a:spLocks noGrp="1"/>
          </p:cNvSpPr>
          <p:nvPr>
            <p:ph type="title"/>
          </p:nvPr>
        </p:nvSpPr>
        <p:spPr>
          <a:xfrm>
            <a:off x="838200" y="365125"/>
            <a:ext cx="10515600" cy="941161"/>
          </a:xfrm>
        </p:spPr>
        <p:txBody>
          <a:bodyPr/>
          <a:lstStyle/>
          <a:p>
            <a:r>
              <a:rPr lang="en-US"/>
              <a:t>Click to edit Master title style</a:t>
            </a:r>
          </a:p>
        </p:txBody>
      </p:sp>
    </p:spTree>
    <p:extLst>
      <p:ext uri="{BB962C8B-B14F-4D97-AF65-F5344CB8AC3E}">
        <p14:creationId xmlns:p14="http://schemas.microsoft.com/office/powerpoint/2010/main" val="88379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57DA0F-2B3F-2648-BA6C-60A30FAFA4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A9B7E1-4516-BE4A-AD4A-BDA892DBA437}"/>
              </a:ext>
            </a:extLst>
          </p:cNvPr>
          <p:cNvSpPr>
            <a:spLocks noGrp="1"/>
          </p:cNvSpPr>
          <p:nvPr>
            <p:ph type="title"/>
          </p:nvPr>
        </p:nvSpPr>
        <p:spPr>
          <a:xfrm>
            <a:off x="838200" y="5018148"/>
            <a:ext cx="8771792" cy="941161"/>
          </a:xfrm>
        </p:spPr>
        <p:txBody>
          <a:bodyPr anchor="b"/>
          <a:lstStyle/>
          <a:p>
            <a:r>
              <a:rPr lang="en-US"/>
              <a:t>Click to edit Master title style</a:t>
            </a:r>
          </a:p>
        </p:txBody>
      </p:sp>
      <p:sp>
        <p:nvSpPr>
          <p:cNvPr id="5" name="Subtitle 2">
            <a:extLst>
              <a:ext uri="{FF2B5EF4-FFF2-40B4-BE49-F238E27FC236}">
                <a16:creationId xmlns:a16="http://schemas.microsoft.com/office/drawing/2014/main" id="{64E6C686-F293-DA4C-9B33-31BE7F5FD4B2}"/>
              </a:ext>
            </a:extLst>
          </p:cNvPr>
          <p:cNvSpPr>
            <a:spLocks noGrp="1"/>
          </p:cNvSpPr>
          <p:nvPr>
            <p:ph type="subTitle" idx="1"/>
          </p:nvPr>
        </p:nvSpPr>
        <p:spPr>
          <a:xfrm>
            <a:off x="820058" y="6046798"/>
            <a:ext cx="8786926" cy="469750"/>
          </a:xfrm>
        </p:spPr>
        <p:txBody>
          <a:bodyPr>
            <a:normAutofit/>
          </a:bodyPr>
          <a:lstStyle>
            <a:lvl1pPr marL="0" indent="0" algn="l">
              <a:buNone/>
              <a:defRPr sz="1800" b="1" i="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65D7DE4C-C2D5-9748-8316-E7F199891569}"/>
              </a:ext>
            </a:extLst>
          </p:cNvPr>
          <p:cNvGrpSpPr/>
          <p:nvPr userDrawn="1"/>
        </p:nvGrpSpPr>
        <p:grpSpPr>
          <a:xfrm>
            <a:off x="665580" y="1336329"/>
            <a:ext cx="1377609" cy="1377609"/>
            <a:chOff x="665580" y="1336329"/>
            <a:chExt cx="1377609" cy="1377609"/>
          </a:xfrm>
        </p:grpSpPr>
        <p:sp>
          <p:nvSpPr>
            <p:cNvPr id="7" name="Oval 6">
              <a:extLst>
                <a:ext uri="{FF2B5EF4-FFF2-40B4-BE49-F238E27FC236}">
                  <a16:creationId xmlns:a16="http://schemas.microsoft.com/office/drawing/2014/main" id="{1DB1382A-8004-CB4E-A59E-BA30D2BC5407}"/>
                </a:ext>
              </a:extLst>
            </p:cNvPr>
            <p:cNvSpPr/>
            <p:nvPr userDrawn="1"/>
          </p:nvSpPr>
          <p:spPr>
            <a:xfrm>
              <a:off x="751889" y="1422638"/>
              <a:ext cx="1204989" cy="12049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4F651C-CBF2-5745-B507-9BD39B9CD5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580" y="1336329"/>
              <a:ext cx="1377609" cy="1377609"/>
            </a:xfrm>
            <a:prstGeom prst="rect">
              <a:avLst/>
            </a:prstGeom>
          </p:spPr>
        </p:pic>
      </p:grpSp>
      <p:pic>
        <p:nvPicPr>
          <p:cNvPr id="11" name="Picture 10" descr="A blue text on a black background&#10;&#10;Description automatically generated">
            <a:extLst>
              <a:ext uri="{FF2B5EF4-FFF2-40B4-BE49-F238E27FC236}">
                <a16:creationId xmlns:a16="http://schemas.microsoft.com/office/drawing/2014/main" id="{17D92D98-4D1B-9935-2800-44CB20C39B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2600" y="5317455"/>
            <a:ext cx="2315817" cy="1244320"/>
          </a:xfrm>
          <a:prstGeom prst="rect">
            <a:avLst/>
          </a:prstGeom>
        </p:spPr>
      </p:pic>
    </p:spTree>
    <p:extLst>
      <p:ext uri="{BB962C8B-B14F-4D97-AF65-F5344CB8AC3E}">
        <p14:creationId xmlns:p14="http://schemas.microsoft.com/office/powerpoint/2010/main" val="44258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F749-0795-6140-9730-CF7CD4742C8C}"/>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B3BFA54-D08F-554D-9F20-0DCF9A066E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92945E5A-3A85-1441-8474-41D570881953}"/>
              </a:ext>
            </a:extLst>
          </p:cNvPr>
          <p:cNvSpPr>
            <a:spLocks noGrp="1"/>
          </p:cNvSpPr>
          <p:nvPr>
            <p:ph type="pic" sz="quarter" idx="10"/>
          </p:nvPr>
        </p:nvSpPr>
        <p:spPr>
          <a:xfrm>
            <a:off x="838200" y="1825625"/>
            <a:ext cx="5181600" cy="4351338"/>
          </a:xfrm>
        </p:spPr>
        <p:txBody>
          <a:bodyPr/>
          <a:lstStyle/>
          <a:p>
            <a:endParaRPr lang="en-US"/>
          </a:p>
        </p:txBody>
      </p:sp>
      <p:sp>
        <p:nvSpPr>
          <p:cNvPr id="8" name="Rectangle 7">
            <a:extLst>
              <a:ext uri="{FF2B5EF4-FFF2-40B4-BE49-F238E27FC236}">
                <a16:creationId xmlns:a16="http://schemas.microsoft.com/office/drawing/2014/main" id="{91A3CC9B-CBDC-964B-BCF7-8CBDC6FBA8F1}"/>
              </a:ext>
            </a:extLst>
          </p:cNvPr>
          <p:cNvSpPr/>
          <p:nvPr userDrawn="1"/>
        </p:nvSpPr>
        <p:spPr>
          <a:xfrm>
            <a:off x="838200" y="6100763"/>
            <a:ext cx="5181600"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353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6.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D7734-1998-B34C-8783-7DB4128A0966}"/>
              </a:ext>
            </a:extLst>
          </p:cNvPr>
          <p:cNvSpPr>
            <a:spLocks noGrp="1"/>
          </p:cNvSpPr>
          <p:nvPr>
            <p:ph type="title"/>
          </p:nvPr>
        </p:nvSpPr>
        <p:spPr>
          <a:xfrm>
            <a:off x="838200" y="365125"/>
            <a:ext cx="9290538" cy="94116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F6F0FCE-565E-C343-AF41-C23FE5976956}"/>
              </a:ext>
            </a:extLst>
          </p:cNvPr>
          <p:cNvSpPr>
            <a:spLocks noGrp="1"/>
          </p:cNvSpPr>
          <p:nvPr>
            <p:ph type="body" idx="1"/>
          </p:nvPr>
        </p:nvSpPr>
        <p:spPr>
          <a:xfrm>
            <a:off x="838200" y="1494971"/>
            <a:ext cx="10515600" cy="4307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D953312-B34C-5B49-8D8E-6FBE59E93A0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728779" y="6445477"/>
            <a:ext cx="625021" cy="170460"/>
          </a:xfrm>
          <a:prstGeom prst="rect">
            <a:avLst/>
          </a:prstGeom>
        </p:spPr>
      </p:pic>
      <p:sp>
        <p:nvSpPr>
          <p:cNvPr id="9" name="Slide Number Placeholder 5">
            <a:extLst>
              <a:ext uri="{FF2B5EF4-FFF2-40B4-BE49-F238E27FC236}">
                <a16:creationId xmlns:a16="http://schemas.microsoft.com/office/drawing/2014/main" id="{616B823E-7ED2-2D42-8ED6-FCA40D39DF9E}"/>
              </a:ext>
            </a:extLst>
          </p:cNvPr>
          <p:cNvSpPr txBox="1">
            <a:spLocks/>
          </p:cNvSpPr>
          <p:nvPr userDrawn="1"/>
        </p:nvSpPr>
        <p:spPr>
          <a:xfrm>
            <a:off x="838200" y="6445477"/>
            <a:ext cx="6809232" cy="17145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rgbClr val="272727"/>
                </a:solidFill>
              </a:rPr>
              <a:t>Business Use Only | </a:t>
            </a:r>
            <a:fld id="{0B7EBBE8-1363-41B5-B342-36A40BB96AB2}" type="slidenum">
              <a:rPr lang="en-US" sz="700" smtClean="0">
                <a:solidFill>
                  <a:srgbClr val="272727"/>
                </a:solidFill>
              </a:rPr>
              <a:pPr algn="l"/>
              <a:t>‹#›</a:t>
            </a:fld>
            <a:r>
              <a:rPr lang="en-US" sz="700">
                <a:solidFill>
                  <a:srgbClr val="272727"/>
                </a:solidFill>
              </a:rPr>
              <a:t> </a:t>
            </a:r>
          </a:p>
        </p:txBody>
      </p:sp>
      <p:pic>
        <p:nvPicPr>
          <p:cNvPr id="6" name="Picture 5" descr="A blue text on a black background&#10;&#10;Description automatically generated">
            <a:extLst>
              <a:ext uri="{FF2B5EF4-FFF2-40B4-BE49-F238E27FC236}">
                <a16:creationId xmlns:a16="http://schemas.microsoft.com/office/drawing/2014/main" id="{79409559-85B4-BD2B-7996-6E5D4C27C909}"/>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382540" y="212246"/>
            <a:ext cx="2082799" cy="1119116"/>
          </a:xfrm>
          <a:prstGeom prst="rect">
            <a:avLst/>
          </a:prstGeom>
        </p:spPr>
      </p:pic>
    </p:spTree>
    <p:extLst>
      <p:ext uri="{BB962C8B-B14F-4D97-AF65-F5344CB8AC3E}">
        <p14:creationId xmlns:p14="http://schemas.microsoft.com/office/powerpoint/2010/main" val="1508959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8" r:id="rId8"/>
    <p:sldLayoutId id="2147483677" r:id="rId9"/>
    <p:sldLayoutId id="2147483688" r:id="rId10"/>
    <p:sldLayoutId id="2147483691" r:id="rId11"/>
    <p:sldLayoutId id="2147483694" r:id="rId12"/>
    <p:sldLayoutId id="2147483696" r:id="rId13"/>
    <p:sldLayoutId id="2147483697" r:id="rId14"/>
    <p:sldLayoutId id="2147483698" r:id="rId15"/>
    <p:sldLayoutId id="2147483862" r:id="rId16"/>
  </p:sldLayoutIdLst>
  <p:txStyles>
    <p:titleStyle>
      <a:lvl1pPr algn="l" defTabSz="914400" rtl="0" eaLnBrk="1" latinLnBrk="0" hangingPunct="1">
        <a:lnSpc>
          <a:spcPct val="90000"/>
        </a:lnSpc>
        <a:spcBef>
          <a:spcPct val="0"/>
        </a:spcBef>
        <a:buNone/>
        <a:defRPr sz="2800" b="1" i="0" kern="1200">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911504"/>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24543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055221"/>
      </p:ext>
    </p:extLst>
  </p:cSld>
  <p:clrMap bg1="lt1" tx1="dk1" bg2="lt2" tx2="dk2" accent1="accent1" accent2="accent2" accent3="accent3" accent4="accent4" accent5="accent5" accent6="accent6" hlink="hlink" folHlink="folHlink"/>
  <p:sldLayoutIdLst>
    <p:sldLayoutId id="2147483807" r:id="rId1"/>
    <p:sldLayoutId id="21474838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58184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21950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18/10/relationships/comments" Target="../comments/modernComment_7FFFD7F7_3719A010.xml"/><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slideLayout" Target="../slideLayouts/slideLayout4.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image" Target="../media/image4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51" Type="http://schemas.openxmlformats.org/officeDocument/2006/relationships/notesSlide" Target="../notesSlides/notesSlide4.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s>
</file>

<file path=ppt/slides/_rels/slide7.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tags" Target="../tags/tag66.xml"/><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notesSlide" Target="../notesSlides/notesSlide5.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openxmlformats.org/officeDocument/2006/relationships/tags" Target="../tags/tag64.xml"/><Relationship Id="rId10" Type="http://schemas.openxmlformats.org/officeDocument/2006/relationships/tags" Target="../tags/tag59.xml"/><Relationship Id="rId19" Type="http://schemas.openxmlformats.org/officeDocument/2006/relationships/slideLayout" Target="../slideLayouts/slideLayout2.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jpe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636009-E7FB-0964-5801-DF047D1F7356}"/>
              </a:ext>
            </a:extLst>
          </p:cNvPr>
          <p:cNvSpPr>
            <a:spLocks noGrp="1"/>
          </p:cNvSpPr>
          <p:nvPr>
            <p:ph type="ctrTitle"/>
          </p:nvPr>
        </p:nvSpPr>
        <p:spPr>
          <a:xfrm>
            <a:off x="168167" y="2737131"/>
            <a:ext cx="5927834" cy="811203"/>
          </a:xfrm>
        </p:spPr>
        <p:txBody>
          <a:bodyPr>
            <a:normAutofit fontScale="90000"/>
          </a:bodyPr>
          <a:lstStyle>
            <a:lvl1pPr>
              <a:defRPr>
                <a:solidFill>
                  <a:schemeClr val="bg1"/>
                </a:solidFill>
              </a:defRPr>
            </a:lvl1pPr>
          </a:lstStyle>
          <a:p>
            <a:r>
              <a:rPr lang="en-US"/>
              <a:t>Best University-Business Cooperation of the Year </a:t>
            </a:r>
          </a:p>
        </p:txBody>
      </p:sp>
      <p:sp>
        <p:nvSpPr>
          <p:cNvPr id="4" name="Subtitle 2">
            <a:extLst>
              <a:ext uri="{FF2B5EF4-FFF2-40B4-BE49-F238E27FC236}">
                <a16:creationId xmlns:a16="http://schemas.microsoft.com/office/drawing/2014/main" id="{12356134-2258-345B-CF59-BAAAB5538A49}"/>
              </a:ext>
            </a:extLst>
          </p:cNvPr>
          <p:cNvSpPr>
            <a:spLocks noGrp="1"/>
          </p:cNvSpPr>
          <p:nvPr>
            <p:ph type="subTitle" idx="1"/>
          </p:nvPr>
        </p:nvSpPr>
        <p:spPr>
          <a:xfrm>
            <a:off x="273519" y="3730147"/>
            <a:ext cx="5441847" cy="811203"/>
          </a:xfrm>
        </p:spPr>
        <p:txBody>
          <a:bodyPr/>
          <a:lstStyle>
            <a:lvl1pPr marL="0" indent="0">
              <a:buNone/>
              <a:defRPr sz="1800">
                <a:solidFill>
                  <a:schemeClr val="bg1"/>
                </a:solidFill>
              </a:defRPr>
            </a:lvl1pPr>
          </a:lstStyle>
          <a:p>
            <a:r>
              <a:rPr lang="pl-PL"/>
              <a:t>March 6th, 2024</a:t>
            </a:r>
            <a:endParaRPr lang="en-US"/>
          </a:p>
          <a:p>
            <a:endParaRPr lang="en-US"/>
          </a:p>
        </p:txBody>
      </p:sp>
    </p:spTree>
    <p:extLst>
      <p:ext uri="{BB962C8B-B14F-4D97-AF65-F5344CB8AC3E}">
        <p14:creationId xmlns:p14="http://schemas.microsoft.com/office/powerpoint/2010/main" val="304790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404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9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928524-E430-E74F-8564-C5C31A44AABD}"/>
              </a:ext>
            </a:extLst>
          </p:cNvPr>
          <p:cNvSpPr/>
          <p:nvPr/>
        </p:nvSpPr>
        <p:spPr>
          <a:xfrm>
            <a:off x="8972550" y="133350"/>
            <a:ext cx="3219450" cy="1291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103;p16">
            <a:extLst>
              <a:ext uri="{FF2B5EF4-FFF2-40B4-BE49-F238E27FC236}">
                <a16:creationId xmlns:a16="http://schemas.microsoft.com/office/drawing/2014/main" id="{712B645F-4812-19C5-945D-2CAC555E84BC}"/>
              </a:ext>
            </a:extLst>
          </p:cNvPr>
          <p:cNvPicPr preferRelativeResize="0"/>
          <p:nvPr/>
        </p:nvPicPr>
        <p:blipFill rotWithShape="1">
          <a:blip r:embed="rId2">
            <a:alphaModFix/>
          </a:blip>
          <a:srcRect l="77564" t="1438" r="-62695" b="12762"/>
          <a:stretch/>
        </p:blipFill>
        <p:spPr>
          <a:xfrm>
            <a:off x="9029700" y="14483"/>
            <a:ext cx="12095594" cy="6857999"/>
          </a:xfrm>
          <a:prstGeom prst="rect">
            <a:avLst/>
          </a:prstGeom>
          <a:noFill/>
          <a:ln>
            <a:noFill/>
          </a:ln>
        </p:spPr>
      </p:pic>
      <p:sp>
        <p:nvSpPr>
          <p:cNvPr id="8" name="Google Shape;104;p16">
            <a:extLst>
              <a:ext uri="{FF2B5EF4-FFF2-40B4-BE49-F238E27FC236}">
                <a16:creationId xmlns:a16="http://schemas.microsoft.com/office/drawing/2014/main" id="{2E1DF719-C3D2-83A8-E6CF-4F3041D6A36E}"/>
              </a:ext>
            </a:extLst>
          </p:cNvPr>
          <p:cNvSpPr/>
          <p:nvPr/>
        </p:nvSpPr>
        <p:spPr>
          <a:xfrm>
            <a:off x="0" y="-11896"/>
            <a:ext cx="12192000" cy="6858000"/>
          </a:xfrm>
          <a:prstGeom prst="rect">
            <a:avLst/>
          </a:prstGeom>
          <a:gradFill>
            <a:gsLst>
              <a:gs pos="0">
                <a:schemeClr val="lt1"/>
              </a:gs>
              <a:gs pos="50000">
                <a:srgbClr val="FFFFFF"/>
              </a:gs>
              <a:gs pos="100000">
                <a:srgbClr val="FFFFFF">
                  <a:alpha val="0"/>
                </a:srgbClr>
              </a:gs>
            </a:gsLst>
            <a:lin ang="18900044" scaled="0"/>
          </a:gradFill>
          <a:ln>
            <a:noFill/>
          </a:ln>
        </p:spPr>
        <p:txBody>
          <a:bodyPr spcFirstLastPara="1" wrap="square" lIns="121900" tIns="121900" rIns="121900" bIns="121900" anchor="ctr" anchorCtr="0">
            <a:noAutofit/>
          </a:bodyPr>
          <a:lstStyle/>
          <a:p>
            <a:endParaRPr sz="2400"/>
          </a:p>
        </p:txBody>
      </p:sp>
      <p:sp>
        <p:nvSpPr>
          <p:cNvPr id="4" name="Google Shape;206;p18">
            <a:extLst>
              <a:ext uri="{FF2B5EF4-FFF2-40B4-BE49-F238E27FC236}">
                <a16:creationId xmlns:a16="http://schemas.microsoft.com/office/drawing/2014/main" id="{EB87409A-739D-7757-1BAD-971CC702D2DE}"/>
              </a:ext>
            </a:extLst>
          </p:cNvPr>
          <p:cNvSpPr txBox="1"/>
          <p:nvPr/>
        </p:nvSpPr>
        <p:spPr>
          <a:xfrm>
            <a:off x="9169691" y="2890648"/>
            <a:ext cx="2993199" cy="753998"/>
          </a:xfrm>
          <a:prstGeom prst="rect">
            <a:avLst/>
          </a:prstGeom>
          <a:noFill/>
          <a:ln>
            <a:noFill/>
          </a:ln>
        </p:spPr>
        <p:txBody>
          <a:bodyPr spcFirstLastPara="1" wrap="square" lIns="121900" tIns="60933" rIns="121900" bIns="60933" anchor="t" anchorCtr="0">
            <a:spAutoFit/>
          </a:bodyPr>
          <a:lstStyle/>
          <a:p>
            <a:pPr marL="12700" marR="0" lvl="0" indent="0" algn="ctr" defTabSz="914377" rtl="0" eaLnBrk="1" fontAlgn="auto" latinLnBrk="0" hangingPunct="1">
              <a:lnSpc>
                <a:spcPct val="100000"/>
              </a:lnSpc>
              <a:spcBef>
                <a:spcPts val="751"/>
              </a:spcBef>
              <a:spcAft>
                <a:spcPts val="0"/>
              </a:spcAft>
              <a:buClrTx/>
              <a:buSzTx/>
              <a:buFontTx/>
              <a:buNone/>
              <a:tabLst/>
              <a:defRPr/>
            </a:pPr>
            <a:r>
              <a:rPr kumimoji="0" lang="pl-PL" sz="1600" b="1" i="0" u="none" strike="noStrike" kern="1200" cap="none" spc="15" normalizeH="0" baseline="0" noProof="0">
                <a:ln>
                  <a:noFill/>
                </a:ln>
                <a:solidFill>
                  <a:srgbClr val="00AFEF"/>
                </a:solidFill>
                <a:effectLst/>
                <a:uLnTx/>
                <a:uFillTx/>
                <a:latin typeface="Open Sans"/>
                <a:ea typeface="+mn-ea"/>
                <a:cs typeface="Open Sans"/>
              </a:rPr>
              <a:t>Rafał Jatczak</a:t>
            </a:r>
            <a:endParaRPr kumimoji="0" lang="en-US" sz="1600" b="0" i="0" u="none" strike="noStrike" kern="1200" cap="none" spc="0" normalizeH="0" baseline="0" noProof="0">
              <a:ln>
                <a:noFill/>
              </a:ln>
              <a:solidFill>
                <a:prstClr val="black"/>
              </a:solidFill>
              <a:effectLst/>
              <a:uLnTx/>
              <a:uFillTx/>
              <a:latin typeface="Open Sans"/>
              <a:ea typeface="+mn-ea"/>
              <a:cs typeface="Open Sans"/>
            </a:endParaRPr>
          </a:p>
          <a:p>
            <a:pPr marL="12700" marR="0" lvl="0" indent="0" algn="ctr" defTabSz="914377" rtl="0" eaLnBrk="1" fontAlgn="auto" latinLnBrk="0" hangingPunct="1">
              <a:lnSpc>
                <a:spcPct val="100000"/>
              </a:lnSpc>
              <a:spcBef>
                <a:spcPts val="385"/>
              </a:spcBef>
              <a:spcAft>
                <a:spcPts val="0"/>
              </a:spcAft>
              <a:buClrTx/>
              <a:buSzTx/>
              <a:buFontTx/>
              <a:buNone/>
              <a:tabLst/>
              <a:defRPr/>
            </a:pPr>
            <a:r>
              <a:rPr kumimoji="0" lang="pl-PL" sz="1500" b="1" i="0" u="none" strike="noStrike" kern="1200" cap="none" spc="5" normalizeH="0" baseline="0" noProof="0">
                <a:ln>
                  <a:noFill/>
                </a:ln>
                <a:solidFill>
                  <a:srgbClr val="003493"/>
                </a:solidFill>
                <a:effectLst/>
                <a:uLnTx/>
                <a:uFillTx/>
                <a:latin typeface="Open Sans"/>
                <a:ea typeface="+mn-ea"/>
                <a:cs typeface="Open Sans"/>
              </a:rPr>
              <a:t>Talent </a:t>
            </a:r>
            <a:r>
              <a:rPr kumimoji="0" lang="pl-PL" sz="1500" b="1" i="0" u="none" strike="noStrike" kern="1200" cap="none" spc="5" normalizeH="0" baseline="0" noProof="0" err="1">
                <a:ln>
                  <a:noFill/>
                </a:ln>
                <a:solidFill>
                  <a:srgbClr val="003493"/>
                </a:solidFill>
                <a:effectLst/>
                <a:uLnTx/>
                <a:uFillTx/>
                <a:latin typeface="Open Sans"/>
                <a:ea typeface="+mn-ea"/>
                <a:cs typeface="Open Sans"/>
              </a:rPr>
              <a:t>Acquisition</a:t>
            </a:r>
            <a:r>
              <a:rPr kumimoji="0" lang="pl-PL" sz="1500" b="1" i="0" u="none" strike="noStrike" kern="1200" cap="none" spc="5" normalizeH="0" baseline="0" noProof="0">
                <a:ln>
                  <a:noFill/>
                </a:ln>
                <a:solidFill>
                  <a:srgbClr val="003493"/>
                </a:solidFill>
                <a:effectLst/>
                <a:uLnTx/>
                <a:uFillTx/>
                <a:latin typeface="Open Sans"/>
                <a:ea typeface="+mn-ea"/>
                <a:cs typeface="Open Sans"/>
              </a:rPr>
              <a:t> Manager</a:t>
            </a:r>
            <a:endParaRPr kumimoji="0" lang="en-US" sz="1500" b="1" i="0" u="none" strike="noStrike" kern="1200" cap="none" spc="5" normalizeH="0" baseline="0" noProof="0">
              <a:ln>
                <a:noFill/>
              </a:ln>
              <a:solidFill>
                <a:srgbClr val="003493"/>
              </a:solidFill>
              <a:effectLst/>
              <a:uLnTx/>
              <a:uFillTx/>
              <a:latin typeface="Open Sans"/>
              <a:ea typeface="Open Sans"/>
              <a:cs typeface="Open Sans"/>
            </a:endParaRPr>
          </a:p>
        </p:txBody>
      </p:sp>
      <p:sp>
        <p:nvSpPr>
          <p:cNvPr id="6" name="Google Shape;206;p18">
            <a:extLst>
              <a:ext uri="{FF2B5EF4-FFF2-40B4-BE49-F238E27FC236}">
                <a16:creationId xmlns:a16="http://schemas.microsoft.com/office/drawing/2014/main" id="{210AF302-B8F3-FF4F-6B1A-88736B1C9888}"/>
              </a:ext>
            </a:extLst>
          </p:cNvPr>
          <p:cNvSpPr txBox="1"/>
          <p:nvPr/>
        </p:nvSpPr>
        <p:spPr>
          <a:xfrm>
            <a:off x="9169691" y="5353142"/>
            <a:ext cx="2993199" cy="984830"/>
          </a:xfrm>
          <a:prstGeom prst="rect">
            <a:avLst/>
          </a:prstGeom>
          <a:noFill/>
          <a:ln>
            <a:noFill/>
          </a:ln>
        </p:spPr>
        <p:txBody>
          <a:bodyPr spcFirstLastPara="1" wrap="square" lIns="121900" tIns="60933" rIns="121900" bIns="60933" anchor="t" anchorCtr="0">
            <a:spAutoFit/>
          </a:bodyPr>
          <a:lstStyle/>
          <a:p>
            <a:pPr marL="12700" marR="0" lvl="0" indent="0" algn="ctr" defTabSz="914377" rtl="0" eaLnBrk="1" fontAlgn="auto" latinLnBrk="0" hangingPunct="1">
              <a:lnSpc>
                <a:spcPct val="100000"/>
              </a:lnSpc>
              <a:spcBef>
                <a:spcPts val="751"/>
              </a:spcBef>
              <a:spcAft>
                <a:spcPts val="0"/>
              </a:spcAft>
              <a:buClrTx/>
              <a:buSzTx/>
              <a:buFontTx/>
              <a:buNone/>
              <a:tabLst/>
              <a:defRPr/>
            </a:pPr>
            <a:r>
              <a:rPr kumimoji="0" lang="en-US" sz="1600" b="1" i="0" u="none" strike="noStrike" kern="1200" cap="none" spc="15" normalizeH="0" baseline="0" noProof="0">
                <a:ln>
                  <a:noFill/>
                </a:ln>
                <a:solidFill>
                  <a:srgbClr val="00AFEF"/>
                </a:solidFill>
                <a:effectLst/>
                <a:uLnTx/>
                <a:uFillTx/>
                <a:latin typeface="Open Sans"/>
                <a:ea typeface="+mn-ea"/>
                <a:cs typeface="Open Sans"/>
              </a:rPr>
              <a:t>Kamil Merks</a:t>
            </a:r>
            <a:endParaRPr kumimoji="0" lang="en-US" sz="1600" b="0" i="0" u="none" strike="noStrike" kern="1200" cap="none" spc="0" normalizeH="0" baseline="0" noProof="0">
              <a:ln>
                <a:noFill/>
              </a:ln>
              <a:solidFill>
                <a:prstClr val="black"/>
              </a:solidFill>
              <a:effectLst/>
              <a:uLnTx/>
              <a:uFillTx/>
              <a:latin typeface="Open Sans"/>
              <a:ea typeface="+mn-ea"/>
              <a:cs typeface="Open Sans"/>
            </a:endParaRPr>
          </a:p>
          <a:p>
            <a:pPr marL="12700" marR="0" lvl="0" indent="0" algn="ctr" defTabSz="914377" rtl="0" eaLnBrk="1" fontAlgn="auto" latinLnBrk="0" hangingPunct="1">
              <a:lnSpc>
                <a:spcPct val="100000"/>
              </a:lnSpc>
              <a:spcBef>
                <a:spcPts val="385"/>
              </a:spcBef>
              <a:spcAft>
                <a:spcPts val="0"/>
              </a:spcAft>
              <a:buClrTx/>
              <a:buSzTx/>
              <a:buFontTx/>
              <a:buNone/>
              <a:tabLst/>
              <a:defRPr/>
            </a:pPr>
            <a:r>
              <a:rPr kumimoji="0" lang="en-US" sz="1500" b="1" i="0" u="none" strike="noStrike" kern="1200" cap="none" spc="5" normalizeH="0" baseline="0" noProof="0">
                <a:ln>
                  <a:noFill/>
                </a:ln>
                <a:solidFill>
                  <a:srgbClr val="003493"/>
                </a:solidFill>
                <a:effectLst/>
                <a:uLnTx/>
                <a:uFillTx/>
                <a:latin typeface="Open Sans"/>
                <a:ea typeface="+mn-ea"/>
                <a:cs typeface="Open Sans"/>
              </a:rPr>
              <a:t>Director, On-Prem Services</a:t>
            </a:r>
            <a:br>
              <a:rPr kumimoji="0" lang="pl-PL" sz="1500" b="1" i="0" u="none" strike="noStrike" kern="1200" cap="none" spc="5" normalizeH="0" baseline="0" noProof="0">
                <a:ln>
                  <a:noFill/>
                </a:ln>
                <a:solidFill>
                  <a:srgbClr val="003493"/>
                </a:solidFill>
                <a:effectLst/>
                <a:uLnTx/>
                <a:uFillTx/>
                <a:latin typeface="Open Sans"/>
                <a:ea typeface="+mn-ea"/>
                <a:cs typeface="Open Sans"/>
              </a:rPr>
            </a:br>
            <a:r>
              <a:rPr kumimoji="0" lang="en-US" sz="1500" b="1" i="0" u="none" strike="noStrike" kern="1200" cap="none" spc="5" normalizeH="0" baseline="0" noProof="0">
                <a:ln>
                  <a:noFill/>
                </a:ln>
                <a:solidFill>
                  <a:srgbClr val="003493"/>
                </a:solidFill>
                <a:effectLst/>
                <a:uLnTx/>
                <a:uFillTx/>
                <a:latin typeface="Open Sans"/>
                <a:ea typeface="+mn-ea"/>
                <a:cs typeface="Open Sans"/>
              </a:rPr>
              <a:t>ADH Community Lead</a:t>
            </a:r>
            <a:endParaRPr kumimoji="0" lang="en-US" sz="1500" b="1" i="0" u="none" strike="noStrike" kern="1200" cap="none" spc="5" normalizeH="0" baseline="0" noProof="0">
              <a:ln>
                <a:noFill/>
              </a:ln>
              <a:solidFill>
                <a:srgbClr val="003493"/>
              </a:solidFill>
              <a:effectLst/>
              <a:uLnTx/>
              <a:uFillTx/>
              <a:latin typeface="Open Sans"/>
              <a:ea typeface="Open Sans"/>
              <a:cs typeface="Open Sans"/>
            </a:endParaRPr>
          </a:p>
        </p:txBody>
      </p:sp>
      <p:sp>
        <p:nvSpPr>
          <p:cNvPr id="7" name="TextBox 6">
            <a:extLst>
              <a:ext uri="{FF2B5EF4-FFF2-40B4-BE49-F238E27FC236}">
                <a16:creationId xmlns:a16="http://schemas.microsoft.com/office/drawing/2014/main" id="{0BE08E70-0B46-1737-4ECB-F3027B032B3C}"/>
              </a:ext>
            </a:extLst>
          </p:cNvPr>
          <p:cNvSpPr txBox="1"/>
          <p:nvPr/>
        </p:nvSpPr>
        <p:spPr>
          <a:xfrm>
            <a:off x="9047979" y="767924"/>
            <a:ext cx="31440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a:ln>
                  <a:noFill/>
                </a:ln>
                <a:solidFill>
                  <a:srgbClr val="003493"/>
                </a:solidFill>
                <a:effectLst/>
                <a:uLnTx/>
                <a:uFillTx/>
                <a:latin typeface="Open Sans"/>
                <a:ea typeface="+mn-ea"/>
                <a:cs typeface="+mn-cs"/>
              </a:rPr>
              <a:t>Presenters</a:t>
            </a:r>
            <a:endParaRPr kumimoji="0" lang="en-US" sz="3200" b="1" i="0" u="none" strike="noStrike" kern="1200" cap="none" spc="0" normalizeH="0" baseline="0" noProof="0">
              <a:ln>
                <a:noFill/>
              </a:ln>
              <a:solidFill>
                <a:srgbClr val="003493"/>
              </a:solidFill>
              <a:effectLst/>
              <a:uLnTx/>
              <a:uFillTx/>
              <a:latin typeface="Open Sans"/>
              <a:ea typeface="+mn-ea"/>
              <a:cs typeface="+mn-cs"/>
            </a:endParaRPr>
          </a:p>
        </p:txBody>
      </p:sp>
      <p:cxnSp>
        <p:nvCxnSpPr>
          <p:cNvPr id="17" name="Google Shape;107;p16">
            <a:extLst>
              <a:ext uri="{FF2B5EF4-FFF2-40B4-BE49-F238E27FC236}">
                <a16:creationId xmlns:a16="http://schemas.microsoft.com/office/drawing/2014/main" id="{CB055499-181F-C160-26B8-ABECD0BEBC31}"/>
              </a:ext>
            </a:extLst>
          </p:cNvPr>
          <p:cNvCxnSpPr>
            <a:cxnSpLocks/>
          </p:cNvCxnSpPr>
          <p:nvPr/>
        </p:nvCxnSpPr>
        <p:spPr>
          <a:xfrm flipH="1">
            <a:off x="-98033" y="837134"/>
            <a:ext cx="3317484" cy="0"/>
          </a:xfrm>
          <a:prstGeom prst="straightConnector1">
            <a:avLst/>
          </a:prstGeom>
          <a:noFill/>
          <a:ln w="19050" cap="flat" cmpd="sng">
            <a:solidFill>
              <a:srgbClr val="00AEEF"/>
            </a:solidFill>
            <a:prstDash val="solid"/>
            <a:round/>
            <a:headEnd type="none" w="med" len="med"/>
            <a:tailEnd type="none" w="med" len="med"/>
          </a:ln>
        </p:spPr>
      </p:cxnSp>
      <p:sp>
        <p:nvSpPr>
          <p:cNvPr id="16" name="Google Shape;67;p15">
            <a:extLst>
              <a:ext uri="{FF2B5EF4-FFF2-40B4-BE49-F238E27FC236}">
                <a16:creationId xmlns:a16="http://schemas.microsoft.com/office/drawing/2014/main" id="{2A11DFEB-B64B-7472-689E-87618A15078F}"/>
              </a:ext>
            </a:extLst>
          </p:cNvPr>
          <p:cNvSpPr txBox="1"/>
          <p:nvPr/>
        </p:nvSpPr>
        <p:spPr>
          <a:xfrm>
            <a:off x="290512" y="922762"/>
            <a:ext cx="8582025" cy="972519"/>
          </a:xfrm>
          <a:prstGeom prst="rect">
            <a:avLst/>
          </a:prstGeom>
          <a:noFill/>
          <a:ln>
            <a:noFill/>
          </a:ln>
        </p:spPr>
        <p:txBody>
          <a:bodyPr spcFirstLastPara="1" wrap="square" lIns="121900" tIns="60933" rIns="121900" bIns="60933" anchor="t" anchorCtr="0">
            <a:spAutoFit/>
          </a:bodyPr>
          <a:lstStyle/>
          <a:p>
            <a:pPr algn="just">
              <a:lnSpc>
                <a:spcPct val="115000"/>
              </a:lnSpc>
            </a:pPr>
            <a:r>
              <a:rPr lang="en-US" sz="1600" b="1">
                <a:solidFill>
                  <a:srgbClr val="002060"/>
                </a:solidFill>
                <a:latin typeface="Open Sans"/>
                <a:ea typeface="Open Sans"/>
                <a:cs typeface="Open Sans"/>
                <a:sym typeface="Open Sans"/>
              </a:rPr>
              <a:t>Alcon is the global leader in eye care, dedicated to helping people see brilliantly. With an over 75-year heritage, we are the largest eye care device company in the world, with complementary businesses in Surgical and Vision Care</a:t>
            </a:r>
            <a:r>
              <a:rPr lang="pl-PL" sz="1600" b="1">
                <a:solidFill>
                  <a:srgbClr val="002060"/>
                </a:solidFill>
                <a:latin typeface="Open Sans"/>
                <a:ea typeface="Open Sans"/>
                <a:cs typeface="Open Sans"/>
                <a:sym typeface="Open Sans"/>
              </a:rPr>
              <a:t>.</a:t>
            </a:r>
            <a:endParaRPr sz="1600" b="1">
              <a:solidFill>
                <a:srgbClr val="002060"/>
              </a:solidFill>
              <a:latin typeface="Open Sans"/>
              <a:ea typeface="Open Sans"/>
              <a:cs typeface="Open Sans"/>
              <a:sym typeface="Open Sans"/>
            </a:endParaRPr>
          </a:p>
        </p:txBody>
      </p:sp>
      <p:sp>
        <p:nvSpPr>
          <p:cNvPr id="15" name="TextBox 14">
            <a:extLst>
              <a:ext uri="{FF2B5EF4-FFF2-40B4-BE49-F238E27FC236}">
                <a16:creationId xmlns:a16="http://schemas.microsoft.com/office/drawing/2014/main" id="{C8FA1DD0-2449-C64A-0E64-D2AF0B66A984}"/>
              </a:ext>
            </a:extLst>
          </p:cNvPr>
          <p:cNvSpPr txBox="1"/>
          <p:nvPr/>
        </p:nvSpPr>
        <p:spPr>
          <a:xfrm>
            <a:off x="290513" y="351338"/>
            <a:ext cx="521208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1" i="0" u="none" strike="noStrike" kern="1200" cap="none" spc="0" normalizeH="0" baseline="0" noProof="0" err="1">
                <a:ln>
                  <a:noFill/>
                </a:ln>
                <a:solidFill>
                  <a:srgbClr val="003493"/>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What</a:t>
            </a:r>
            <a:r>
              <a:rPr kumimoji="0" lang="pl-PL" sz="3200" b="1" i="0" u="none" strike="noStrike" kern="1200" cap="none" spc="0" normalizeH="0" baseline="0" noProof="0">
                <a:ln>
                  <a:noFill/>
                </a:ln>
                <a:solidFill>
                  <a:srgbClr val="003493"/>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pl-PL" sz="3200" b="1" i="0" u="none" strike="noStrike" kern="1200" cap="none" spc="0" normalizeH="0" baseline="0" noProof="0" err="1">
                <a:ln>
                  <a:noFill/>
                </a:ln>
                <a:solidFill>
                  <a:srgbClr val="003493"/>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is</a:t>
            </a:r>
            <a:r>
              <a:rPr kumimoji="0" lang="pl-PL" sz="3200" b="1" i="0" u="none" strike="noStrike" kern="1200" cap="none" spc="0" normalizeH="0" baseline="0" noProof="0">
                <a:ln>
                  <a:noFill/>
                </a:ln>
                <a:solidFill>
                  <a:srgbClr val="003493"/>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Alcon?</a:t>
            </a:r>
            <a:endParaRPr kumimoji="0" lang="en-US" sz="3200" b="1" i="0" u="none" strike="noStrike" kern="1200" cap="none" spc="0" normalizeH="0" baseline="0" noProof="0">
              <a:ln>
                <a:noFill/>
              </a:ln>
              <a:solidFill>
                <a:srgbClr val="003493"/>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1" name="TextBox 20">
            <a:extLst>
              <a:ext uri="{FF2B5EF4-FFF2-40B4-BE49-F238E27FC236}">
                <a16:creationId xmlns:a16="http://schemas.microsoft.com/office/drawing/2014/main" id="{DC24E76B-2F45-8416-D1D1-4CE0CE82F527}"/>
              </a:ext>
            </a:extLst>
          </p:cNvPr>
          <p:cNvSpPr txBox="1"/>
          <p:nvPr/>
        </p:nvSpPr>
        <p:spPr>
          <a:xfrm>
            <a:off x="325819" y="2021457"/>
            <a:ext cx="8546715" cy="1077218"/>
          </a:xfrm>
          <a:prstGeom prst="rect">
            <a:avLst/>
          </a:prstGeom>
          <a:noFill/>
        </p:spPr>
        <p:txBody>
          <a:bodyPr wrap="square">
            <a:spAutoFit/>
          </a:bodyPr>
          <a:lstStyle/>
          <a:p>
            <a:pPr marL="0" indent="0">
              <a:spcBef>
                <a:spcPts val="2200"/>
              </a:spcBef>
              <a:buNone/>
            </a:pPr>
            <a:r>
              <a:rPr lang="en-US" sz="1600">
                <a:solidFill>
                  <a:schemeClr val="tx2"/>
                </a:solidFill>
                <a:latin typeface="+mj-lt"/>
              </a:rPr>
              <a:t>Alcon offers the widest array of surgical equipment, ocular health products and contact lenses in the industry. We touch millions of lives in over 140 countries. Our Surgical products rank number one in market position globally. Our Vision Care products are among the world’s most trusted.</a:t>
            </a:r>
          </a:p>
        </p:txBody>
      </p:sp>
      <p:pic>
        <p:nvPicPr>
          <p:cNvPr id="59" name="Picture 58">
            <a:extLst>
              <a:ext uri="{FF2B5EF4-FFF2-40B4-BE49-F238E27FC236}">
                <a16:creationId xmlns:a16="http://schemas.microsoft.com/office/drawing/2014/main" id="{305D8F92-A75A-91C1-336E-56CCB462BA4B}"/>
              </a:ext>
            </a:extLst>
          </p:cNvPr>
          <p:cNvPicPr>
            <a:picLocks noChangeAspect="1"/>
          </p:cNvPicPr>
          <p:nvPr/>
        </p:nvPicPr>
        <p:blipFill rotWithShape="1">
          <a:blip r:embed="rId3"/>
          <a:srcRect b="2185"/>
          <a:stretch/>
        </p:blipFill>
        <p:spPr>
          <a:xfrm>
            <a:off x="3132142" y="3801267"/>
            <a:ext cx="5879280" cy="3056097"/>
          </a:xfrm>
          <a:prstGeom prst="rect">
            <a:avLst/>
          </a:prstGeom>
        </p:spPr>
      </p:pic>
      <p:sp>
        <p:nvSpPr>
          <p:cNvPr id="22" name="Google Shape;105;p16">
            <a:extLst>
              <a:ext uri="{FF2B5EF4-FFF2-40B4-BE49-F238E27FC236}">
                <a16:creationId xmlns:a16="http://schemas.microsoft.com/office/drawing/2014/main" id="{07F1A461-2E4C-E395-847A-D85B35C1FC72}"/>
              </a:ext>
            </a:extLst>
          </p:cNvPr>
          <p:cNvSpPr txBox="1"/>
          <p:nvPr/>
        </p:nvSpPr>
        <p:spPr>
          <a:xfrm>
            <a:off x="325819" y="3543864"/>
            <a:ext cx="10515600" cy="566254"/>
          </a:xfrm>
          <a:prstGeom prst="rect">
            <a:avLst/>
          </a:prstGeom>
          <a:noFill/>
          <a:ln>
            <a:noFill/>
          </a:ln>
        </p:spPr>
        <p:txBody>
          <a:bodyPr spcFirstLastPara="1" wrap="square" lIns="121900" tIns="60933" rIns="121900" bIns="60933" anchor="t" anchorCtr="0">
            <a:spAutoFit/>
          </a:bodyPr>
          <a:lstStyle/>
          <a:p>
            <a:pPr>
              <a:lnSpc>
                <a:spcPct val="90000"/>
              </a:lnSpc>
            </a:pPr>
            <a:r>
              <a:rPr lang="pl" sz="3200" b="1">
                <a:solidFill>
                  <a:srgbClr val="003493"/>
                </a:solidFill>
                <a:latin typeface="Open Sans ExtraBold"/>
                <a:ea typeface="Open Sans ExtraBold"/>
                <a:cs typeface="Open Sans ExtraBold"/>
                <a:sym typeface="Open Sans ExtraBold"/>
              </a:rPr>
              <a:t>Alcon Global Services </a:t>
            </a:r>
            <a:endParaRPr sz="3200" b="1">
              <a:solidFill>
                <a:srgbClr val="003493"/>
              </a:solidFill>
              <a:latin typeface="Open Sans ExtraBold"/>
              <a:ea typeface="Open Sans ExtraBold"/>
              <a:cs typeface="Open Sans ExtraBold"/>
              <a:sym typeface="Open Sans ExtraBold"/>
            </a:endParaRPr>
          </a:p>
        </p:txBody>
      </p:sp>
      <p:grpSp>
        <p:nvGrpSpPr>
          <p:cNvPr id="84" name="Group 83">
            <a:extLst>
              <a:ext uri="{FF2B5EF4-FFF2-40B4-BE49-F238E27FC236}">
                <a16:creationId xmlns:a16="http://schemas.microsoft.com/office/drawing/2014/main" id="{6E277E14-FFF0-919D-8F48-FB4B242539E7}"/>
              </a:ext>
            </a:extLst>
          </p:cNvPr>
          <p:cNvGrpSpPr/>
          <p:nvPr/>
        </p:nvGrpSpPr>
        <p:grpSpPr>
          <a:xfrm>
            <a:off x="401976" y="4185837"/>
            <a:ext cx="2711888" cy="2435061"/>
            <a:chOff x="219061" y="4205025"/>
            <a:chExt cx="2711888" cy="2435061"/>
          </a:xfrm>
        </p:grpSpPr>
        <p:sp>
          <p:nvSpPr>
            <p:cNvPr id="60" name="Google Shape;123;p16">
              <a:extLst>
                <a:ext uri="{FF2B5EF4-FFF2-40B4-BE49-F238E27FC236}">
                  <a16:creationId xmlns:a16="http://schemas.microsoft.com/office/drawing/2014/main" id="{F6799579-A5BD-0FEA-8829-E1A0987D0397}"/>
                </a:ext>
              </a:extLst>
            </p:cNvPr>
            <p:cNvSpPr/>
            <p:nvPr/>
          </p:nvSpPr>
          <p:spPr>
            <a:xfrm>
              <a:off x="243027" y="4205025"/>
              <a:ext cx="2687922" cy="2435061"/>
            </a:xfrm>
            <a:prstGeom prst="rect">
              <a:avLst/>
            </a:prstGeom>
            <a:solidFill>
              <a:schemeClr val="lt1"/>
            </a:solidFill>
            <a:ln>
              <a:noFill/>
            </a:ln>
            <a:effectLst>
              <a:outerShdw blurRad="228600" dist="19050" dir="5400000" algn="bl" rotWithShape="0">
                <a:srgbClr val="000000">
                  <a:alpha val="12000"/>
                </a:srgbClr>
              </a:outerShdw>
            </a:effectLst>
          </p:spPr>
          <p:txBody>
            <a:bodyPr spcFirstLastPara="1" wrap="square" lIns="121900" tIns="121900" rIns="121900" bIns="121900" anchor="ctr" anchorCtr="0">
              <a:noAutofit/>
            </a:bodyPr>
            <a:lstStyle/>
            <a:p>
              <a:endParaRPr sz="2400"/>
            </a:p>
          </p:txBody>
        </p:sp>
        <p:sp>
          <p:nvSpPr>
            <p:cNvPr id="61" name="Google Shape;124;p16">
              <a:extLst>
                <a:ext uri="{FF2B5EF4-FFF2-40B4-BE49-F238E27FC236}">
                  <a16:creationId xmlns:a16="http://schemas.microsoft.com/office/drawing/2014/main" id="{C3C9BBBE-2DCB-E4E0-507B-61AE489CB6DF}"/>
                </a:ext>
              </a:extLst>
            </p:cNvPr>
            <p:cNvSpPr txBox="1"/>
            <p:nvPr/>
          </p:nvSpPr>
          <p:spPr>
            <a:xfrm>
              <a:off x="219061" y="4328925"/>
              <a:ext cx="2670054" cy="344655"/>
            </a:xfrm>
            <a:prstGeom prst="rect">
              <a:avLst/>
            </a:prstGeom>
            <a:noFill/>
            <a:ln>
              <a:noFill/>
            </a:ln>
          </p:spPr>
          <p:txBody>
            <a:bodyPr spcFirstLastPara="1" wrap="square" lIns="121900" tIns="60933" rIns="121900" bIns="60933" anchor="t" anchorCtr="0">
              <a:spAutoFit/>
            </a:bodyPr>
            <a:lstStyle/>
            <a:p>
              <a:pPr algn="ctr">
                <a:lnSpc>
                  <a:spcPct val="90000"/>
                </a:lnSpc>
              </a:pPr>
              <a:r>
                <a:rPr lang="pl" sz="1600" b="1">
                  <a:solidFill>
                    <a:srgbClr val="00AEEF"/>
                  </a:solidFill>
                  <a:latin typeface="Open Sans"/>
                  <a:ea typeface="Open Sans"/>
                  <a:cs typeface="Open Sans"/>
                  <a:sym typeface="Open Sans"/>
                </a:rPr>
                <a:t>AGS Poland in numbers</a:t>
              </a:r>
              <a:endParaRPr sz="1600" b="1">
                <a:solidFill>
                  <a:srgbClr val="00AEEF"/>
                </a:solidFill>
                <a:latin typeface="Open Sans"/>
                <a:ea typeface="Open Sans"/>
                <a:cs typeface="Open Sans"/>
                <a:sym typeface="Open Sans"/>
              </a:endParaRPr>
            </a:p>
          </p:txBody>
        </p:sp>
        <p:grpSp>
          <p:nvGrpSpPr>
            <p:cNvPr id="76" name="Group 75">
              <a:extLst>
                <a:ext uri="{FF2B5EF4-FFF2-40B4-BE49-F238E27FC236}">
                  <a16:creationId xmlns:a16="http://schemas.microsoft.com/office/drawing/2014/main" id="{9A91B064-52E0-0110-E1CE-0058AA3262B9}"/>
                </a:ext>
              </a:extLst>
            </p:cNvPr>
            <p:cNvGrpSpPr/>
            <p:nvPr/>
          </p:nvGrpSpPr>
          <p:grpSpPr>
            <a:xfrm>
              <a:off x="303319" y="4834770"/>
              <a:ext cx="1348000" cy="1625721"/>
              <a:chOff x="303319" y="4823176"/>
              <a:chExt cx="1348000" cy="1625721"/>
            </a:xfrm>
          </p:grpSpPr>
          <p:sp>
            <p:nvSpPr>
              <p:cNvPr id="63" name="Google Shape;134;p16">
                <a:extLst>
                  <a:ext uri="{FF2B5EF4-FFF2-40B4-BE49-F238E27FC236}">
                    <a16:creationId xmlns:a16="http://schemas.microsoft.com/office/drawing/2014/main" id="{4CBB509E-56C4-3059-4103-1CB1A6190BD0}"/>
                  </a:ext>
                </a:extLst>
              </p:cNvPr>
              <p:cNvSpPr txBox="1"/>
              <p:nvPr/>
            </p:nvSpPr>
            <p:spPr>
              <a:xfrm>
                <a:off x="303319" y="5183375"/>
                <a:ext cx="1348000" cy="335422"/>
              </a:xfrm>
              <a:prstGeom prst="rect">
                <a:avLst/>
              </a:prstGeom>
              <a:noFill/>
              <a:ln>
                <a:noFill/>
              </a:ln>
            </p:spPr>
            <p:txBody>
              <a:bodyPr spcFirstLastPara="1" wrap="square" lIns="121900" tIns="60933" rIns="121900" bIns="60933" anchor="t" anchorCtr="0">
                <a:spAutoFit/>
              </a:bodyPr>
              <a:lstStyle/>
              <a:p>
                <a:pPr algn="ctr">
                  <a:lnSpc>
                    <a:spcPct val="115000"/>
                  </a:lnSpc>
                </a:pPr>
                <a:r>
                  <a:rPr lang="pl" sz="1200">
                    <a:latin typeface="Open Sans"/>
                    <a:ea typeface="Open Sans"/>
                    <a:cs typeface="Open Sans"/>
                    <a:sym typeface="Open Sans"/>
                  </a:rPr>
                  <a:t>employees</a:t>
                </a:r>
                <a:endParaRPr sz="1200">
                  <a:solidFill>
                    <a:srgbClr val="000000"/>
                  </a:solidFill>
                  <a:latin typeface="Open Sans"/>
                  <a:ea typeface="Open Sans"/>
                  <a:cs typeface="Open Sans"/>
                  <a:sym typeface="Open Sans"/>
                </a:endParaRPr>
              </a:p>
            </p:txBody>
          </p:sp>
          <p:sp>
            <p:nvSpPr>
              <p:cNvPr id="64" name="Google Shape;135;p16">
                <a:extLst>
                  <a:ext uri="{FF2B5EF4-FFF2-40B4-BE49-F238E27FC236}">
                    <a16:creationId xmlns:a16="http://schemas.microsoft.com/office/drawing/2014/main" id="{E1164F8E-BCEB-0C78-36E1-218DE2A409B0}"/>
                  </a:ext>
                </a:extLst>
              </p:cNvPr>
              <p:cNvSpPr txBox="1"/>
              <p:nvPr/>
            </p:nvSpPr>
            <p:spPr>
              <a:xfrm>
                <a:off x="450519" y="4823176"/>
                <a:ext cx="1053600" cy="510855"/>
              </a:xfrm>
              <a:prstGeom prst="rect">
                <a:avLst/>
              </a:prstGeom>
              <a:noFill/>
              <a:ln>
                <a:noFill/>
              </a:ln>
            </p:spPr>
            <p:txBody>
              <a:bodyPr spcFirstLastPara="1" wrap="square" lIns="121900" tIns="60933" rIns="121900" bIns="60933" anchor="t" anchorCtr="0">
                <a:spAutoFit/>
              </a:bodyPr>
              <a:lstStyle/>
              <a:p>
                <a:pPr algn="ctr">
                  <a:lnSpc>
                    <a:spcPct val="90000"/>
                  </a:lnSpc>
                </a:pPr>
                <a:r>
                  <a:rPr lang="pl" sz="2800">
                    <a:solidFill>
                      <a:srgbClr val="00AEEF"/>
                    </a:solidFill>
                    <a:latin typeface="Open Sans SemiBold"/>
                    <a:ea typeface="Open Sans SemiBold"/>
                    <a:cs typeface="Open Sans SemiBold"/>
                    <a:sym typeface="Open Sans SemiBold"/>
                  </a:rPr>
                  <a:t>350</a:t>
                </a:r>
                <a:endParaRPr sz="2800">
                  <a:solidFill>
                    <a:srgbClr val="00AEEF"/>
                  </a:solidFill>
                  <a:latin typeface="Open Sans SemiBold"/>
                  <a:ea typeface="Open Sans SemiBold"/>
                  <a:cs typeface="Open Sans SemiBold"/>
                  <a:sym typeface="Open Sans SemiBold"/>
                </a:endParaRPr>
              </a:p>
            </p:txBody>
          </p:sp>
          <p:sp>
            <p:nvSpPr>
              <p:cNvPr id="70" name="Google Shape;134;p16">
                <a:extLst>
                  <a:ext uri="{FF2B5EF4-FFF2-40B4-BE49-F238E27FC236}">
                    <a16:creationId xmlns:a16="http://schemas.microsoft.com/office/drawing/2014/main" id="{21BFEF8E-8412-4EDC-A3E9-800B3389A875}"/>
                  </a:ext>
                </a:extLst>
              </p:cNvPr>
              <p:cNvSpPr txBox="1"/>
              <p:nvPr/>
            </p:nvSpPr>
            <p:spPr>
              <a:xfrm>
                <a:off x="303319" y="6113475"/>
                <a:ext cx="1348000" cy="335422"/>
              </a:xfrm>
              <a:prstGeom prst="rect">
                <a:avLst/>
              </a:prstGeom>
              <a:noFill/>
              <a:ln>
                <a:noFill/>
              </a:ln>
            </p:spPr>
            <p:txBody>
              <a:bodyPr spcFirstLastPara="1" wrap="square" lIns="121900" tIns="60933" rIns="121900" bIns="60933" anchor="t" anchorCtr="0">
                <a:spAutoFit/>
              </a:bodyPr>
              <a:lstStyle/>
              <a:p>
                <a:pPr algn="ctr">
                  <a:lnSpc>
                    <a:spcPct val="115000"/>
                  </a:lnSpc>
                </a:pPr>
                <a:r>
                  <a:rPr lang="pl" sz="1200">
                    <a:latin typeface="Open Sans"/>
                    <a:ea typeface="Open Sans"/>
                    <a:cs typeface="Open Sans"/>
                    <a:sym typeface="Open Sans"/>
                  </a:rPr>
                  <a:t>nationalities</a:t>
                </a:r>
                <a:endParaRPr sz="1200">
                  <a:solidFill>
                    <a:srgbClr val="000000"/>
                  </a:solidFill>
                  <a:latin typeface="Open Sans"/>
                  <a:ea typeface="Open Sans"/>
                  <a:cs typeface="Open Sans"/>
                  <a:sym typeface="Open Sans"/>
                </a:endParaRPr>
              </a:p>
            </p:txBody>
          </p:sp>
          <p:sp>
            <p:nvSpPr>
              <p:cNvPr id="71" name="Google Shape;135;p16">
                <a:extLst>
                  <a:ext uri="{FF2B5EF4-FFF2-40B4-BE49-F238E27FC236}">
                    <a16:creationId xmlns:a16="http://schemas.microsoft.com/office/drawing/2014/main" id="{7271B4C3-E870-AE44-90E6-9465F3C49CED}"/>
                  </a:ext>
                </a:extLst>
              </p:cNvPr>
              <p:cNvSpPr txBox="1"/>
              <p:nvPr/>
            </p:nvSpPr>
            <p:spPr>
              <a:xfrm>
                <a:off x="450519" y="5753276"/>
                <a:ext cx="1053600" cy="510855"/>
              </a:xfrm>
              <a:prstGeom prst="rect">
                <a:avLst/>
              </a:prstGeom>
              <a:noFill/>
              <a:ln>
                <a:noFill/>
              </a:ln>
            </p:spPr>
            <p:txBody>
              <a:bodyPr spcFirstLastPara="1" wrap="square" lIns="121900" tIns="60933" rIns="121900" bIns="60933" anchor="t" anchorCtr="0">
                <a:spAutoFit/>
              </a:bodyPr>
              <a:lstStyle/>
              <a:p>
                <a:pPr algn="ctr">
                  <a:lnSpc>
                    <a:spcPct val="90000"/>
                  </a:lnSpc>
                </a:pPr>
                <a:r>
                  <a:rPr lang="pl" sz="2800">
                    <a:solidFill>
                      <a:srgbClr val="003493"/>
                    </a:solidFill>
                    <a:latin typeface="Open Sans SemiBold"/>
                    <a:ea typeface="Open Sans SemiBold"/>
                    <a:cs typeface="Open Sans SemiBold"/>
                    <a:sym typeface="Open Sans SemiBold"/>
                  </a:rPr>
                  <a:t>38</a:t>
                </a:r>
                <a:endParaRPr sz="2800">
                  <a:solidFill>
                    <a:srgbClr val="003493"/>
                  </a:solidFill>
                  <a:latin typeface="Open Sans SemiBold"/>
                  <a:ea typeface="Open Sans SemiBold"/>
                  <a:cs typeface="Open Sans SemiBold"/>
                  <a:sym typeface="Open Sans SemiBold"/>
                </a:endParaRPr>
              </a:p>
            </p:txBody>
          </p:sp>
        </p:grpSp>
        <p:grpSp>
          <p:nvGrpSpPr>
            <p:cNvPr id="74" name="Group 73">
              <a:extLst>
                <a:ext uri="{FF2B5EF4-FFF2-40B4-BE49-F238E27FC236}">
                  <a16:creationId xmlns:a16="http://schemas.microsoft.com/office/drawing/2014/main" id="{6FF8EEC0-10CC-0148-58D0-E6C8BA8E3C94}"/>
                </a:ext>
              </a:extLst>
            </p:cNvPr>
            <p:cNvGrpSpPr/>
            <p:nvPr/>
          </p:nvGrpSpPr>
          <p:grpSpPr>
            <a:xfrm>
              <a:off x="1541115" y="4819548"/>
              <a:ext cx="1348000" cy="1625722"/>
              <a:chOff x="1412893" y="4819548"/>
              <a:chExt cx="1348000" cy="1625722"/>
            </a:xfrm>
          </p:grpSpPr>
          <p:sp>
            <p:nvSpPr>
              <p:cNvPr id="65" name="Google Shape;136;p16">
                <a:extLst>
                  <a:ext uri="{FF2B5EF4-FFF2-40B4-BE49-F238E27FC236}">
                    <a16:creationId xmlns:a16="http://schemas.microsoft.com/office/drawing/2014/main" id="{9424ED9E-1840-2A38-6B50-8E1D70D81BE2}"/>
                  </a:ext>
                </a:extLst>
              </p:cNvPr>
              <p:cNvSpPr txBox="1"/>
              <p:nvPr/>
            </p:nvSpPr>
            <p:spPr>
              <a:xfrm>
                <a:off x="1412893" y="5179748"/>
                <a:ext cx="1348000" cy="335422"/>
              </a:xfrm>
              <a:prstGeom prst="rect">
                <a:avLst/>
              </a:prstGeom>
              <a:noFill/>
              <a:ln>
                <a:noFill/>
              </a:ln>
            </p:spPr>
            <p:txBody>
              <a:bodyPr spcFirstLastPara="1" wrap="square" lIns="121900" tIns="60933" rIns="121900" bIns="60933" anchor="t" anchorCtr="0">
                <a:spAutoFit/>
              </a:bodyPr>
              <a:lstStyle/>
              <a:p>
                <a:pPr algn="ctr">
                  <a:lnSpc>
                    <a:spcPct val="115000"/>
                  </a:lnSpc>
                </a:pPr>
                <a:r>
                  <a:rPr lang="pl" sz="1200">
                    <a:latin typeface="Open Sans"/>
                    <a:ea typeface="Open Sans"/>
                    <a:cs typeface="Open Sans"/>
                    <a:sym typeface="Open Sans"/>
                  </a:rPr>
                  <a:t>functions</a:t>
                </a:r>
                <a:endParaRPr sz="1200">
                  <a:solidFill>
                    <a:srgbClr val="000000"/>
                  </a:solidFill>
                  <a:latin typeface="Open Sans"/>
                  <a:ea typeface="Open Sans"/>
                  <a:cs typeface="Open Sans"/>
                  <a:sym typeface="Open Sans"/>
                </a:endParaRPr>
              </a:p>
            </p:txBody>
          </p:sp>
          <p:sp>
            <p:nvSpPr>
              <p:cNvPr id="66" name="Google Shape;137;p16">
                <a:extLst>
                  <a:ext uri="{FF2B5EF4-FFF2-40B4-BE49-F238E27FC236}">
                    <a16:creationId xmlns:a16="http://schemas.microsoft.com/office/drawing/2014/main" id="{C7A7622A-F2DC-F57D-CE01-F80F97C75951}"/>
                  </a:ext>
                </a:extLst>
              </p:cNvPr>
              <p:cNvSpPr txBox="1"/>
              <p:nvPr/>
            </p:nvSpPr>
            <p:spPr>
              <a:xfrm>
                <a:off x="1560093" y="4819548"/>
                <a:ext cx="1053600" cy="510855"/>
              </a:xfrm>
              <a:prstGeom prst="rect">
                <a:avLst/>
              </a:prstGeom>
              <a:noFill/>
              <a:ln>
                <a:noFill/>
              </a:ln>
            </p:spPr>
            <p:txBody>
              <a:bodyPr spcFirstLastPara="1" wrap="square" lIns="121900" tIns="60933" rIns="121900" bIns="60933" anchor="t" anchorCtr="0">
                <a:spAutoFit/>
              </a:bodyPr>
              <a:lstStyle/>
              <a:p>
                <a:pPr algn="ctr">
                  <a:lnSpc>
                    <a:spcPct val="90000"/>
                  </a:lnSpc>
                </a:pPr>
                <a:r>
                  <a:rPr lang="pl" sz="2800">
                    <a:solidFill>
                      <a:srgbClr val="003493"/>
                    </a:solidFill>
                    <a:latin typeface="Open Sans SemiBold"/>
                    <a:ea typeface="Open Sans SemiBold"/>
                    <a:cs typeface="Open Sans SemiBold"/>
                    <a:sym typeface="Open Sans SemiBold"/>
                  </a:rPr>
                  <a:t>11</a:t>
                </a:r>
                <a:endParaRPr sz="2800">
                  <a:solidFill>
                    <a:srgbClr val="003493"/>
                  </a:solidFill>
                  <a:latin typeface="Open Sans SemiBold"/>
                  <a:ea typeface="Open Sans SemiBold"/>
                  <a:cs typeface="Open Sans SemiBold"/>
                  <a:sym typeface="Open Sans SemiBold"/>
                </a:endParaRPr>
              </a:p>
            </p:txBody>
          </p:sp>
          <p:sp>
            <p:nvSpPr>
              <p:cNvPr id="72" name="Google Shape;136;p16">
                <a:extLst>
                  <a:ext uri="{FF2B5EF4-FFF2-40B4-BE49-F238E27FC236}">
                    <a16:creationId xmlns:a16="http://schemas.microsoft.com/office/drawing/2014/main" id="{0C73DA0B-0851-7EA9-32F5-338BFD41B622}"/>
                  </a:ext>
                </a:extLst>
              </p:cNvPr>
              <p:cNvSpPr txBox="1"/>
              <p:nvPr/>
            </p:nvSpPr>
            <p:spPr>
              <a:xfrm>
                <a:off x="1412893" y="6109848"/>
                <a:ext cx="1348000" cy="335422"/>
              </a:xfrm>
              <a:prstGeom prst="rect">
                <a:avLst/>
              </a:prstGeom>
              <a:noFill/>
              <a:ln>
                <a:noFill/>
              </a:ln>
            </p:spPr>
            <p:txBody>
              <a:bodyPr spcFirstLastPara="1" wrap="square" lIns="121900" tIns="60933" rIns="121900" bIns="60933" anchor="t" anchorCtr="0">
                <a:spAutoFit/>
              </a:bodyPr>
              <a:lstStyle/>
              <a:p>
                <a:pPr algn="ctr">
                  <a:lnSpc>
                    <a:spcPct val="115000"/>
                  </a:lnSpc>
                </a:pPr>
                <a:r>
                  <a:rPr lang="pl" sz="1200">
                    <a:latin typeface="Open Sans"/>
                    <a:ea typeface="Open Sans"/>
                    <a:cs typeface="Open Sans"/>
                    <a:sym typeface="Open Sans"/>
                  </a:rPr>
                  <a:t>gen-Z</a:t>
                </a:r>
                <a:endParaRPr sz="1200">
                  <a:solidFill>
                    <a:srgbClr val="000000"/>
                  </a:solidFill>
                  <a:latin typeface="Open Sans"/>
                  <a:ea typeface="Open Sans"/>
                  <a:cs typeface="Open Sans"/>
                  <a:sym typeface="Open Sans"/>
                </a:endParaRPr>
              </a:p>
            </p:txBody>
          </p:sp>
          <p:sp>
            <p:nvSpPr>
              <p:cNvPr id="73" name="Google Shape;137;p16">
                <a:extLst>
                  <a:ext uri="{FF2B5EF4-FFF2-40B4-BE49-F238E27FC236}">
                    <a16:creationId xmlns:a16="http://schemas.microsoft.com/office/drawing/2014/main" id="{935D7A86-02F3-844F-B137-82E2A1EA015C}"/>
                  </a:ext>
                </a:extLst>
              </p:cNvPr>
              <p:cNvSpPr txBox="1"/>
              <p:nvPr/>
            </p:nvSpPr>
            <p:spPr>
              <a:xfrm>
                <a:off x="1560093" y="5765908"/>
                <a:ext cx="1053600" cy="510855"/>
              </a:xfrm>
              <a:prstGeom prst="rect">
                <a:avLst/>
              </a:prstGeom>
              <a:noFill/>
              <a:ln>
                <a:noFill/>
              </a:ln>
            </p:spPr>
            <p:txBody>
              <a:bodyPr spcFirstLastPara="1" wrap="square" lIns="121900" tIns="60933" rIns="121900" bIns="60933" anchor="t" anchorCtr="0">
                <a:spAutoFit/>
              </a:bodyPr>
              <a:lstStyle/>
              <a:p>
                <a:pPr algn="ctr">
                  <a:lnSpc>
                    <a:spcPct val="90000"/>
                  </a:lnSpc>
                </a:pPr>
                <a:r>
                  <a:rPr lang="pl" sz="2800">
                    <a:solidFill>
                      <a:srgbClr val="00B0F0"/>
                    </a:solidFill>
                    <a:latin typeface="Open Sans SemiBold"/>
                    <a:ea typeface="Open Sans SemiBold"/>
                    <a:cs typeface="Open Sans SemiBold"/>
                    <a:sym typeface="Open Sans SemiBold"/>
                  </a:rPr>
                  <a:t>20%</a:t>
                </a:r>
                <a:endParaRPr sz="2800">
                  <a:solidFill>
                    <a:srgbClr val="00B0F0"/>
                  </a:solidFill>
                  <a:latin typeface="Open Sans SemiBold"/>
                  <a:ea typeface="Open Sans SemiBold"/>
                  <a:cs typeface="Open Sans SemiBold"/>
                  <a:sym typeface="Open Sans SemiBold"/>
                </a:endParaRPr>
              </a:p>
            </p:txBody>
          </p:sp>
        </p:grpSp>
        <p:cxnSp>
          <p:nvCxnSpPr>
            <p:cNvPr id="78" name="Straight Connector 77">
              <a:extLst>
                <a:ext uri="{FF2B5EF4-FFF2-40B4-BE49-F238E27FC236}">
                  <a16:creationId xmlns:a16="http://schemas.microsoft.com/office/drawing/2014/main" id="{43EAD504-3D30-CCAD-7C63-3123D3C269DD}"/>
                </a:ext>
              </a:extLst>
            </p:cNvPr>
            <p:cNvCxnSpPr/>
            <p:nvPr/>
          </p:nvCxnSpPr>
          <p:spPr>
            <a:xfrm>
              <a:off x="1596716" y="4781991"/>
              <a:ext cx="0" cy="1625721"/>
            </a:xfrm>
            <a:prstGeom prst="line">
              <a:avLst/>
            </a:prstGeom>
            <a:ln>
              <a:solidFill>
                <a:schemeClr val="bg1">
                  <a:lumMod val="95000"/>
                </a:schemeClr>
              </a:solidFill>
            </a:ln>
            <a:effectLst>
              <a:outerShdw blurRad="63500" sx="98000" sy="98000" algn="ctr" rotWithShape="0">
                <a:prstClr val="black">
                  <a:alpha val="62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397CC14-FA14-B1C5-26F3-D5A0EED1E64B}"/>
                </a:ext>
              </a:extLst>
            </p:cNvPr>
            <p:cNvCxnSpPr/>
            <p:nvPr/>
          </p:nvCxnSpPr>
          <p:spPr>
            <a:xfrm>
              <a:off x="447470" y="5569806"/>
              <a:ext cx="2216621" cy="0"/>
            </a:xfrm>
            <a:prstGeom prst="line">
              <a:avLst/>
            </a:prstGeom>
            <a:ln>
              <a:solidFill>
                <a:schemeClr val="bg1">
                  <a:lumMod val="95000"/>
                </a:schemeClr>
              </a:solidFill>
            </a:ln>
            <a:effectLst>
              <a:outerShdw blurRad="63500" sx="98000" sy="98000" algn="ctr" rotWithShape="0">
                <a:prstClr val="black">
                  <a:alpha val="62000"/>
                </a:prstClr>
              </a:outerShdw>
            </a:effectLst>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58F3C118-C903-7359-7AE6-E76A75D86DA9}"/>
              </a:ext>
            </a:extLst>
          </p:cNvPr>
          <p:cNvCxnSpPr/>
          <p:nvPr/>
        </p:nvCxnSpPr>
        <p:spPr>
          <a:xfrm>
            <a:off x="9029700" y="-38100"/>
            <a:ext cx="0" cy="6934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Google Shape;107;p16">
            <a:extLst>
              <a:ext uri="{FF2B5EF4-FFF2-40B4-BE49-F238E27FC236}">
                <a16:creationId xmlns:a16="http://schemas.microsoft.com/office/drawing/2014/main" id="{6C029E69-2847-B469-AB1A-AF1126086E66}"/>
              </a:ext>
            </a:extLst>
          </p:cNvPr>
          <p:cNvCxnSpPr>
            <a:cxnSpLocks/>
          </p:cNvCxnSpPr>
          <p:nvPr/>
        </p:nvCxnSpPr>
        <p:spPr>
          <a:xfrm flipH="1">
            <a:off x="-98033" y="3982240"/>
            <a:ext cx="4986556" cy="0"/>
          </a:xfrm>
          <a:prstGeom prst="straightConnector1">
            <a:avLst/>
          </a:prstGeom>
          <a:noFill/>
          <a:ln w="19050" cap="flat" cmpd="sng">
            <a:solidFill>
              <a:srgbClr val="00AEEF"/>
            </a:solidFill>
            <a:prstDash val="solid"/>
            <a:round/>
            <a:headEnd type="none" w="med" len="med"/>
            <a:tailEnd type="none" w="med" len="med"/>
          </a:ln>
        </p:spPr>
      </p:cxnSp>
      <p:sp>
        <p:nvSpPr>
          <p:cNvPr id="88" name="Oval 87">
            <a:extLst>
              <a:ext uri="{FF2B5EF4-FFF2-40B4-BE49-F238E27FC236}">
                <a16:creationId xmlns:a16="http://schemas.microsoft.com/office/drawing/2014/main" id="{31EA5509-07D0-C247-FB34-31BB8BB413AE}"/>
              </a:ext>
            </a:extLst>
          </p:cNvPr>
          <p:cNvSpPr/>
          <p:nvPr/>
        </p:nvSpPr>
        <p:spPr>
          <a:xfrm>
            <a:off x="9947411" y="3990919"/>
            <a:ext cx="1382041" cy="1382041"/>
          </a:xfrm>
          <a:prstGeom prst="ellipse">
            <a:avLst/>
          </a:prstGeom>
          <a:blipFill>
            <a:blip r:embed="rId4" cstate="screen">
              <a:extLst>
                <a:ext uri="{28A0092B-C50C-407E-A947-70E740481C1C}">
                  <a14:useLocalDpi xmlns:a14="http://schemas.microsoft.com/office/drawing/2010/main"/>
                </a:ext>
              </a:extLst>
            </a:blip>
            <a:srcRect/>
            <a:stretch>
              <a:fillRect/>
            </a:stretch>
          </a:blipFill>
          <a:ln w="28575">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2" name="Oval 91" descr="A person with glasses and a black shirt&#10;&#10;Description automatically generated">
            <a:extLst>
              <a:ext uri="{FF2B5EF4-FFF2-40B4-BE49-F238E27FC236}">
                <a16:creationId xmlns:a16="http://schemas.microsoft.com/office/drawing/2014/main" id="{FF6A83D3-63D0-4C83-3D58-DCE47C7711EC}"/>
              </a:ext>
            </a:extLst>
          </p:cNvPr>
          <p:cNvSpPr/>
          <p:nvPr/>
        </p:nvSpPr>
        <p:spPr>
          <a:xfrm>
            <a:off x="9947411" y="1598351"/>
            <a:ext cx="1380862" cy="1380862"/>
          </a:xfrm>
          <a:prstGeom prst="ellipse">
            <a:avLst/>
          </a:prstGeom>
          <a:blipFill>
            <a:blip r:embed="rId5" cstate="screen">
              <a:extLst>
                <a:ext uri="{28A0092B-C50C-407E-A947-70E740481C1C}">
                  <a14:useLocalDpi xmlns:a14="http://schemas.microsoft.com/office/drawing/2010/main"/>
                </a:ext>
              </a:extLst>
            </a:blip>
            <a:srcRect/>
            <a:stretch>
              <a:fillRect/>
            </a:stretch>
          </a:blipFill>
          <a:ln w="28575">
            <a:solidFill>
              <a:schemeClr val="accent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18377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39E57CA-7AC7-EF91-B00C-3E15B26046B7}"/>
              </a:ext>
            </a:extLst>
          </p:cNvPr>
          <p:cNvSpPr>
            <a:spLocks noGrp="1"/>
          </p:cNvSpPr>
          <p:nvPr>
            <p:ph type="ctrTitle"/>
          </p:nvPr>
        </p:nvSpPr>
        <p:spPr>
          <a:xfrm>
            <a:off x="6187189" y="3014688"/>
            <a:ext cx="5441847" cy="1169751"/>
          </a:xfrm>
          <a:prstGeom prst="rect">
            <a:avLst/>
          </a:prstGeom>
        </p:spPr>
        <p:txBody>
          <a:bodyPr anchor="b">
            <a:normAutofit fontScale="90000"/>
          </a:bodyPr>
          <a:lstStyle>
            <a:lvl1pPr algn="r">
              <a:defRPr sz="3600" b="1" i="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sz="4900">
                <a:solidFill>
                  <a:schemeClr val="accent1">
                    <a:lumMod val="40000"/>
                    <a:lumOff val="60000"/>
                  </a:schemeClr>
                </a:solidFill>
                <a:latin typeface="Open Sans ExtraBold"/>
                <a:ea typeface="Open Sans ExtraBold"/>
                <a:cs typeface="Open Sans ExtraBold"/>
              </a:rPr>
              <a:t>OptiVisionary</a:t>
            </a:r>
            <a:br>
              <a:rPr lang="pl-PL">
                <a:solidFill>
                  <a:srgbClr val="00B0F0"/>
                </a:solidFill>
              </a:rPr>
            </a:br>
            <a:r>
              <a:rPr lang="en-US">
                <a:latin typeface="Open Sans ExtraBold"/>
                <a:ea typeface="Open Sans ExtraBold"/>
                <a:cs typeface="Open Sans ExtraBold"/>
              </a:rPr>
              <a:t>Early Careers Program </a:t>
            </a:r>
            <a:r>
              <a:rPr lang="en-US" sz="2700" b="0">
                <a:latin typeface="+mn-lt"/>
                <a:ea typeface="Open Sans ExtraBold"/>
                <a:cs typeface="Open Sans ExtraBold"/>
              </a:rPr>
              <a:t>(founded in 2022)</a:t>
            </a:r>
            <a:endParaRPr lang="en-US" b="0">
              <a:latin typeface="+mn-lt"/>
            </a:endParaRPr>
          </a:p>
        </p:txBody>
      </p:sp>
    </p:spTree>
    <p:extLst>
      <p:ext uri="{BB962C8B-B14F-4D97-AF65-F5344CB8AC3E}">
        <p14:creationId xmlns:p14="http://schemas.microsoft.com/office/powerpoint/2010/main" val="2686419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A598-EE1A-D0A8-027A-D2EAC9D3C44B}"/>
              </a:ext>
            </a:extLst>
          </p:cNvPr>
          <p:cNvSpPr>
            <a:spLocks noGrp="1"/>
          </p:cNvSpPr>
          <p:nvPr>
            <p:ph type="title"/>
          </p:nvPr>
        </p:nvSpPr>
        <p:spPr>
          <a:xfrm>
            <a:off x="838200" y="442127"/>
            <a:ext cx="8410903" cy="738297"/>
          </a:xfrm>
        </p:spPr>
        <p:txBody>
          <a:bodyPr>
            <a:normAutofit/>
          </a:bodyPr>
          <a:lstStyle/>
          <a:p>
            <a:r>
              <a:rPr lang="pl-PL"/>
              <a:t>Our needs and objectives</a:t>
            </a:r>
            <a:endParaRPr lang="en-US">
              <a:solidFill>
                <a:schemeClr val="accent1"/>
              </a:solidFill>
            </a:endParaRPr>
          </a:p>
        </p:txBody>
      </p:sp>
      <p:pic>
        <p:nvPicPr>
          <p:cNvPr id="19" name="Picture 18">
            <a:extLst>
              <a:ext uri="{FF2B5EF4-FFF2-40B4-BE49-F238E27FC236}">
                <a16:creationId xmlns:a16="http://schemas.microsoft.com/office/drawing/2014/main" id="{81FA5C00-6A83-3103-0405-C42DFB405899}"/>
              </a:ext>
            </a:extLst>
          </p:cNvPr>
          <p:cNvPicPr>
            <a:picLocks noChangeAspect="1"/>
          </p:cNvPicPr>
          <p:nvPr/>
        </p:nvPicPr>
        <p:blipFill rotWithShape="1">
          <a:blip r:embed="rId3"/>
          <a:srcRect l="304" r="304"/>
          <a:stretch/>
        </p:blipFill>
        <p:spPr>
          <a:xfrm>
            <a:off x="838200" y="5231543"/>
            <a:ext cx="640080" cy="640080"/>
          </a:xfrm>
          <a:prstGeom prst="flowChartConnector">
            <a:avLst/>
          </a:prstGeom>
        </p:spPr>
      </p:pic>
      <p:sp>
        <p:nvSpPr>
          <p:cNvPr id="11" name="TextBox 96">
            <a:extLst>
              <a:ext uri="{FF2B5EF4-FFF2-40B4-BE49-F238E27FC236}">
                <a16:creationId xmlns:a16="http://schemas.microsoft.com/office/drawing/2014/main" id="{E731E6A5-EF37-11C0-0D32-19C691E5AA92}"/>
              </a:ext>
            </a:extLst>
          </p:cNvPr>
          <p:cNvSpPr txBox="1"/>
          <p:nvPr/>
        </p:nvSpPr>
        <p:spPr>
          <a:xfrm>
            <a:off x="3914589" y="1799126"/>
            <a:ext cx="9778013" cy="341312"/>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lang="pl-PL" sz="2000">
                <a:solidFill>
                  <a:srgbClr val="00B0F0"/>
                </a:solidFill>
                <a:latin typeface="Open Sans"/>
              </a:rPr>
              <a:t>I</a:t>
            </a:r>
            <a:r>
              <a:rPr kumimoji="0" lang="en-US" sz="2000" i="0" u="none" strike="noStrike" kern="1200" cap="none" spc="0" normalizeH="0" baseline="0" noProof="0" err="1">
                <a:ln>
                  <a:noFill/>
                </a:ln>
                <a:solidFill>
                  <a:srgbClr val="00B0F0"/>
                </a:solidFill>
                <a:effectLst/>
                <a:uLnTx/>
                <a:uFillTx/>
                <a:latin typeface="Open Sans"/>
                <a:ea typeface="+mn-ea"/>
                <a:cs typeface="+mn-cs"/>
              </a:rPr>
              <a:t>dentify</a:t>
            </a:r>
            <a:r>
              <a:rPr kumimoji="0" lang="en-US" sz="2000" i="0" u="none" strike="noStrike" kern="1200" cap="none" spc="0" normalizeH="0" baseline="0" noProof="0">
                <a:ln>
                  <a:noFill/>
                </a:ln>
                <a:solidFill>
                  <a:srgbClr val="00B0F0"/>
                </a:solidFill>
                <a:effectLst/>
                <a:uLnTx/>
                <a:uFillTx/>
                <a:latin typeface="Open Sans"/>
                <a:ea typeface="+mn-ea"/>
                <a:cs typeface="+mn-cs"/>
              </a:rPr>
              <a:t> </a:t>
            </a:r>
            <a:r>
              <a:rPr kumimoji="0" lang="en-US" sz="2000" i="0" u="none" strike="noStrike" kern="1200" cap="none" spc="0" normalizeH="0" baseline="0" noProof="0">
                <a:ln>
                  <a:noFill/>
                </a:ln>
                <a:solidFill>
                  <a:srgbClr val="003493"/>
                </a:solidFill>
                <a:effectLst/>
                <a:uLnTx/>
                <a:uFillTx/>
                <a:latin typeface="Open Sans"/>
                <a:ea typeface="+mn-ea"/>
                <a:cs typeface="+mn-cs"/>
              </a:rPr>
              <a:t>and </a:t>
            </a:r>
            <a:r>
              <a:rPr kumimoji="0" lang="en-US" sz="2000" i="0" u="none" strike="noStrike" kern="1200" cap="none" spc="0" normalizeH="0" baseline="0" noProof="0">
                <a:ln>
                  <a:noFill/>
                </a:ln>
                <a:solidFill>
                  <a:srgbClr val="00B0F0"/>
                </a:solidFill>
                <a:effectLst/>
                <a:uLnTx/>
                <a:uFillTx/>
                <a:latin typeface="Open Sans"/>
                <a:ea typeface="+mn-ea"/>
                <a:cs typeface="+mn-cs"/>
              </a:rPr>
              <a:t>recruit</a:t>
            </a:r>
            <a:r>
              <a:rPr kumimoji="0" lang="en-US" sz="2000" i="0" u="none" strike="noStrike" kern="1200" cap="none" spc="0" normalizeH="0" baseline="0" noProof="0">
                <a:ln>
                  <a:noFill/>
                </a:ln>
                <a:solidFill>
                  <a:srgbClr val="003493"/>
                </a:solidFill>
                <a:effectLst/>
                <a:uLnTx/>
                <a:uFillTx/>
                <a:latin typeface="Open Sans"/>
                <a:ea typeface="+mn-ea"/>
                <a:cs typeface="+mn-cs"/>
              </a:rPr>
              <a:t> </a:t>
            </a:r>
            <a:r>
              <a:rPr kumimoji="0" lang="en-US" sz="2000" i="0" u="none" strike="noStrike" kern="1200" cap="none" spc="0" normalizeH="0" baseline="0" noProof="0">
                <a:ln>
                  <a:noFill/>
                </a:ln>
                <a:solidFill>
                  <a:srgbClr val="00B0F0"/>
                </a:solidFill>
                <a:effectLst/>
                <a:uLnTx/>
                <a:uFillTx/>
                <a:latin typeface="Open Sans"/>
                <a:ea typeface="+mn-ea"/>
                <a:cs typeface="+mn-cs"/>
              </a:rPr>
              <a:t>top-tier students </a:t>
            </a:r>
            <a:r>
              <a:rPr kumimoji="0" lang="pl-PL" sz="2000" i="0" u="none" strike="noStrike" kern="1200" cap="none" spc="0" normalizeH="0" baseline="0" noProof="0">
                <a:ln>
                  <a:noFill/>
                </a:ln>
                <a:solidFill>
                  <a:srgbClr val="003493"/>
                </a:solidFill>
                <a:effectLst/>
                <a:uLnTx/>
                <a:uFillTx/>
                <a:latin typeface="Open Sans"/>
                <a:ea typeface="+mn-ea"/>
                <a:cs typeface="+mn-cs"/>
              </a:rPr>
              <a:t>with </a:t>
            </a:r>
            <a:r>
              <a:rPr kumimoji="0" lang="pl-PL" sz="2000" i="0" u="none" strike="noStrike" kern="1200" cap="none" spc="0" normalizeH="0" baseline="0" noProof="0" err="1">
                <a:ln>
                  <a:noFill/>
                </a:ln>
                <a:solidFill>
                  <a:srgbClr val="003493"/>
                </a:solidFill>
                <a:effectLst/>
                <a:uLnTx/>
                <a:uFillTx/>
                <a:latin typeface="Open Sans"/>
                <a:ea typeface="+mn-ea"/>
                <a:cs typeface="+mn-cs"/>
              </a:rPr>
              <a:t>niche</a:t>
            </a:r>
            <a:r>
              <a:rPr kumimoji="0" lang="pl-PL" sz="2000" i="0" u="none" strike="noStrike" kern="1200" cap="none" spc="0" normalizeH="0" baseline="0" noProof="0">
                <a:ln>
                  <a:noFill/>
                </a:ln>
                <a:solidFill>
                  <a:srgbClr val="003493"/>
                </a:solidFill>
                <a:effectLst/>
                <a:uLnTx/>
                <a:uFillTx/>
                <a:latin typeface="Open Sans"/>
                <a:ea typeface="+mn-ea"/>
                <a:cs typeface="+mn-cs"/>
              </a:rPr>
              <a:t> </a:t>
            </a:r>
            <a:r>
              <a:rPr kumimoji="0" lang="pl-PL" sz="2000" i="0" u="none" strike="noStrike" kern="1200" cap="none" spc="0" normalizeH="0" baseline="0" noProof="0" err="1">
                <a:ln>
                  <a:noFill/>
                </a:ln>
                <a:solidFill>
                  <a:srgbClr val="003493"/>
                </a:solidFill>
                <a:effectLst/>
                <a:uLnTx/>
                <a:uFillTx/>
                <a:latin typeface="Open Sans"/>
                <a:ea typeface="+mn-ea"/>
                <a:cs typeface="+mn-cs"/>
              </a:rPr>
              <a:t>capabilities</a:t>
            </a:r>
            <a:endParaRPr kumimoji="0" lang="en-US" sz="2000" i="0" u="none" strike="noStrike" kern="1200" cap="none" spc="0" normalizeH="0" baseline="0" noProof="0">
              <a:ln>
                <a:noFill/>
              </a:ln>
              <a:solidFill>
                <a:srgbClr val="000000"/>
              </a:solidFill>
              <a:effectLst/>
              <a:uLnTx/>
              <a:uFillTx/>
              <a:latin typeface="Open Sans"/>
              <a:ea typeface="+mn-ea"/>
              <a:cs typeface="+mn-cs"/>
            </a:endParaRPr>
          </a:p>
        </p:txBody>
      </p:sp>
      <p:sp>
        <p:nvSpPr>
          <p:cNvPr id="12" name="TextBox 97">
            <a:extLst>
              <a:ext uri="{FF2B5EF4-FFF2-40B4-BE49-F238E27FC236}">
                <a16:creationId xmlns:a16="http://schemas.microsoft.com/office/drawing/2014/main" id="{98D59946-1EAA-057D-B7BC-BAB9B4397AA7}"/>
              </a:ext>
            </a:extLst>
          </p:cNvPr>
          <p:cNvSpPr txBox="1"/>
          <p:nvPr/>
        </p:nvSpPr>
        <p:spPr>
          <a:xfrm>
            <a:off x="2682581" y="3164505"/>
            <a:ext cx="9705020" cy="341312"/>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kumimoji="0" lang="pl-PL" sz="2000" b="1" i="0" u="none" strike="noStrike" kern="1200" cap="none" spc="0" normalizeH="0" baseline="0" noProof="0">
                <a:ln>
                  <a:noFill/>
                </a:ln>
                <a:solidFill>
                  <a:srgbClr val="00B0F0"/>
                </a:solidFill>
                <a:effectLst/>
                <a:uLnTx/>
                <a:uFillTx/>
                <a:latin typeface="Open Sans"/>
                <a:ea typeface="+mn-ea"/>
                <a:cs typeface="+mn-cs"/>
              </a:rPr>
              <a:t>Help to </a:t>
            </a:r>
            <a:r>
              <a:rPr kumimoji="0" lang="en-US" sz="2000" b="1" i="0" u="none" strike="noStrike" kern="1200" cap="none" spc="0" normalizeH="0" baseline="0" noProof="0" err="1">
                <a:ln>
                  <a:noFill/>
                </a:ln>
                <a:solidFill>
                  <a:srgbClr val="00B0F0"/>
                </a:solidFill>
                <a:effectLst/>
                <a:uLnTx/>
                <a:uFillTx/>
                <a:latin typeface="Open Sans"/>
                <a:ea typeface="+mn-ea"/>
                <a:cs typeface="+mn-cs"/>
              </a:rPr>
              <a:t>shap</a:t>
            </a:r>
            <a:r>
              <a:rPr kumimoji="0" lang="pl-PL" sz="2000" b="1" i="0" u="none" strike="noStrike" kern="1200" cap="none" spc="0" normalizeH="0" baseline="0" noProof="0">
                <a:ln>
                  <a:noFill/>
                </a:ln>
                <a:solidFill>
                  <a:srgbClr val="00B0F0"/>
                </a:solidFill>
                <a:effectLst/>
                <a:uLnTx/>
                <a:uFillTx/>
                <a:latin typeface="Open Sans"/>
                <a:ea typeface="+mn-ea"/>
                <a:cs typeface="+mn-cs"/>
              </a:rPr>
              <a:t>e</a:t>
            </a:r>
            <a:r>
              <a:rPr kumimoji="0" lang="en-US" sz="2000" b="1" i="0" u="none" strike="noStrike" kern="1200" cap="none" spc="0" normalizeH="0" baseline="0" noProof="0">
                <a:ln>
                  <a:noFill/>
                </a:ln>
                <a:solidFill>
                  <a:srgbClr val="00B0F0"/>
                </a:solidFill>
                <a:effectLst/>
                <a:uLnTx/>
                <a:uFillTx/>
                <a:latin typeface="Open Sans"/>
                <a:ea typeface="+mn-ea"/>
                <a:cs typeface="+mn-cs"/>
              </a:rPr>
              <a:t> curricula </a:t>
            </a:r>
            <a:r>
              <a:rPr kumimoji="0" lang="en-US" sz="2000" b="1" i="0" u="none" strike="noStrike" kern="1200" cap="none" spc="0" normalizeH="0" baseline="0" noProof="0">
                <a:ln>
                  <a:noFill/>
                </a:ln>
                <a:solidFill>
                  <a:srgbClr val="003493"/>
                </a:solidFill>
                <a:effectLst/>
                <a:uLnTx/>
                <a:uFillTx/>
                <a:latin typeface="Open Sans"/>
                <a:ea typeface="+mn-ea"/>
                <a:cs typeface="+mn-cs"/>
              </a:rPr>
              <a:t>to align with industry needs</a:t>
            </a:r>
            <a:endParaRPr kumimoji="0" lang="en-US" sz="2000" b="0" i="0" u="none" strike="noStrike" kern="1200" cap="none" spc="0" normalizeH="0" baseline="0" noProof="0">
              <a:ln>
                <a:noFill/>
              </a:ln>
              <a:solidFill>
                <a:srgbClr val="000000"/>
              </a:solidFill>
              <a:effectLst/>
              <a:uLnTx/>
              <a:uFillTx/>
              <a:latin typeface="Open Sans"/>
              <a:ea typeface="+mn-ea"/>
              <a:cs typeface="+mn-cs"/>
            </a:endParaRPr>
          </a:p>
        </p:txBody>
      </p:sp>
      <p:sp>
        <p:nvSpPr>
          <p:cNvPr id="14" name="TextBox 101">
            <a:extLst>
              <a:ext uri="{FF2B5EF4-FFF2-40B4-BE49-F238E27FC236}">
                <a16:creationId xmlns:a16="http://schemas.microsoft.com/office/drawing/2014/main" id="{6F545F0D-10ED-EE0E-630D-C54535CA97B7}"/>
              </a:ext>
            </a:extLst>
          </p:cNvPr>
          <p:cNvSpPr txBox="1"/>
          <p:nvPr/>
        </p:nvSpPr>
        <p:spPr>
          <a:xfrm>
            <a:off x="1838222" y="5536391"/>
            <a:ext cx="9910955" cy="341312"/>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lang="pl-PL" sz="2000">
                <a:solidFill>
                  <a:srgbClr val="00B0F0"/>
                </a:solidFill>
                <a:latin typeface="Open Sans"/>
              </a:rPr>
              <a:t>E</a:t>
            </a:r>
            <a:r>
              <a:rPr kumimoji="0" lang="en-US" sz="2000" b="1" i="0" u="none" strike="noStrike" kern="1200" cap="none" spc="0" normalizeH="0" baseline="0" noProof="0" err="1">
                <a:ln>
                  <a:noFill/>
                </a:ln>
                <a:solidFill>
                  <a:srgbClr val="00B0F0"/>
                </a:solidFill>
                <a:effectLst/>
                <a:uLnTx/>
                <a:uFillTx/>
                <a:latin typeface="Open Sans"/>
                <a:ea typeface="+mn-ea"/>
                <a:cs typeface="+mn-cs"/>
              </a:rPr>
              <a:t>mployer</a:t>
            </a:r>
            <a:r>
              <a:rPr kumimoji="0" lang="en-US" sz="2000" b="1" i="0" u="none" strike="noStrike" kern="1200" cap="none" spc="0" normalizeH="0" baseline="0" noProof="0">
                <a:ln>
                  <a:noFill/>
                </a:ln>
                <a:solidFill>
                  <a:srgbClr val="00B0F0"/>
                </a:solidFill>
                <a:effectLst/>
                <a:uLnTx/>
                <a:uFillTx/>
                <a:latin typeface="Open Sans"/>
                <a:ea typeface="+mn-ea"/>
                <a:cs typeface="+mn-cs"/>
              </a:rPr>
              <a:t> Value </a:t>
            </a:r>
            <a:r>
              <a:rPr kumimoji="0" lang="en-US" sz="2000" b="1" i="0" u="none" strike="noStrike" kern="1200" cap="none" spc="0" normalizeH="0" baseline="0" noProof="0" err="1">
                <a:ln>
                  <a:noFill/>
                </a:ln>
                <a:solidFill>
                  <a:srgbClr val="00B0F0"/>
                </a:solidFill>
                <a:effectLst/>
                <a:uLnTx/>
                <a:uFillTx/>
                <a:latin typeface="Open Sans"/>
                <a:ea typeface="+mn-ea"/>
                <a:cs typeface="+mn-cs"/>
              </a:rPr>
              <a:t>Pr</a:t>
            </a:r>
            <a:r>
              <a:rPr kumimoji="0" lang="pl-PL" sz="2000" b="1" i="0" u="none" strike="noStrike" kern="1200" cap="none" spc="0" normalizeH="0" baseline="0" noProof="0">
                <a:ln>
                  <a:noFill/>
                </a:ln>
                <a:solidFill>
                  <a:srgbClr val="00B0F0"/>
                </a:solidFill>
                <a:effectLst/>
                <a:uLnTx/>
                <a:uFillTx/>
                <a:latin typeface="Open Sans"/>
                <a:ea typeface="+mn-ea"/>
                <a:cs typeface="+mn-cs"/>
              </a:rPr>
              <a:t>o</a:t>
            </a:r>
            <a:r>
              <a:rPr kumimoji="0" lang="en-US" sz="2000" b="1" i="0" u="none" strike="noStrike" kern="1200" cap="none" spc="0" normalizeH="0" baseline="0" noProof="0">
                <a:ln>
                  <a:noFill/>
                </a:ln>
                <a:solidFill>
                  <a:srgbClr val="00B0F0"/>
                </a:solidFill>
                <a:effectLst/>
                <a:uLnTx/>
                <a:uFillTx/>
                <a:latin typeface="Open Sans"/>
                <a:ea typeface="+mn-ea"/>
                <a:cs typeface="+mn-cs"/>
              </a:rPr>
              <a:t>position </a:t>
            </a:r>
            <a:r>
              <a:rPr kumimoji="0" lang="en-US" sz="2000" b="1" i="0" u="none" strike="noStrike" kern="1200" cap="none" spc="0" normalizeH="0" baseline="0" noProof="0">
                <a:ln>
                  <a:noFill/>
                </a:ln>
                <a:solidFill>
                  <a:srgbClr val="003493"/>
                </a:solidFill>
                <a:effectLst/>
                <a:uLnTx/>
                <a:uFillTx/>
                <a:latin typeface="Open Sans"/>
                <a:ea typeface="+mn-ea"/>
                <a:cs typeface="+mn-cs"/>
              </a:rPr>
              <a:t>and </a:t>
            </a:r>
            <a:r>
              <a:rPr kumimoji="0" lang="en-US" sz="2000" b="1" i="0" u="none" strike="noStrike" kern="1200" cap="none" spc="0" normalizeH="0" baseline="0" noProof="0">
                <a:ln>
                  <a:noFill/>
                </a:ln>
                <a:solidFill>
                  <a:srgbClr val="00B0F0"/>
                </a:solidFill>
                <a:effectLst/>
                <a:uLnTx/>
                <a:uFillTx/>
                <a:latin typeface="Open Sans"/>
                <a:ea typeface="+mn-ea"/>
                <a:cs typeface="+mn-cs"/>
              </a:rPr>
              <a:t>Employer Brand</a:t>
            </a:r>
            <a:r>
              <a:rPr kumimoji="0" lang="pl-PL" sz="2000" b="1" i="0" u="none" strike="noStrike" kern="1200" cap="none" spc="0" normalizeH="0" baseline="0" noProof="0" err="1">
                <a:ln>
                  <a:noFill/>
                </a:ln>
                <a:solidFill>
                  <a:srgbClr val="00B0F0"/>
                </a:solidFill>
                <a:effectLst/>
                <a:uLnTx/>
                <a:uFillTx/>
                <a:latin typeface="Open Sans"/>
                <a:ea typeface="+mn-ea"/>
                <a:cs typeface="+mn-cs"/>
              </a:rPr>
              <a:t>ing</a:t>
            </a:r>
            <a:r>
              <a:rPr kumimoji="0" lang="en-US" sz="2000" b="1" i="0" u="none" strike="noStrike" kern="1200" cap="none" spc="0" normalizeH="0" baseline="0" noProof="0">
                <a:ln>
                  <a:noFill/>
                </a:ln>
                <a:solidFill>
                  <a:srgbClr val="00B0F0"/>
                </a:solidFill>
                <a:effectLst/>
                <a:uLnTx/>
                <a:uFillTx/>
                <a:latin typeface="Open Sans"/>
                <a:ea typeface="+mn-ea"/>
                <a:cs typeface="+mn-cs"/>
              </a:rPr>
              <a:t> </a:t>
            </a:r>
            <a:r>
              <a:rPr kumimoji="0" lang="pl-PL" sz="2000" b="1" i="0" u="none" strike="noStrike" kern="1200" cap="none" spc="0" normalizeH="0" baseline="0" noProof="0">
                <a:ln>
                  <a:noFill/>
                </a:ln>
                <a:solidFill>
                  <a:srgbClr val="00B0F0"/>
                </a:solidFill>
                <a:effectLst/>
                <a:uLnTx/>
                <a:uFillTx/>
                <a:latin typeface="Open Sans"/>
                <a:ea typeface="+mn-ea"/>
                <a:cs typeface="+mn-cs"/>
              </a:rPr>
              <a:t>Visibility </a:t>
            </a:r>
            <a:r>
              <a:rPr kumimoji="0" lang="pl-PL" sz="2000" b="1" i="0" u="none" strike="noStrike" kern="1200" cap="none" spc="0" normalizeH="0" baseline="0" noProof="0">
                <a:ln>
                  <a:noFill/>
                </a:ln>
                <a:solidFill>
                  <a:srgbClr val="003493"/>
                </a:solidFill>
                <a:effectLst/>
                <a:uLnTx/>
                <a:uFillTx/>
                <a:latin typeface="Open Sans"/>
                <a:ea typeface="+mn-ea"/>
                <a:cs typeface="+mn-cs"/>
              </a:rPr>
              <a:t>amongs Gen-Z</a:t>
            </a:r>
            <a:endParaRPr kumimoji="0" lang="en-US" sz="2000" b="1" i="0" u="none" strike="noStrike" kern="1200" cap="none" spc="0" normalizeH="0" baseline="0" noProof="0">
              <a:ln>
                <a:noFill/>
              </a:ln>
              <a:solidFill>
                <a:srgbClr val="003493"/>
              </a:solidFill>
              <a:effectLst/>
              <a:uLnTx/>
              <a:uFillTx/>
              <a:latin typeface="Open Sans"/>
              <a:ea typeface="+mn-ea"/>
              <a:cs typeface="+mn-cs"/>
            </a:endParaRPr>
          </a:p>
        </p:txBody>
      </p:sp>
      <p:sp>
        <p:nvSpPr>
          <p:cNvPr id="28" name="TextBox 27">
            <a:extLst>
              <a:ext uri="{FF2B5EF4-FFF2-40B4-BE49-F238E27FC236}">
                <a16:creationId xmlns:a16="http://schemas.microsoft.com/office/drawing/2014/main" id="{A005483C-987F-E87A-B9D8-5962454B45FD}"/>
              </a:ext>
            </a:extLst>
          </p:cNvPr>
          <p:cNvSpPr txBox="1"/>
          <p:nvPr/>
        </p:nvSpPr>
        <p:spPr>
          <a:xfrm>
            <a:off x="3509247" y="4327979"/>
            <a:ext cx="4197263" cy="341312"/>
          </a:xfrm>
          <a:prstGeom prst="rect">
            <a:avLst/>
          </a:prstGeom>
          <a:noFill/>
        </p:spPr>
        <p:txBody>
          <a:bodyPr wrap="square" lIns="91440" tIns="45720" rIns="91440" bIns="45720" anchor="t">
            <a:spAutoFit/>
          </a:bodyPr>
          <a:lstStyle/>
          <a:p>
            <a:pPr marL="91440">
              <a:lnSpc>
                <a:spcPts val="1905"/>
              </a:lnSpc>
              <a:defRPr/>
            </a:pPr>
            <a:r>
              <a:rPr lang="pl-PL" sz="2000" b="1" err="1">
                <a:solidFill>
                  <a:srgbClr val="00AEEF"/>
                </a:solidFill>
                <a:latin typeface="Open Sans"/>
              </a:rPr>
              <a:t>Tailor</a:t>
            </a:r>
            <a:r>
              <a:rPr kumimoji="0" lang="pl-PL" sz="2000" b="1" i="0" u="none" strike="noStrike" kern="1200" cap="none" spc="0" normalizeH="0" baseline="0" noProof="0">
                <a:ln>
                  <a:noFill/>
                </a:ln>
                <a:solidFill>
                  <a:srgbClr val="00AEEF"/>
                </a:solidFill>
                <a:effectLst/>
                <a:uLnTx/>
                <a:uFillTx/>
                <a:latin typeface="Open Sans"/>
                <a:ea typeface="+mn-ea"/>
                <a:cs typeface="+mn-cs"/>
              </a:rPr>
              <a:t> </a:t>
            </a:r>
            <a:r>
              <a:rPr kumimoji="0" lang="pl-PL" sz="2000" b="1" i="0" u="none" strike="noStrike" kern="1200" cap="none" spc="0" normalizeH="0" baseline="0" noProof="0" err="1">
                <a:ln>
                  <a:noFill/>
                </a:ln>
                <a:solidFill>
                  <a:srgbClr val="00B0F0"/>
                </a:solidFill>
                <a:effectLst/>
                <a:uLnTx/>
                <a:uFillTx/>
                <a:latin typeface="Open Sans"/>
                <a:ea typeface="+mn-ea"/>
                <a:cs typeface="+mn-cs"/>
              </a:rPr>
              <a:t>Early</a:t>
            </a:r>
            <a:r>
              <a:rPr kumimoji="0" lang="pl-PL" sz="2000" b="1" i="0" u="none" strike="noStrike" kern="1200" cap="none" spc="0" normalizeH="0" baseline="0" noProof="0">
                <a:ln>
                  <a:noFill/>
                </a:ln>
                <a:solidFill>
                  <a:srgbClr val="00B0F0"/>
                </a:solidFill>
                <a:effectLst/>
                <a:uLnTx/>
                <a:uFillTx/>
                <a:latin typeface="Open Sans"/>
                <a:ea typeface="+mn-ea"/>
                <a:cs typeface="+mn-cs"/>
              </a:rPr>
              <a:t> </a:t>
            </a:r>
            <a:r>
              <a:rPr kumimoji="0" lang="pl-PL" sz="2000" b="1" i="0" u="none" strike="noStrike" kern="1200" cap="none" spc="0" normalizeH="0" baseline="0" noProof="0" err="1">
                <a:ln>
                  <a:noFill/>
                </a:ln>
                <a:solidFill>
                  <a:srgbClr val="00B0F0"/>
                </a:solidFill>
                <a:effectLst/>
                <a:uLnTx/>
                <a:uFillTx/>
                <a:latin typeface="Open Sans"/>
                <a:ea typeface="+mn-ea"/>
                <a:cs typeface="+mn-cs"/>
              </a:rPr>
              <a:t>Careers</a:t>
            </a:r>
            <a:r>
              <a:rPr kumimoji="0" lang="pl-PL" sz="2000" b="1" i="0" u="none" strike="noStrike" kern="1200" cap="none" spc="0" normalizeH="0" baseline="0" noProof="0">
                <a:ln>
                  <a:noFill/>
                </a:ln>
                <a:solidFill>
                  <a:srgbClr val="00B0F0"/>
                </a:solidFill>
                <a:effectLst/>
                <a:uLnTx/>
                <a:uFillTx/>
                <a:latin typeface="Open Sans"/>
                <a:ea typeface="+mn-ea"/>
                <a:cs typeface="+mn-cs"/>
              </a:rPr>
              <a:t> Program</a:t>
            </a:r>
            <a:endParaRPr kumimoji="0" lang="en-US" sz="2000" b="0" i="0" u="none" strike="noStrike" kern="1200" cap="none" spc="0" normalizeH="0" baseline="0" noProof="0" dirty="0">
              <a:ln>
                <a:noFill/>
              </a:ln>
              <a:solidFill>
                <a:srgbClr val="003493"/>
              </a:solidFill>
              <a:effectLst/>
              <a:uLnTx/>
              <a:uFillTx/>
              <a:latin typeface="Open Sans"/>
              <a:ea typeface="+mn-ea"/>
              <a:cs typeface="+mn-cs"/>
            </a:endParaRPr>
          </a:p>
        </p:txBody>
      </p:sp>
      <p:cxnSp>
        <p:nvCxnSpPr>
          <p:cNvPr id="4" name="Google Shape;107;p16">
            <a:extLst>
              <a:ext uri="{FF2B5EF4-FFF2-40B4-BE49-F238E27FC236}">
                <a16:creationId xmlns:a16="http://schemas.microsoft.com/office/drawing/2014/main" id="{C32F2F46-FA1C-1ADF-FFC7-A10E54B70C56}"/>
              </a:ext>
            </a:extLst>
          </p:cNvPr>
          <p:cNvCxnSpPr/>
          <p:nvPr/>
        </p:nvCxnSpPr>
        <p:spPr>
          <a:xfrm flipH="1" flipV="1">
            <a:off x="-98033" y="684483"/>
            <a:ext cx="830400" cy="29"/>
          </a:xfrm>
          <a:prstGeom prst="straightConnector1">
            <a:avLst/>
          </a:prstGeom>
          <a:noFill/>
          <a:ln w="19050" cap="flat" cmpd="sng">
            <a:solidFill>
              <a:srgbClr val="00AEEF"/>
            </a:solidFill>
            <a:prstDash val="solid"/>
            <a:round/>
            <a:headEnd type="none" w="med" len="med"/>
            <a:tailEnd type="none" w="med" len="med"/>
          </a:ln>
        </p:spPr>
      </p:cxnSp>
      <p:grpSp>
        <p:nvGrpSpPr>
          <p:cNvPr id="107" name="Group 106">
            <a:extLst>
              <a:ext uri="{FF2B5EF4-FFF2-40B4-BE49-F238E27FC236}">
                <a16:creationId xmlns:a16="http://schemas.microsoft.com/office/drawing/2014/main" id="{3EC46482-266A-264C-E2D5-FF4023A506C8}"/>
              </a:ext>
            </a:extLst>
          </p:cNvPr>
          <p:cNvGrpSpPr/>
          <p:nvPr/>
        </p:nvGrpSpPr>
        <p:grpSpPr>
          <a:xfrm>
            <a:off x="281986" y="1439341"/>
            <a:ext cx="3632603" cy="4749945"/>
            <a:chOff x="5642814" y="1167869"/>
            <a:chExt cx="3814595" cy="4987915"/>
          </a:xfrm>
        </p:grpSpPr>
        <p:sp>
          <p:nvSpPr>
            <p:cNvPr id="108" name="Freeform: Shape 107">
              <a:extLst>
                <a:ext uri="{FF2B5EF4-FFF2-40B4-BE49-F238E27FC236}">
                  <a16:creationId xmlns:a16="http://schemas.microsoft.com/office/drawing/2014/main" id="{1F78D56F-4F13-91E5-9DA2-300B53435B64}"/>
                </a:ext>
              </a:extLst>
            </p:cNvPr>
            <p:cNvSpPr/>
            <p:nvPr/>
          </p:nvSpPr>
          <p:spPr>
            <a:xfrm>
              <a:off x="8541122" y="1620718"/>
              <a:ext cx="95291" cy="1155795"/>
            </a:xfrm>
            <a:custGeom>
              <a:avLst/>
              <a:gdLst>
                <a:gd name="connsiteX0" fmla="*/ 0 w 74580"/>
                <a:gd name="connsiteY0" fmla="*/ 0 h 904589"/>
                <a:gd name="connsiteX1" fmla="*/ 74581 w 74580"/>
                <a:gd name="connsiteY1" fmla="*/ 0 h 904589"/>
                <a:gd name="connsiteX2" fmla="*/ 74581 w 74580"/>
                <a:gd name="connsiteY2" fmla="*/ 904589 h 904589"/>
                <a:gd name="connsiteX3" fmla="*/ 0 w 74580"/>
                <a:gd name="connsiteY3" fmla="*/ 904589 h 904589"/>
              </a:gdLst>
              <a:ahLst/>
              <a:cxnLst>
                <a:cxn ang="0">
                  <a:pos x="connsiteX0" y="connsiteY0"/>
                </a:cxn>
                <a:cxn ang="0">
                  <a:pos x="connsiteX1" y="connsiteY1"/>
                </a:cxn>
                <a:cxn ang="0">
                  <a:pos x="connsiteX2" y="connsiteY2"/>
                </a:cxn>
                <a:cxn ang="0">
                  <a:pos x="connsiteX3" y="connsiteY3"/>
                </a:cxn>
              </a:cxnLst>
              <a:rect l="l" t="t" r="r" b="b"/>
              <a:pathLst>
                <a:path w="74580" h="904589">
                  <a:moveTo>
                    <a:pt x="0" y="0"/>
                  </a:moveTo>
                  <a:lnTo>
                    <a:pt x="74581" y="0"/>
                  </a:lnTo>
                  <a:lnTo>
                    <a:pt x="74581" y="904589"/>
                  </a:lnTo>
                  <a:lnTo>
                    <a:pt x="0" y="904589"/>
                  </a:lnTo>
                  <a:close/>
                </a:path>
              </a:pathLst>
            </a:custGeom>
            <a:solidFill>
              <a:srgbClr val="FFFFFF"/>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17" name="Freeform: Shape 116">
              <a:extLst>
                <a:ext uri="{FF2B5EF4-FFF2-40B4-BE49-F238E27FC236}">
                  <a16:creationId xmlns:a16="http://schemas.microsoft.com/office/drawing/2014/main" id="{951B02DE-6B9F-CC33-E5C1-EC54F5908F84}"/>
                </a:ext>
              </a:extLst>
            </p:cNvPr>
            <p:cNvSpPr/>
            <p:nvPr/>
          </p:nvSpPr>
          <p:spPr>
            <a:xfrm>
              <a:off x="7749700" y="1167869"/>
              <a:ext cx="1707709" cy="989185"/>
            </a:xfrm>
            <a:custGeom>
              <a:avLst/>
              <a:gdLst>
                <a:gd name="connsiteX0" fmla="*/ 1336548 w 1336547"/>
                <a:gd name="connsiteY0" fmla="*/ 387096 h 774191"/>
                <a:gd name="connsiteX1" fmla="*/ 670465 w 1336547"/>
                <a:gd name="connsiteY1" fmla="*/ 774192 h 774191"/>
                <a:gd name="connsiteX2" fmla="*/ 0 w 1336547"/>
                <a:gd name="connsiteY2" fmla="*/ 387096 h 774191"/>
                <a:gd name="connsiteX3" fmla="*/ 666083 w 1336547"/>
                <a:gd name="connsiteY3" fmla="*/ 0 h 774191"/>
              </a:gdLst>
              <a:ahLst/>
              <a:cxnLst>
                <a:cxn ang="0">
                  <a:pos x="connsiteX0" y="connsiteY0"/>
                </a:cxn>
                <a:cxn ang="0">
                  <a:pos x="connsiteX1" y="connsiteY1"/>
                </a:cxn>
                <a:cxn ang="0">
                  <a:pos x="connsiteX2" y="connsiteY2"/>
                </a:cxn>
                <a:cxn ang="0">
                  <a:pos x="connsiteX3" y="connsiteY3"/>
                </a:cxn>
              </a:cxnLst>
              <a:rect l="l" t="t" r="r" b="b"/>
              <a:pathLst>
                <a:path w="1336547" h="774191">
                  <a:moveTo>
                    <a:pt x="1336548" y="387096"/>
                  </a:moveTo>
                  <a:lnTo>
                    <a:pt x="670465" y="774192"/>
                  </a:lnTo>
                  <a:lnTo>
                    <a:pt x="0" y="387096"/>
                  </a:lnTo>
                  <a:lnTo>
                    <a:pt x="666083" y="0"/>
                  </a:lnTo>
                  <a:close/>
                </a:path>
              </a:pathLst>
            </a:custGeom>
            <a:solidFill>
              <a:schemeClr val="accent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18" name="Freeform: Shape 117">
              <a:extLst>
                <a:ext uri="{FF2B5EF4-FFF2-40B4-BE49-F238E27FC236}">
                  <a16:creationId xmlns:a16="http://schemas.microsoft.com/office/drawing/2014/main" id="{C1272D9E-4AA0-0C61-F5FD-81D0703944E0}"/>
                </a:ext>
              </a:extLst>
            </p:cNvPr>
            <p:cNvSpPr/>
            <p:nvPr/>
          </p:nvSpPr>
          <p:spPr>
            <a:xfrm>
              <a:off x="8606111" y="1652936"/>
              <a:ext cx="851298" cy="586476"/>
            </a:xfrm>
            <a:custGeom>
              <a:avLst/>
              <a:gdLst>
                <a:gd name="connsiteX0" fmla="*/ 666274 w 666273"/>
                <a:gd name="connsiteY0" fmla="*/ 0 h 459009"/>
                <a:gd name="connsiteX1" fmla="*/ 666083 w 666273"/>
                <a:gd name="connsiteY1" fmla="*/ 71914 h 459009"/>
                <a:gd name="connsiteX2" fmla="*/ 0 w 666273"/>
                <a:gd name="connsiteY2" fmla="*/ 459010 h 459009"/>
                <a:gd name="connsiteX3" fmla="*/ 190 w 666273"/>
                <a:gd name="connsiteY3" fmla="*/ 387096 h 459009"/>
              </a:gdLst>
              <a:ahLst/>
              <a:cxnLst>
                <a:cxn ang="0">
                  <a:pos x="connsiteX0" y="connsiteY0"/>
                </a:cxn>
                <a:cxn ang="0">
                  <a:pos x="connsiteX1" y="connsiteY1"/>
                </a:cxn>
                <a:cxn ang="0">
                  <a:pos x="connsiteX2" y="connsiteY2"/>
                </a:cxn>
                <a:cxn ang="0">
                  <a:pos x="connsiteX3" y="connsiteY3"/>
                </a:cxn>
              </a:cxnLst>
              <a:rect l="l" t="t" r="r" b="b"/>
              <a:pathLst>
                <a:path w="666273" h="459009">
                  <a:moveTo>
                    <a:pt x="666274" y="0"/>
                  </a:moveTo>
                  <a:lnTo>
                    <a:pt x="666083" y="71914"/>
                  </a:lnTo>
                  <a:lnTo>
                    <a:pt x="0" y="459010"/>
                  </a:lnTo>
                  <a:lnTo>
                    <a:pt x="190" y="387096"/>
                  </a:lnTo>
                  <a:close/>
                </a:path>
              </a:pathLst>
            </a:custGeom>
            <a:solidFill>
              <a:schemeClr val="accent2">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19" name="Freeform: Shape 118">
              <a:extLst>
                <a:ext uri="{FF2B5EF4-FFF2-40B4-BE49-F238E27FC236}">
                  <a16:creationId xmlns:a16="http://schemas.microsoft.com/office/drawing/2014/main" id="{B4F2E38F-C002-32DE-3379-44855E1AF691}"/>
                </a:ext>
              </a:extLst>
            </p:cNvPr>
            <p:cNvSpPr/>
            <p:nvPr/>
          </p:nvSpPr>
          <p:spPr>
            <a:xfrm>
              <a:off x="7758861" y="1662461"/>
              <a:ext cx="857019" cy="586476"/>
            </a:xfrm>
            <a:custGeom>
              <a:avLst/>
              <a:gdLst>
                <a:gd name="connsiteX0" fmla="*/ 670751 w 670750"/>
                <a:gd name="connsiteY0" fmla="*/ 387096 h 459009"/>
                <a:gd name="connsiteX1" fmla="*/ 670560 w 670750"/>
                <a:gd name="connsiteY1" fmla="*/ 459010 h 459009"/>
                <a:gd name="connsiteX2" fmla="*/ 0 w 670750"/>
                <a:gd name="connsiteY2" fmla="*/ 71819 h 459009"/>
                <a:gd name="connsiteX3" fmla="*/ 286 w 670750"/>
                <a:gd name="connsiteY3" fmla="*/ 0 h 459009"/>
              </a:gdLst>
              <a:ahLst/>
              <a:cxnLst>
                <a:cxn ang="0">
                  <a:pos x="connsiteX0" y="connsiteY0"/>
                </a:cxn>
                <a:cxn ang="0">
                  <a:pos x="connsiteX1" y="connsiteY1"/>
                </a:cxn>
                <a:cxn ang="0">
                  <a:pos x="connsiteX2" y="connsiteY2"/>
                </a:cxn>
                <a:cxn ang="0">
                  <a:pos x="connsiteX3" y="connsiteY3"/>
                </a:cxn>
              </a:cxnLst>
              <a:rect l="l" t="t" r="r" b="b"/>
              <a:pathLst>
                <a:path w="670750" h="459009">
                  <a:moveTo>
                    <a:pt x="670751" y="387096"/>
                  </a:moveTo>
                  <a:lnTo>
                    <a:pt x="670560" y="459010"/>
                  </a:lnTo>
                  <a:lnTo>
                    <a:pt x="0" y="71819"/>
                  </a:lnTo>
                  <a:lnTo>
                    <a:pt x="286" y="0"/>
                  </a:lnTo>
                  <a:close/>
                </a:path>
              </a:pathLst>
            </a:custGeom>
            <a:solidFill>
              <a:schemeClr val="accent2">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0" name="Freeform: Shape 119">
              <a:extLst>
                <a:ext uri="{FF2B5EF4-FFF2-40B4-BE49-F238E27FC236}">
                  <a16:creationId xmlns:a16="http://schemas.microsoft.com/office/drawing/2014/main" id="{83D64B1D-1BF0-079A-E35D-CA5465F139BE}"/>
                </a:ext>
              </a:extLst>
            </p:cNvPr>
            <p:cNvSpPr/>
            <p:nvPr/>
          </p:nvSpPr>
          <p:spPr>
            <a:xfrm>
              <a:off x="8449238" y="1196712"/>
              <a:ext cx="162957" cy="520879"/>
            </a:xfrm>
            <a:custGeom>
              <a:avLst/>
              <a:gdLst>
                <a:gd name="connsiteX0" fmla="*/ 127540 w 127539"/>
                <a:gd name="connsiteY0" fmla="*/ 73533 h 407669"/>
                <a:gd name="connsiteX1" fmla="*/ 126587 w 127539"/>
                <a:gd name="connsiteY1" fmla="*/ 407670 h 407669"/>
                <a:gd name="connsiteX2" fmla="*/ 52673 w 127539"/>
                <a:gd name="connsiteY2" fmla="*/ 364998 h 407669"/>
                <a:gd name="connsiteX3" fmla="*/ 53435 w 127539"/>
                <a:gd name="connsiteY3" fmla="*/ 99060 h 407669"/>
                <a:gd name="connsiteX4" fmla="*/ 0 w 127539"/>
                <a:gd name="connsiteY4" fmla="*/ 68199 h 407669"/>
                <a:gd name="connsiteX5" fmla="*/ 191 w 127539"/>
                <a:gd name="connsiteY5" fmla="*/ 0 h 40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539" h="407669">
                  <a:moveTo>
                    <a:pt x="127540" y="73533"/>
                  </a:moveTo>
                  <a:lnTo>
                    <a:pt x="126587" y="407670"/>
                  </a:lnTo>
                  <a:lnTo>
                    <a:pt x="52673" y="364998"/>
                  </a:lnTo>
                  <a:lnTo>
                    <a:pt x="53435" y="99060"/>
                  </a:lnTo>
                  <a:lnTo>
                    <a:pt x="0" y="68199"/>
                  </a:lnTo>
                  <a:lnTo>
                    <a:pt x="191" y="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1" name="Freeform: Shape 120">
              <a:extLst>
                <a:ext uri="{FF2B5EF4-FFF2-40B4-BE49-F238E27FC236}">
                  <a16:creationId xmlns:a16="http://schemas.microsoft.com/office/drawing/2014/main" id="{AD6AC71E-BD5D-4DE0-2E4A-3061422476C4}"/>
                </a:ext>
              </a:extLst>
            </p:cNvPr>
            <p:cNvSpPr/>
            <p:nvPr/>
          </p:nvSpPr>
          <p:spPr>
            <a:xfrm>
              <a:off x="8610980" y="1261821"/>
              <a:ext cx="50870" cy="455770"/>
            </a:xfrm>
            <a:custGeom>
              <a:avLst/>
              <a:gdLst>
                <a:gd name="connsiteX0" fmla="*/ 953 w 39814"/>
                <a:gd name="connsiteY0" fmla="*/ 22574 h 356711"/>
                <a:gd name="connsiteX1" fmla="*/ 39814 w 39814"/>
                <a:gd name="connsiteY1" fmla="*/ 0 h 356711"/>
                <a:gd name="connsiteX2" fmla="*/ 38862 w 39814"/>
                <a:gd name="connsiteY2" fmla="*/ 334137 h 356711"/>
                <a:gd name="connsiteX3" fmla="*/ 0 w 39814"/>
                <a:gd name="connsiteY3" fmla="*/ 356711 h 356711"/>
              </a:gdLst>
              <a:ahLst/>
              <a:cxnLst>
                <a:cxn ang="0">
                  <a:pos x="connsiteX0" y="connsiteY0"/>
                </a:cxn>
                <a:cxn ang="0">
                  <a:pos x="connsiteX1" y="connsiteY1"/>
                </a:cxn>
                <a:cxn ang="0">
                  <a:pos x="connsiteX2" y="connsiteY2"/>
                </a:cxn>
                <a:cxn ang="0">
                  <a:pos x="connsiteX3" y="connsiteY3"/>
                </a:cxn>
              </a:cxnLst>
              <a:rect l="l" t="t" r="r" b="b"/>
              <a:pathLst>
                <a:path w="39814" h="356711">
                  <a:moveTo>
                    <a:pt x="953" y="22574"/>
                  </a:moveTo>
                  <a:lnTo>
                    <a:pt x="39814" y="0"/>
                  </a:lnTo>
                  <a:lnTo>
                    <a:pt x="38862" y="334137"/>
                  </a:lnTo>
                  <a:lnTo>
                    <a:pt x="0" y="356711"/>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2" name="Freeform: Shape 121">
              <a:extLst>
                <a:ext uri="{FF2B5EF4-FFF2-40B4-BE49-F238E27FC236}">
                  <a16:creationId xmlns:a16="http://schemas.microsoft.com/office/drawing/2014/main" id="{9EE7ADFE-279C-686B-7F0B-8537DC8FFF58}"/>
                </a:ext>
              </a:extLst>
            </p:cNvPr>
            <p:cNvSpPr/>
            <p:nvPr/>
          </p:nvSpPr>
          <p:spPr>
            <a:xfrm>
              <a:off x="8449482" y="1167869"/>
              <a:ext cx="212368" cy="122796"/>
            </a:xfrm>
            <a:custGeom>
              <a:avLst/>
              <a:gdLst>
                <a:gd name="connsiteX0" fmla="*/ 0 w 166211"/>
                <a:gd name="connsiteY0" fmla="*/ 22574 h 96107"/>
                <a:gd name="connsiteX1" fmla="*/ 38862 w 166211"/>
                <a:gd name="connsiteY1" fmla="*/ 0 h 96107"/>
                <a:gd name="connsiteX2" fmla="*/ 166211 w 166211"/>
                <a:gd name="connsiteY2" fmla="*/ 73533 h 96107"/>
                <a:gd name="connsiteX3" fmla="*/ 127349 w 166211"/>
                <a:gd name="connsiteY3" fmla="*/ 96107 h 96107"/>
              </a:gdLst>
              <a:ahLst/>
              <a:cxnLst>
                <a:cxn ang="0">
                  <a:pos x="connsiteX0" y="connsiteY0"/>
                </a:cxn>
                <a:cxn ang="0">
                  <a:pos x="connsiteX1" y="connsiteY1"/>
                </a:cxn>
                <a:cxn ang="0">
                  <a:pos x="connsiteX2" y="connsiteY2"/>
                </a:cxn>
                <a:cxn ang="0">
                  <a:pos x="connsiteX3" y="connsiteY3"/>
                </a:cxn>
              </a:cxnLst>
              <a:rect l="l" t="t" r="r" b="b"/>
              <a:pathLst>
                <a:path w="166211" h="96107">
                  <a:moveTo>
                    <a:pt x="0" y="22574"/>
                  </a:moveTo>
                  <a:lnTo>
                    <a:pt x="38862" y="0"/>
                  </a:lnTo>
                  <a:lnTo>
                    <a:pt x="166211" y="73533"/>
                  </a:lnTo>
                  <a:lnTo>
                    <a:pt x="127349" y="96107"/>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123" name="Graphic 2">
              <a:extLst>
                <a:ext uri="{FF2B5EF4-FFF2-40B4-BE49-F238E27FC236}">
                  <a16:creationId xmlns:a16="http://schemas.microsoft.com/office/drawing/2014/main" id="{83FA84F2-762B-02C4-05E6-5F0A257E6D75}"/>
                </a:ext>
              </a:extLst>
            </p:cNvPr>
            <p:cNvGrpSpPr/>
            <p:nvPr/>
          </p:nvGrpSpPr>
          <p:grpSpPr>
            <a:xfrm>
              <a:off x="7538054" y="2670634"/>
              <a:ext cx="606069" cy="363156"/>
              <a:chOff x="5779293" y="2376297"/>
              <a:chExt cx="474344" cy="284226"/>
            </a:xfrm>
            <a:solidFill>
              <a:schemeClr val="accent1">
                <a:lumMod val="75000"/>
              </a:schemeClr>
            </a:solidFill>
          </p:grpSpPr>
          <p:sp>
            <p:nvSpPr>
              <p:cNvPr id="194" name="Freeform: Shape 193">
                <a:extLst>
                  <a:ext uri="{FF2B5EF4-FFF2-40B4-BE49-F238E27FC236}">
                    <a16:creationId xmlns:a16="http://schemas.microsoft.com/office/drawing/2014/main" id="{82E53C78-8F6E-F5B8-D224-0638C7022750}"/>
                  </a:ext>
                </a:extLst>
              </p:cNvPr>
              <p:cNvSpPr/>
              <p:nvPr/>
            </p:nvSpPr>
            <p:spPr>
              <a:xfrm>
                <a:off x="5779293" y="2376297"/>
                <a:ext cx="474249" cy="275272"/>
              </a:xfrm>
              <a:custGeom>
                <a:avLst/>
                <a:gdLst>
                  <a:gd name="connsiteX0" fmla="*/ 0 w 474249"/>
                  <a:gd name="connsiteY0" fmla="*/ 55626 h 275272"/>
                  <a:gd name="connsiteX1" fmla="*/ 378142 w 474249"/>
                  <a:gd name="connsiteY1" fmla="*/ 275273 h 275272"/>
                  <a:gd name="connsiteX2" fmla="*/ 474250 w 474249"/>
                  <a:gd name="connsiteY2" fmla="*/ 219742 h 275272"/>
                  <a:gd name="connsiteX3" fmla="*/ 96203 w 474249"/>
                  <a:gd name="connsiteY3" fmla="*/ 0 h 275272"/>
                </a:gdLst>
                <a:ahLst/>
                <a:cxnLst>
                  <a:cxn ang="0">
                    <a:pos x="connsiteX0" y="connsiteY0"/>
                  </a:cxn>
                  <a:cxn ang="0">
                    <a:pos x="connsiteX1" y="connsiteY1"/>
                  </a:cxn>
                  <a:cxn ang="0">
                    <a:pos x="connsiteX2" y="connsiteY2"/>
                  </a:cxn>
                  <a:cxn ang="0">
                    <a:pos x="connsiteX3" y="connsiteY3"/>
                  </a:cxn>
                </a:cxnLst>
                <a:rect l="l" t="t" r="r" b="b"/>
                <a:pathLst>
                  <a:path w="474249" h="275272">
                    <a:moveTo>
                      <a:pt x="0" y="55626"/>
                    </a:moveTo>
                    <a:lnTo>
                      <a:pt x="378142" y="275273"/>
                    </a:lnTo>
                    <a:lnTo>
                      <a:pt x="474250" y="219742"/>
                    </a:lnTo>
                    <a:lnTo>
                      <a:pt x="96203"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5" name="Freeform: Shape 194">
                <a:extLst>
                  <a:ext uri="{FF2B5EF4-FFF2-40B4-BE49-F238E27FC236}">
                    <a16:creationId xmlns:a16="http://schemas.microsoft.com/office/drawing/2014/main" id="{F7BC99CC-8E5D-FCF1-CFB4-A243A4BBEE2D}"/>
                  </a:ext>
                </a:extLst>
              </p:cNvPr>
              <p:cNvSpPr/>
              <p:nvPr/>
            </p:nvSpPr>
            <p:spPr>
              <a:xfrm>
                <a:off x="5779293" y="2431923"/>
                <a:ext cx="378142" cy="228600"/>
              </a:xfrm>
              <a:custGeom>
                <a:avLst/>
                <a:gdLst>
                  <a:gd name="connsiteX0" fmla="*/ 0 w 378142"/>
                  <a:gd name="connsiteY0" fmla="*/ 0 h 228600"/>
                  <a:gd name="connsiteX1" fmla="*/ 95 w 378142"/>
                  <a:gd name="connsiteY1" fmla="*/ 8953 h 228600"/>
                  <a:gd name="connsiteX2" fmla="*/ 378142 w 378142"/>
                  <a:gd name="connsiteY2" fmla="*/ 228600 h 228600"/>
                  <a:gd name="connsiteX3" fmla="*/ 378142 w 378142"/>
                  <a:gd name="connsiteY3" fmla="*/ 219646 h 228600"/>
                </a:gdLst>
                <a:ahLst/>
                <a:cxnLst>
                  <a:cxn ang="0">
                    <a:pos x="connsiteX0" y="connsiteY0"/>
                  </a:cxn>
                  <a:cxn ang="0">
                    <a:pos x="connsiteX1" y="connsiteY1"/>
                  </a:cxn>
                  <a:cxn ang="0">
                    <a:pos x="connsiteX2" y="connsiteY2"/>
                  </a:cxn>
                  <a:cxn ang="0">
                    <a:pos x="connsiteX3" y="connsiteY3"/>
                  </a:cxn>
                </a:cxnLst>
                <a:rect l="l" t="t" r="r" b="b"/>
                <a:pathLst>
                  <a:path w="378142" h="228600">
                    <a:moveTo>
                      <a:pt x="0" y="0"/>
                    </a:moveTo>
                    <a:lnTo>
                      <a:pt x="95" y="8953"/>
                    </a:lnTo>
                    <a:lnTo>
                      <a:pt x="378142" y="228600"/>
                    </a:lnTo>
                    <a:lnTo>
                      <a:pt x="378142" y="219646"/>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6" name="Freeform: Shape 195">
                <a:extLst>
                  <a:ext uri="{FF2B5EF4-FFF2-40B4-BE49-F238E27FC236}">
                    <a16:creationId xmlns:a16="http://schemas.microsoft.com/office/drawing/2014/main" id="{0F0E3350-1540-6F9C-2F4B-218832FF6E3B}"/>
                  </a:ext>
                </a:extLst>
              </p:cNvPr>
              <p:cNvSpPr/>
              <p:nvPr/>
            </p:nvSpPr>
            <p:spPr>
              <a:xfrm>
                <a:off x="6157435" y="2596038"/>
                <a:ext cx="96202" cy="64484"/>
              </a:xfrm>
              <a:custGeom>
                <a:avLst/>
                <a:gdLst>
                  <a:gd name="connsiteX0" fmla="*/ 0 w 96202"/>
                  <a:gd name="connsiteY0" fmla="*/ 55531 h 64484"/>
                  <a:gd name="connsiteX1" fmla="*/ 0 w 96202"/>
                  <a:gd name="connsiteY1" fmla="*/ 64484 h 64484"/>
                  <a:gd name="connsiteX2" fmla="*/ 96203 w 96202"/>
                  <a:gd name="connsiteY2" fmla="*/ 8954 h 64484"/>
                  <a:gd name="connsiteX3" fmla="*/ 96107 w 96202"/>
                  <a:gd name="connsiteY3" fmla="*/ 0 h 64484"/>
                </a:gdLst>
                <a:ahLst/>
                <a:cxnLst>
                  <a:cxn ang="0">
                    <a:pos x="connsiteX0" y="connsiteY0"/>
                  </a:cxn>
                  <a:cxn ang="0">
                    <a:pos x="connsiteX1" y="connsiteY1"/>
                  </a:cxn>
                  <a:cxn ang="0">
                    <a:pos x="connsiteX2" y="connsiteY2"/>
                  </a:cxn>
                  <a:cxn ang="0">
                    <a:pos x="connsiteX3" y="connsiteY3"/>
                  </a:cxn>
                </a:cxnLst>
                <a:rect l="l" t="t" r="r" b="b"/>
                <a:pathLst>
                  <a:path w="96202" h="64484">
                    <a:moveTo>
                      <a:pt x="0" y="55531"/>
                    </a:moveTo>
                    <a:lnTo>
                      <a:pt x="0" y="64484"/>
                    </a:lnTo>
                    <a:lnTo>
                      <a:pt x="96203" y="8954"/>
                    </a:lnTo>
                    <a:lnTo>
                      <a:pt x="96107"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124" name="Freeform: Shape 123">
              <a:extLst>
                <a:ext uri="{FF2B5EF4-FFF2-40B4-BE49-F238E27FC236}">
                  <a16:creationId xmlns:a16="http://schemas.microsoft.com/office/drawing/2014/main" id="{8A3B8E9D-1C93-0A90-33AC-CC7AF833BC7B}"/>
                </a:ext>
              </a:extLst>
            </p:cNvPr>
            <p:cNvSpPr/>
            <p:nvPr/>
          </p:nvSpPr>
          <p:spPr>
            <a:xfrm>
              <a:off x="7650392" y="2536154"/>
              <a:ext cx="486439" cy="421936"/>
            </a:xfrm>
            <a:custGeom>
              <a:avLst/>
              <a:gdLst>
                <a:gd name="connsiteX0" fmla="*/ 286 w 380714"/>
                <a:gd name="connsiteY0" fmla="*/ 0 h 330231"/>
                <a:gd name="connsiteX1" fmla="*/ 0 w 380714"/>
                <a:gd name="connsiteY1" fmla="*/ 110585 h 330231"/>
                <a:gd name="connsiteX2" fmla="*/ 380429 w 380714"/>
                <a:gd name="connsiteY2" fmla="*/ 330232 h 330231"/>
                <a:gd name="connsiteX3" fmla="*/ 380714 w 380714"/>
                <a:gd name="connsiteY3" fmla="*/ 219647 h 330231"/>
              </a:gdLst>
              <a:ahLst/>
              <a:cxnLst>
                <a:cxn ang="0">
                  <a:pos x="connsiteX0" y="connsiteY0"/>
                </a:cxn>
                <a:cxn ang="0">
                  <a:pos x="connsiteX1" y="connsiteY1"/>
                </a:cxn>
                <a:cxn ang="0">
                  <a:pos x="connsiteX2" y="connsiteY2"/>
                </a:cxn>
                <a:cxn ang="0">
                  <a:pos x="connsiteX3" y="connsiteY3"/>
                </a:cxn>
              </a:cxnLst>
              <a:rect l="l" t="t" r="r" b="b"/>
              <a:pathLst>
                <a:path w="380714" h="330231">
                  <a:moveTo>
                    <a:pt x="286" y="0"/>
                  </a:moveTo>
                  <a:lnTo>
                    <a:pt x="0" y="110585"/>
                  </a:lnTo>
                  <a:lnTo>
                    <a:pt x="380429" y="330232"/>
                  </a:lnTo>
                  <a:lnTo>
                    <a:pt x="380714" y="219647"/>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5" name="Freeform: Shape 124">
              <a:extLst>
                <a:ext uri="{FF2B5EF4-FFF2-40B4-BE49-F238E27FC236}">
                  <a16:creationId xmlns:a16="http://schemas.microsoft.com/office/drawing/2014/main" id="{FFDC6DA0-E3F6-E437-D753-EC30ACFD9D4E}"/>
                </a:ext>
              </a:extLst>
            </p:cNvPr>
            <p:cNvSpPr/>
            <p:nvPr/>
          </p:nvSpPr>
          <p:spPr>
            <a:xfrm>
              <a:off x="8136467" y="2808399"/>
              <a:ext cx="13021" cy="158819"/>
            </a:xfrm>
            <a:custGeom>
              <a:avLst/>
              <a:gdLst>
                <a:gd name="connsiteX0" fmla="*/ 0 w 10191"/>
                <a:gd name="connsiteY0" fmla="*/ 124301 h 124301"/>
                <a:gd name="connsiteX1" fmla="*/ 9906 w 10191"/>
                <a:gd name="connsiteY1" fmla="*/ 117634 h 124301"/>
                <a:gd name="connsiteX2" fmla="*/ 10192 w 10191"/>
                <a:gd name="connsiteY2" fmla="*/ 0 h 124301"/>
                <a:gd name="connsiteX3" fmla="*/ 286 w 10191"/>
                <a:gd name="connsiteY3" fmla="*/ 6572 h 124301"/>
              </a:gdLst>
              <a:ahLst/>
              <a:cxnLst>
                <a:cxn ang="0">
                  <a:pos x="connsiteX0" y="connsiteY0"/>
                </a:cxn>
                <a:cxn ang="0">
                  <a:pos x="connsiteX1" y="connsiteY1"/>
                </a:cxn>
                <a:cxn ang="0">
                  <a:pos x="connsiteX2" y="connsiteY2"/>
                </a:cxn>
                <a:cxn ang="0">
                  <a:pos x="connsiteX3" y="connsiteY3"/>
                </a:cxn>
              </a:cxnLst>
              <a:rect l="l" t="t" r="r" b="b"/>
              <a:pathLst>
                <a:path w="10191" h="124301">
                  <a:moveTo>
                    <a:pt x="0" y="124301"/>
                  </a:moveTo>
                  <a:lnTo>
                    <a:pt x="9906" y="117634"/>
                  </a:lnTo>
                  <a:lnTo>
                    <a:pt x="10192" y="0"/>
                  </a:lnTo>
                  <a:lnTo>
                    <a:pt x="286" y="6572"/>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26" name="Freeform: Shape 125">
              <a:extLst>
                <a:ext uri="{FF2B5EF4-FFF2-40B4-BE49-F238E27FC236}">
                  <a16:creationId xmlns:a16="http://schemas.microsoft.com/office/drawing/2014/main" id="{A0F686AF-A280-BA5E-E4A5-F157AFE0275D}"/>
                </a:ext>
              </a:extLst>
            </p:cNvPr>
            <p:cNvSpPr/>
            <p:nvPr/>
          </p:nvSpPr>
          <p:spPr>
            <a:xfrm>
              <a:off x="7653436" y="2527635"/>
              <a:ext cx="496054" cy="286483"/>
            </a:xfrm>
            <a:custGeom>
              <a:avLst/>
              <a:gdLst>
                <a:gd name="connsiteX0" fmla="*/ 380524 w 388239"/>
                <a:gd name="connsiteY0" fmla="*/ 224219 h 224218"/>
                <a:gd name="connsiteX1" fmla="*/ 388239 w 388239"/>
                <a:gd name="connsiteY1" fmla="*/ 219742 h 224218"/>
                <a:gd name="connsiteX2" fmla="*/ 7811 w 388239"/>
                <a:gd name="connsiteY2" fmla="*/ 0 h 224218"/>
                <a:gd name="connsiteX3" fmla="*/ 0 w 388239"/>
                <a:gd name="connsiteY3" fmla="*/ 4572 h 224218"/>
              </a:gdLst>
              <a:ahLst/>
              <a:cxnLst>
                <a:cxn ang="0">
                  <a:pos x="connsiteX0" y="connsiteY0"/>
                </a:cxn>
                <a:cxn ang="0">
                  <a:pos x="connsiteX1" y="connsiteY1"/>
                </a:cxn>
                <a:cxn ang="0">
                  <a:pos x="connsiteX2" y="connsiteY2"/>
                </a:cxn>
                <a:cxn ang="0">
                  <a:pos x="connsiteX3" y="connsiteY3"/>
                </a:cxn>
              </a:cxnLst>
              <a:rect l="l" t="t" r="r" b="b"/>
              <a:pathLst>
                <a:path w="388239" h="224218">
                  <a:moveTo>
                    <a:pt x="380524" y="224219"/>
                  </a:moveTo>
                  <a:lnTo>
                    <a:pt x="388239" y="219742"/>
                  </a:lnTo>
                  <a:lnTo>
                    <a:pt x="7811" y="0"/>
                  </a:lnTo>
                  <a:lnTo>
                    <a:pt x="0" y="4572"/>
                  </a:lnTo>
                  <a:close/>
                </a:path>
              </a:pathLst>
            </a:custGeom>
            <a:solidFill>
              <a:srgbClr val="BE7E9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127" name="Graphic 2">
              <a:extLst>
                <a:ext uri="{FF2B5EF4-FFF2-40B4-BE49-F238E27FC236}">
                  <a16:creationId xmlns:a16="http://schemas.microsoft.com/office/drawing/2014/main" id="{DD9C1EF5-1ABD-BB31-0BF0-E491304096F9}"/>
                </a:ext>
              </a:extLst>
            </p:cNvPr>
            <p:cNvGrpSpPr/>
            <p:nvPr/>
          </p:nvGrpSpPr>
          <p:grpSpPr>
            <a:xfrm>
              <a:off x="7653687" y="2454493"/>
              <a:ext cx="605951" cy="363154"/>
              <a:chOff x="5869780" y="2207133"/>
              <a:chExt cx="474250" cy="284225"/>
            </a:xfrm>
            <a:solidFill>
              <a:schemeClr val="accent1">
                <a:lumMod val="75000"/>
              </a:schemeClr>
            </a:solidFill>
          </p:grpSpPr>
          <p:sp>
            <p:nvSpPr>
              <p:cNvPr id="191" name="Freeform: Shape 190">
                <a:extLst>
                  <a:ext uri="{FF2B5EF4-FFF2-40B4-BE49-F238E27FC236}">
                    <a16:creationId xmlns:a16="http://schemas.microsoft.com/office/drawing/2014/main" id="{4C228B1B-77C9-6EEB-4333-A70DEBCA5A04}"/>
                  </a:ext>
                </a:extLst>
              </p:cNvPr>
              <p:cNvSpPr/>
              <p:nvPr/>
            </p:nvSpPr>
            <p:spPr>
              <a:xfrm>
                <a:off x="5869780" y="2207133"/>
                <a:ext cx="474154" cy="275272"/>
              </a:xfrm>
              <a:custGeom>
                <a:avLst/>
                <a:gdLst>
                  <a:gd name="connsiteX0" fmla="*/ 0 w 474154"/>
                  <a:gd name="connsiteY0" fmla="*/ 55531 h 275272"/>
                  <a:gd name="connsiteX1" fmla="*/ 378047 w 474154"/>
                  <a:gd name="connsiteY1" fmla="*/ 275272 h 275272"/>
                  <a:gd name="connsiteX2" fmla="*/ 474155 w 474154"/>
                  <a:gd name="connsiteY2" fmla="*/ 219742 h 275272"/>
                  <a:gd name="connsiteX3" fmla="*/ 96107 w 474154"/>
                  <a:gd name="connsiteY3" fmla="*/ 0 h 275272"/>
                </a:gdLst>
                <a:ahLst/>
                <a:cxnLst>
                  <a:cxn ang="0">
                    <a:pos x="connsiteX0" y="connsiteY0"/>
                  </a:cxn>
                  <a:cxn ang="0">
                    <a:pos x="connsiteX1" y="connsiteY1"/>
                  </a:cxn>
                  <a:cxn ang="0">
                    <a:pos x="connsiteX2" y="connsiteY2"/>
                  </a:cxn>
                  <a:cxn ang="0">
                    <a:pos x="connsiteX3" y="connsiteY3"/>
                  </a:cxn>
                </a:cxnLst>
                <a:rect l="l" t="t" r="r" b="b"/>
                <a:pathLst>
                  <a:path w="474154" h="275272">
                    <a:moveTo>
                      <a:pt x="0" y="55531"/>
                    </a:moveTo>
                    <a:lnTo>
                      <a:pt x="378047" y="275272"/>
                    </a:lnTo>
                    <a:lnTo>
                      <a:pt x="474155" y="219742"/>
                    </a:lnTo>
                    <a:lnTo>
                      <a:pt x="96107"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2" name="Freeform: Shape 191">
                <a:extLst>
                  <a:ext uri="{FF2B5EF4-FFF2-40B4-BE49-F238E27FC236}">
                    <a16:creationId xmlns:a16="http://schemas.microsoft.com/office/drawing/2014/main" id="{9AB5CC1B-8CE7-BAF7-BC98-5135DA258A88}"/>
                  </a:ext>
                </a:extLst>
              </p:cNvPr>
              <p:cNvSpPr/>
              <p:nvPr/>
            </p:nvSpPr>
            <p:spPr>
              <a:xfrm>
                <a:off x="5869780" y="2262663"/>
                <a:ext cx="378047" cy="228695"/>
              </a:xfrm>
              <a:custGeom>
                <a:avLst/>
                <a:gdLst>
                  <a:gd name="connsiteX0" fmla="*/ 0 w 378047"/>
                  <a:gd name="connsiteY0" fmla="*/ 0 h 228695"/>
                  <a:gd name="connsiteX1" fmla="*/ 0 w 378047"/>
                  <a:gd name="connsiteY1" fmla="*/ 8953 h 228695"/>
                  <a:gd name="connsiteX2" fmla="*/ 378047 w 378047"/>
                  <a:gd name="connsiteY2" fmla="*/ 228695 h 228695"/>
                  <a:gd name="connsiteX3" fmla="*/ 378047 w 378047"/>
                  <a:gd name="connsiteY3" fmla="*/ 219742 h 228695"/>
                </a:gdLst>
                <a:ahLst/>
                <a:cxnLst>
                  <a:cxn ang="0">
                    <a:pos x="connsiteX0" y="connsiteY0"/>
                  </a:cxn>
                  <a:cxn ang="0">
                    <a:pos x="connsiteX1" y="connsiteY1"/>
                  </a:cxn>
                  <a:cxn ang="0">
                    <a:pos x="connsiteX2" y="connsiteY2"/>
                  </a:cxn>
                  <a:cxn ang="0">
                    <a:pos x="connsiteX3" y="connsiteY3"/>
                  </a:cxn>
                </a:cxnLst>
                <a:rect l="l" t="t" r="r" b="b"/>
                <a:pathLst>
                  <a:path w="378047" h="228695">
                    <a:moveTo>
                      <a:pt x="0" y="0"/>
                    </a:moveTo>
                    <a:lnTo>
                      <a:pt x="0" y="8953"/>
                    </a:lnTo>
                    <a:lnTo>
                      <a:pt x="378047" y="228695"/>
                    </a:lnTo>
                    <a:lnTo>
                      <a:pt x="378047" y="21974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3" name="Freeform: Shape 192">
                <a:extLst>
                  <a:ext uri="{FF2B5EF4-FFF2-40B4-BE49-F238E27FC236}">
                    <a16:creationId xmlns:a16="http://schemas.microsoft.com/office/drawing/2014/main" id="{B55D3109-3C04-5A38-0C33-8B6628D5F543}"/>
                  </a:ext>
                </a:extLst>
              </p:cNvPr>
              <p:cNvSpPr/>
              <p:nvPr/>
            </p:nvSpPr>
            <p:spPr>
              <a:xfrm>
                <a:off x="6247828" y="2426874"/>
                <a:ext cx="96202" cy="64484"/>
              </a:xfrm>
              <a:custGeom>
                <a:avLst/>
                <a:gdLst>
                  <a:gd name="connsiteX0" fmla="*/ 0 w 96202"/>
                  <a:gd name="connsiteY0" fmla="*/ 55531 h 64484"/>
                  <a:gd name="connsiteX1" fmla="*/ 0 w 96202"/>
                  <a:gd name="connsiteY1" fmla="*/ 64484 h 64484"/>
                  <a:gd name="connsiteX2" fmla="*/ 96202 w 96202"/>
                  <a:gd name="connsiteY2" fmla="*/ 8954 h 64484"/>
                  <a:gd name="connsiteX3" fmla="*/ 96107 w 96202"/>
                  <a:gd name="connsiteY3" fmla="*/ 0 h 64484"/>
                </a:gdLst>
                <a:ahLst/>
                <a:cxnLst>
                  <a:cxn ang="0">
                    <a:pos x="connsiteX0" y="connsiteY0"/>
                  </a:cxn>
                  <a:cxn ang="0">
                    <a:pos x="connsiteX1" y="connsiteY1"/>
                  </a:cxn>
                  <a:cxn ang="0">
                    <a:pos x="connsiteX2" y="connsiteY2"/>
                  </a:cxn>
                  <a:cxn ang="0">
                    <a:pos x="connsiteX3" y="connsiteY3"/>
                  </a:cxn>
                </a:cxnLst>
                <a:rect l="l" t="t" r="r" b="b"/>
                <a:pathLst>
                  <a:path w="96202" h="64484">
                    <a:moveTo>
                      <a:pt x="0" y="55531"/>
                    </a:moveTo>
                    <a:lnTo>
                      <a:pt x="0" y="64484"/>
                    </a:lnTo>
                    <a:lnTo>
                      <a:pt x="96202" y="8954"/>
                    </a:lnTo>
                    <a:lnTo>
                      <a:pt x="96107"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128" name="Graphic 2">
              <a:extLst>
                <a:ext uri="{FF2B5EF4-FFF2-40B4-BE49-F238E27FC236}">
                  <a16:creationId xmlns:a16="http://schemas.microsoft.com/office/drawing/2014/main" id="{F320A4B0-D6E2-BF8C-8255-7C10EFBF10DB}"/>
                </a:ext>
              </a:extLst>
            </p:cNvPr>
            <p:cNvGrpSpPr/>
            <p:nvPr/>
          </p:nvGrpSpPr>
          <p:grpSpPr>
            <a:xfrm>
              <a:off x="7765887" y="2314290"/>
              <a:ext cx="496418" cy="436907"/>
              <a:chOff x="5957601" y="2097404"/>
              <a:chExt cx="388524" cy="341948"/>
            </a:xfrm>
            <a:solidFill>
              <a:schemeClr val="accent1"/>
            </a:solidFill>
          </p:grpSpPr>
          <p:sp>
            <p:nvSpPr>
              <p:cNvPr id="188" name="Freeform: Shape 187">
                <a:extLst>
                  <a:ext uri="{FF2B5EF4-FFF2-40B4-BE49-F238E27FC236}">
                    <a16:creationId xmlns:a16="http://schemas.microsoft.com/office/drawing/2014/main" id="{23849F4A-9F87-DB5B-E476-34E2800E2C2A}"/>
                  </a:ext>
                </a:extLst>
              </p:cNvPr>
              <p:cNvSpPr/>
              <p:nvPr/>
            </p:nvSpPr>
            <p:spPr>
              <a:xfrm>
                <a:off x="5957601" y="2101881"/>
                <a:ext cx="380809" cy="330136"/>
              </a:xfrm>
              <a:custGeom>
                <a:avLst/>
                <a:gdLst>
                  <a:gd name="connsiteX0" fmla="*/ 286 w 380809"/>
                  <a:gd name="connsiteY0" fmla="*/ 0 h 330136"/>
                  <a:gd name="connsiteX1" fmla="*/ 0 w 380809"/>
                  <a:gd name="connsiteY1" fmla="*/ 110490 h 330136"/>
                  <a:gd name="connsiteX2" fmla="*/ 380429 w 380809"/>
                  <a:gd name="connsiteY2" fmla="*/ 330137 h 330136"/>
                  <a:gd name="connsiteX3" fmla="*/ 380809 w 380809"/>
                  <a:gd name="connsiteY3" fmla="*/ 219647 h 330136"/>
                </a:gdLst>
                <a:ahLst/>
                <a:cxnLst>
                  <a:cxn ang="0">
                    <a:pos x="connsiteX0" y="connsiteY0"/>
                  </a:cxn>
                  <a:cxn ang="0">
                    <a:pos x="connsiteX1" y="connsiteY1"/>
                  </a:cxn>
                  <a:cxn ang="0">
                    <a:pos x="connsiteX2" y="connsiteY2"/>
                  </a:cxn>
                  <a:cxn ang="0">
                    <a:pos x="connsiteX3" y="connsiteY3"/>
                  </a:cxn>
                </a:cxnLst>
                <a:rect l="l" t="t" r="r" b="b"/>
                <a:pathLst>
                  <a:path w="380809" h="330136">
                    <a:moveTo>
                      <a:pt x="286" y="0"/>
                    </a:moveTo>
                    <a:lnTo>
                      <a:pt x="0" y="110490"/>
                    </a:lnTo>
                    <a:lnTo>
                      <a:pt x="380429" y="330137"/>
                    </a:lnTo>
                    <a:lnTo>
                      <a:pt x="380809" y="219647"/>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9" name="Freeform: Shape 188">
                <a:extLst>
                  <a:ext uri="{FF2B5EF4-FFF2-40B4-BE49-F238E27FC236}">
                    <a16:creationId xmlns:a16="http://schemas.microsoft.com/office/drawing/2014/main" id="{3322D0CA-15C7-C8C3-DF4B-32E29CB89F79}"/>
                  </a:ext>
                </a:extLst>
              </p:cNvPr>
              <p:cNvSpPr/>
              <p:nvPr/>
            </p:nvSpPr>
            <p:spPr>
              <a:xfrm>
                <a:off x="6338029" y="2317051"/>
                <a:ext cx="8096" cy="122301"/>
              </a:xfrm>
              <a:custGeom>
                <a:avLst/>
                <a:gdLst>
                  <a:gd name="connsiteX0" fmla="*/ 0 w 8096"/>
                  <a:gd name="connsiteY0" fmla="*/ 122301 h 122301"/>
                  <a:gd name="connsiteX1" fmla="*/ 7810 w 8096"/>
                  <a:gd name="connsiteY1" fmla="*/ 117729 h 122301"/>
                  <a:gd name="connsiteX2" fmla="*/ 8096 w 8096"/>
                  <a:gd name="connsiteY2" fmla="*/ 0 h 122301"/>
                  <a:gd name="connsiteX3" fmla="*/ 381 w 8096"/>
                  <a:gd name="connsiteY3" fmla="*/ 4477 h 122301"/>
                </a:gdLst>
                <a:ahLst/>
                <a:cxnLst>
                  <a:cxn ang="0">
                    <a:pos x="connsiteX0" y="connsiteY0"/>
                  </a:cxn>
                  <a:cxn ang="0">
                    <a:pos x="connsiteX1" y="connsiteY1"/>
                  </a:cxn>
                  <a:cxn ang="0">
                    <a:pos x="connsiteX2" y="connsiteY2"/>
                  </a:cxn>
                  <a:cxn ang="0">
                    <a:pos x="connsiteX3" y="connsiteY3"/>
                  </a:cxn>
                </a:cxnLst>
                <a:rect l="l" t="t" r="r" b="b"/>
                <a:pathLst>
                  <a:path w="8096" h="122301">
                    <a:moveTo>
                      <a:pt x="0" y="122301"/>
                    </a:moveTo>
                    <a:lnTo>
                      <a:pt x="7810" y="117729"/>
                    </a:lnTo>
                    <a:lnTo>
                      <a:pt x="8096" y="0"/>
                    </a:lnTo>
                    <a:lnTo>
                      <a:pt x="381" y="4477"/>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90" name="Freeform: Shape 189">
                <a:extLst>
                  <a:ext uri="{FF2B5EF4-FFF2-40B4-BE49-F238E27FC236}">
                    <a16:creationId xmlns:a16="http://schemas.microsoft.com/office/drawing/2014/main" id="{5989934D-9AB9-4846-524E-9FF0E61A28D7}"/>
                  </a:ext>
                </a:extLst>
              </p:cNvPr>
              <p:cNvSpPr/>
              <p:nvPr/>
            </p:nvSpPr>
            <p:spPr>
              <a:xfrm>
                <a:off x="5957887" y="2097404"/>
                <a:ext cx="388238" cy="224123"/>
              </a:xfrm>
              <a:custGeom>
                <a:avLst/>
                <a:gdLst>
                  <a:gd name="connsiteX0" fmla="*/ 380524 w 388238"/>
                  <a:gd name="connsiteY0" fmla="*/ 224123 h 224123"/>
                  <a:gd name="connsiteX1" fmla="*/ 388239 w 388238"/>
                  <a:gd name="connsiteY1" fmla="*/ 219647 h 224123"/>
                  <a:gd name="connsiteX2" fmla="*/ 7811 w 388238"/>
                  <a:gd name="connsiteY2" fmla="*/ 0 h 224123"/>
                  <a:gd name="connsiteX3" fmla="*/ 0 w 388238"/>
                  <a:gd name="connsiteY3" fmla="*/ 4477 h 224123"/>
                </a:gdLst>
                <a:ahLst/>
                <a:cxnLst>
                  <a:cxn ang="0">
                    <a:pos x="connsiteX0" y="connsiteY0"/>
                  </a:cxn>
                  <a:cxn ang="0">
                    <a:pos x="connsiteX1" y="connsiteY1"/>
                  </a:cxn>
                  <a:cxn ang="0">
                    <a:pos x="connsiteX2" y="connsiteY2"/>
                  </a:cxn>
                  <a:cxn ang="0">
                    <a:pos x="connsiteX3" y="connsiteY3"/>
                  </a:cxn>
                </a:cxnLst>
                <a:rect l="l" t="t" r="r" b="b"/>
                <a:pathLst>
                  <a:path w="388238" h="224123">
                    <a:moveTo>
                      <a:pt x="380524" y="224123"/>
                    </a:moveTo>
                    <a:lnTo>
                      <a:pt x="388239" y="219647"/>
                    </a:lnTo>
                    <a:lnTo>
                      <a:pt x="7811" y="0"/>
                    </a:lnTo>
                    <a:lnTo>
                      <a:pt x="0" y="4477"/>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grpSp>
          <p:nvGrpSpPr>
            <p:cNvPr id="129" name="Graphic 2">
              <a:extLst>
                <a:ext uri="{FF2B5EF4-FFF2-40B4-BE49-F238E27FC236}">
                  <a16:creationId xmlns:a16="http://schemas.microsoft.com/office/drawing/2014/main" id="{2C0ECBAA-6A3B-DF13-9D62-B6754779D777}"/>
                </a:ext>
              </a:extLst>
            </p:cNvPr>
            <p:cNvGrpSpPr/>
            <p:nvPr/>
          </p:nvGrpSpPr>
          <p:grpSpPr>
            <a:xfrm>
              <a:off x="7766253" y="2242007"/>
              <a:ext cx="605949" cy="363156"/>
              <a:chOff x="5957887" y="2040826"/>
              <a:chExt cx="474249" cy="284226"/>
            </a:xfrm>
            <a:solidFill>
              <a:schemeClr val="accent1">
                <a:lumMod val="75000"/>
              </a:schemeClr>
            </a:solidFill>
          </p:grpSpPr>
          <p:sp>
            <p:nvSpPr>
              <p:cNvPr id="185" name="Freeform: Shape 184">
                <a:extLst>
                  <a:ext uri="{FF2B5EF4-FFF2-40B4-BE49-F238E27FC236}">
                    <a16:creationId xmlns:a16="http://schemas.microsoft.com/office/drawing/2014/main" id="{1BC0934A-51CC-1C60-1D10-4E9ABBE609FE}"/>
                  </a:ext>
                </a:extLst>
              </p:cNvPr>
              <p:cNvSpPr/>
              <p:nvPr/>
            </p:nvSpPr>
            <p:spPr>
              <a:xfrm>
                <a:off x="5957887" y="2040826"/>
                <a:ext cx="474249" cy="275272"/>
              </a:xfrm>
              <a:custGeom>
                <a:avLst/>
                <a:gdLst>
                  <a:gd name="connsiteX0" fmla="*/ 0 w 474249"/>
                  <a:gd name="connsiteY0" fmla="*/ 55626 h 275272"/>
                  <a:gd name="connsiteX1" fmla="*/ 378047 w 474249"/>
                  <a:gd name="connsiteY1" fmla="*/ 275273 h 275272"/>
                  <a:gd name="connsiteX2" fmla="*/ 474250 w 474249"/>
                  <a:gd name="connsiteY2" fmla="*/ 219742 h 275272"/>
                  <a:gd name="connsiteX3" fmla="*/ 96107 w 474249"/>
                  <a:gd name="connsiteY3" fmla="*/ 0 h 275272"/>
                </a:gdLst>
                <a:ahLst/>
                <a:cxnLst>
                  <a:cxn ang="0">
                    <a:pos x="connsiteX0" y="connsiteY0"/>
                  </a:cxn>
                  <a:cxn ang="0">
                    <a:pos x="connsiteX1" y="connsiteY1"/>
                  </a:cxn>
                  <a:cxn ang="0">
                    <a:pos x="connsiteX2" y="connsiteY2"/>
                  </a:cxn>
                  <a:cxn ang="0">
                    <a:pos x="connsiteX3" y="connsiteY3"/>
                  </a:cxn>
                </a:cxnLst>
                <a:rect l="l" t="t" r="r" b="b"/>
                <a:pathLst>
                  <a:path w="474249" h="275272">
                    <a:moveTo>
                      <a:pt x="0" y="55626"/>
                    </a:moveTo>
                    <a:lnTo>
                      <a:pt x="378047" y="275273"/>
                    </a:lnTo>
                    <a:lnTo>
                      <a:pt x="474250" y="219742"/>
                    </a:lnTo>
                    <a:lnTo>
                      <a:pt x="96107"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6" name="Freeform: Shape 185">
                <a:extLst>
                  <a:ext uri="{FF2B5EF4-FFF2-40B4-BE49-F238E27FC236}">
                    <a16:creationId xmlns:a16="http://schemas.microsoft.com/office/drawing/2014/main" id="{F2796263-DB78-E8ED-815A-533F891FED02}"/>
                  </a:ext>
                </a:extLst>
              </p:cNvPr>
              <p:cNvSpPr/>
              <p:nvPr/>
            </p:nvSpPr>
            <p:spPr>
              <a:xfrm>
                <a:off x="5957887" y="2096452"/>
                <a:ext cx="378047" cy="228600"/>
              </a:xfrm>
              <a:custGeom>
                <a:avLst/>
                <a:gdLst>
                  <a:gd name="connsiteX0" fmla="*/ 0 w 378047"/>
                  <a:gd name="connsiteY0" fmla="*/ 0 h 228600"/>
                  <a:gd name="connsiteX1" fmla="*/ 0 w 378047"/>
                  <a:gd name="connsiteY1" fmla="*/ 8954 h 228600"/>
                  <a:gd name="connsiteX2" fmla="*/ 378047 w 378047"/>
                  <a:gd name="connsiteY2" fmla="*/ 228600 h 228600"/>
                  <a:gd name="connsiteX3" fmla="*/ 378047 w 378047"/>
                  <a:gd name="connsiteY3" fmla="*/ 219647 h 228600"/>
                </a:gdLst>
                <a:ahLst/>
                <a:cxnLst>
                  <a:cxn ang="0">
                    <a:pos x="connsiteX0" y="connsiteY0"/>
                  </a:cxn>
                  <a:cxn ang="0">
                    <a:pos x="connsiteX1" y="connsiteY1"/>
                  </a:cxn>
                  <a:cxn ang="0">
                    <a:pos x="connsiteX2" y="connsiteY2"/>
                  </a:cxn>
                  <a:cxn ang="0">
                    <a:pos x="connsiteX3" y="connsiteY3"/>
                  </a:cxn>
                </a:cxnLst>
                <a:rect l="l" t="t" r="r" b="b"/>
                <a:pathLst>
                  <a:path w="378047" h="228600">
                    <a:moveTo>
                      <a:pt x="0" y="0"/>
                    </a:moveTo>
                    <a:lnTo>
                      <a:pt x="0" y="8954"/>
                    </a:lnTo>
                    <a:lnTo>
                      <a:pt x="378047" y="228600"/>
                    </a:lnTo>
                    <a:lnTo>
                      <a:pt x="378047" y="219647"/>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7" name="Freeform: Shape 186">
                <a:extLst>
                  <a:ext uri="{FF2B5EF4-FFF2-40B4-BE49-F238E27FC236}">
                    <a16:creationId xmlns:a16="http://schemas.microsoft.com/office/drawing/2014/main" id="{96D7EF0E-26EB-D0B8-D73A-672C79C77D83}"/>
                  </a:ext>
                </a:extLst>
              </p:cNvPr>
              <p:cNvSpPr/>
              <p:nvPr/>
            </p:nvSpPr>
            <p:spPr>
              <a:xfrm>
                <a:off x="6335934" y="2260568"/>
                <a:ext cx="96202" cy="64484"/>
              </a:xfrm>
              <a:custGeom>
                <a:avLst/>
                <a:gdLst>
                  <a:gd name="connsiteX0" fmla="*/ 0 w 96202"/>
                  <a:gd name="connsiteY0" fmla="*/ 55531 h 64484"/>
                  <a:gd name="connsiteX1" fmla="*/ 0 w 96202"/>
                  <a:gd name="connsiteY1" fmla="*/ 64484 h 64484"/>
                  <a:gd name="connsiteX2" fmla="*/ 96202 w 96202"/>
                  <a:gd name="connsiteY2" fmla="*/ 8953 h 64484"/>
                  <a:gd name="connsiteX3" fmla="*/ 96202 w 96202"/>
                  <a:gd name="connsiteY3" fmla="*/ 0 h 64484"/>
                </a:gdLst>
                <a:ahLst/>
                <a:cxnLst>
                  <a:cxn ang="0">
                    <a:pos x="connsiteX0" y="connsiteY0"/>
                  </a:cxn>
                  <a:cxn ang="0">
                    <a:pos x="connsiteX1" y="connsiteY1"/>
                  </a:cxn>
                  <a:cxn ang="0">
                    <a:pos x="connsiteX2" y="connsiteY2"/>
                  </a:cxn>
                  <a:cxn ang="0">
                    <a:pos x="connsiteX3" y="connsiteY3"/>
                  </a:cxn>
                </a:cxnLst>
                <a:rect l="l" t="t" r="r" b="b"/>
                <a:pathLst>
                  <a:path w="96202" h="64484">
                    <a:moveTo>
                      <a:pt x="0" y="55531"/>
                    </a:moveTo>
                    <a:lnTo>
                      <a:pt x="0" y="64484"/>
                    </a:lnTo>
                    <a:lnTo>
                      <a:pt x="96202" y="8953"/>
                    </a:lnTo>
                    <a:lnTo>
                      <a:pt x="96202" y="0"/>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130" name="Freeform: Shape 129">
              <a:extLst>
                <a:ext uri="{FF2B5EF4-FFF2-40B4-BE49-F238E27FC236}">
                  <a16:creationId xmlns:a16="http://schemas.microsoft.com/office/drawing/2014/main" id="{9B16EBD3-3C2A-4B14-F6A2-6E3DD7F2796C}"/>
                </a:ext>
              </a:extLst>
            </p:cNvPr>
            <p:cNvSpPr/>
            <p:nvPr/>
          </p:nvSpPr>
          <p:spPr>
            <a:xfrm>
              <a:off x="7878460" y="2107523"/>
              <a:ext cx="486439" cy="421936"/>
            </a:xfrm>
            <a:custGeom>
              <a:avLst/>
              <a:gdLst>
                <a:gd name="connsiteX0" fmla="*/ 286 w 380714"/>
                <a:gd name="connsiteY0" fmla="*/ 0 h 330231"/>
                <a:gd name="connsiteX1" fmla="*/ 0 w 380714"/>
                <a:gd name="connsiteY1" fmla="*/ 110585 h 330231"/>
                <a:gd name="connsiteX2" fmla="*/ 380429 w 380714"/>
                <a:gd name="connsiteY2" fmla="*/ 330232 h 330231"/>
                <a:gd name="connsiteX3" fmla="*/ 380714 w 380714"/>
                <a:gd name="connsiteY3" fmla="*/ 219646 h 330231"/>
              </a:gdLst>
              <a:ahLst/>
              <a:cxnLst>
                <a:cxn ang="0">
                  <a:pos x="connsiteX0" y="connsiteY0"/>
                </a:cxn>
                <a:cxn ang="0">
                  <a:pos x="connsiteX1" y="connsiteY1"/>
                </a:cxn>
                <a:cxn ang="0">
                  <a:pos x="connsiteX2" y="connsiteY2"/>
                </a:cxn>
                <a:cxn ang="0">
                  <a:pos x="connsiteX3" y="connsiteY3"/>
                </a:cxn>
              </a:cxnLst>
              <a:rect l="l" t="t" r="r" b="b"/>
              <a:pathLst>
                <a:path w="380714" h="330231">
                  <a:moveTo>
                    <a:pt x="286" y="0"/>
                  </a:moveTo>
                  <a:lnTo>
                    <a:pt x="0" y="110585"/>
                  </a:lnTo>
                  <a:lnTo>
                    <a:pt x="380429" y="330232"/>
                  </a:lnTo>
                  <a:lnTo>
                    <a:pt x="380714" y="219646"/>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1" name="Freeform: Shape 130">
              <a:extLst>
                <a:ext uri="{FF2B5EF4-FFF2-40B4-BE49-F238E27FC236}">
                  <a16:creationId xmlns:a16="http://schemas.microsoft.com/office/drawing/2014/main" id="{267F49F0-FB4F-2D69-1022-5F39638E619A}"/>
                </a:ext>
              </a:extLst>
            </p:cNvPr>
            <p:cNvSpPr/>
            <p:nvPr/>
          </p:nvSpPr>
          <p:spPr>
            <a:xfrm>
              <a:off x="8364536" y="2382446"/>
              <a:ext cx="10344" cy="156141"/>
            </a:xfrm>
            <a:custGeom>
              <a:avLst/>
              <a:gdLst>
                <a:gd name="connsiteX0" fmla="*/ 0 w 8096"/>
                <a:gd name="connsiteY0" fmla="*/ 122206 h 122205"/>
                <a:gd name="connsiteX1" fmla="*/ 7810 w 8096"/>
                <a:gd name="connsiteY1" fmla="*/ 117634 h 122205"/>
                <a:gd name="connsiteX2" fmla="*/ 8096 w 8096"/>
                <a:gd name="connsiteY2" fmla="*/ 0 h 122205"/>
                <a:gd name="connsiteX3" fmla="*/ 286 w 8096"/>
                <a:gd name="connsiteY3" fmla="*/ 4477 h 122205"/>
              </a:gdLst>
              <a:ahLst/>
              <a:cxnLst>
                <a:cxn ang="0">
                  <a:pos x="connsiteX0" y="connsiteY0"/>
                </a:cxn>
                <a:cxn ang="0">
                  <a:pos x="connsiteX1" y="connsiteY1"/>
                </a:cxn>
                <a:cxn ang="0">
                  <a:pos x="connsiteX2" y="connsiteY2"/>
                </a:cxn>
                <a:cxn ang="0">
                  <a:pos x="connsiteX3" y="connsiteY3"/>
                </a:cxn>
              </a:cxnLst>
              <a:rect l="l" t="t" r="r" b="b"/>
              <a:pathLst>
                <a:path w="8096" h="122205">
                  <a:moveTo>
                    <a:pt x="0" y="122206"/>
                  </a:moveTo>
                  <a:lnTo>
                    <a:pt x="7810" y="117634"/>
                  </a:lnTo>
                  <a:lnTo>
                    <a:pt x="8096" y="0"/>
                  </a:lnTo>
                  <a:lnTo>
                    <a:pt x="286" y="4477"/>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2" name="Freeform: Shape 131">
              <a:extLst>
                <a:ext uri="{FF2B5EF4-FFF2-40B4-BE49-F238E27FC236}">
                  <a16:creationId xmlns:a16="http://schemas.microsoft.com/office/drawing/2014/main" id="{4730F4F6-B712-1942-7431-159F290BE804}"/>
                </a:ext>
              </a:extLst>
            </p:cNvPr>
            <p:cNvSpPr/>
            <p:nvPr/>
          </p:nvSpPr>
          <p:spPr>
            <a:xfrm>
              <a:off x="7878826" y="2101803"/>
              <a:ext cx="496053" cy="286362"/>
            </a:xfrm>
            <a:custGeom>
              <a:avLst/>
              <a:gdLst>
                <a:gd name="connsiteX0" fmla="*/ 380429 w 388238"/>
                <a:gd name="connsiteY0" fmla="*/ 224123 h 224123"/>
                <a:gd name="connsiteX1" fmla="*/ 388239 w 388238"/>
                <a:gd name="connsiteY1" fmla="*/ 219647 h 224123"/>
                <a:gd name="connsiteX2" fmla="*/ 7811 w 388238"/>
                <a:gd name="connsiteY2" fmla="*/ 0 h 224123"/>
                <a:gd name="connsiteX3" fmla="*/ 0 w 388238"/>
                <a:gd name="connsiteY3" fmla="*/ 4477 h 224123"/>
              </a:gdLst>
              <a:ahLst/>
              <a:cxnLst>
                <a:cxn ang="0">
                  <a:pos x="connsiteX0" y="connsiteY0"/>
                </a:cxn>
                <a:cxn ang="0">
                  <a:pos x="connsiteX1" y="connsiteY1"/>
                </a:cxn>
                <a:cxn ang="0">
                  <a:pos x="connsiteX2" y="connsiteY2"/>
                </a:cxn>
                <a:cxn ang="0">
                  <a:pos x="connsiteX3" y="connsiteY3"/>
                </a:cxn>
              </a:cxnLst>
              <a:rect l="l" t="t" r="r" b="b"/>
              <a:pathLst>
                <a:path w="388238" h="224123">
                  <a:moveTo>
                    <a:pt x="380429" y="224123"/>
                  </a:moveTo>
                  <a:lnTo>
                    <a:pt x="388239" y="219647"/>
                  </a:lnTo>
                  <a:lnTo>
                    <a:pt x="7811" y="0"/>
                  </a:lnTo>
                  <a:lnTo>
                    <a:pt x="0" y="4477"/>
                  </a:lnTo>
                  <a:close/>
                </a:path>
              </a:pathLst>
            </a:custGeom>
            <a:solidFill>
              <a:srgbClr val="BE7E9C"/>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3" name="Freeform: Shape 132">
              <a:extLst>
                <a:ext uri="{FF2B5EF4-FFF2-40B4-BE49-F238E27FC236}">
                  <a16:creationId xmlns:a16="http://schemas.microsoft.com/office/drawing/2014/main" id="{CE67AB7A-7C98-0AD1-92FC-74661F28B8F2}"/>
                </a:ext>
              </a:extLst>
            </p:cNvPr>
            <p:cNvSpPr/>
            <p:nvPr/>
          </p:nvSpPr>
          <p:spPr>
            <a:xfrm>
              <a:off x="7879069" y="2028660"/>
              <a:ext cx="605828" cy="351594"/>
            </a:xfrm>
            <a:custGeom>
              <a:avLst/>
              <a:gdLst>
                <a:gd name="connsiteX0" fmla="*/ 0 w 474154"/>
                <a:gd name="connsiteY0" fmla="*/ 55435 h 275177"/>
                <a:gd name="connsiteX1" fmla="*/ 378047 w 474154"/>
                <a:gd name="connsiteY1" fmla="*/ 275177 h 275177"/>
                <a:gd name="connsiteX2" fmla="*/ 474155 w 474154"/>
                <a:gd name="connsiteY2" fmla="*/ 219646 h 275177"/>
                <a:gd name="connsiteX3" fmla="*/ 96107 w 474154"/>
                <a:gd name="connsiteY3" fmla="*/ 0 h 275177"/>
              </a:gdLst>
              <a:ahLst/>
              <a:cxnLst>
                <a:cxn ang="0">
                  <a:pos x="connsiteX0" y="connsiteY0"/>
                </a:cxn>
                <a:cxn ang="0">
                  <a:pos x="connsiteX1" y="connsiteY1"/>
                </a:cxn>
                <a:cxn ang="0">
                  <a:pos x="connsiteX2" y="connsiteY2"/>
                </a:cxn>
                <a:cxn ang="0">
                  <a:pos x="connsiteX3" y="connsiteY3"/>
                </a:cxn>
              </a:cxnLst>
              <a:rect l="l" t="t" r="r" b="b"/>
              <a:pathLst>
                <a:path w="474154" h="275177">
                  <a:moveTo>
                    <a:pt x="0" y="55435"/>
                  </a:moveTo>
                  <a:lnTo>
                    <a:pt x="378047" y="275177"/>
                  </a:lnTo>
                  <a:lnTo>
                    <a:pt x="474155" y="219646"/>
                  </a:lnTo>
                  <a:lnTo>
                    <a:pt x="96107" y="0"/>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4" name="Freeform: Shape 133">
              <a:extLst>
                <a:ext uri="{FF2B5EF4-FFF2-40B4-BE49-F238E27FC236}">
                  <a16:creationId xmlns:a16="http://schemas.microsoft.com/office/drawing/2014/main" id="{B05ABCAB-926A-21BD-3FDD-AF5A854295D7}"/>
                </a:ext>
              </a:extLst>
            </p:cNvPr>
            <p:cNvSpPr/>
            <p:nvPr/>
          </p:nvSpPr>
          <p:spPr>
            <a:xfrm>
              <a:off x="7879069" y="2099490"/>
              <a:ext cx="485952" cy="292204"/>
            </a:xfrm>
            <a:custGeom>
              <a:avLst/>
              <a:gdLst>
                <a:gd name="connsiteX0" fmla="*/ 0 w 380333"/>
                <a:gd name="connsiteY0" fmla="*/ 0 h 228695"/>
                <a:gd name="connsiteX1" fmla="*/ 0 w 380333"/>
                <a:gd name="connsiteY1" fmla="*/ 9049 h 228695"/>
                <a:gd name="connsiteX2" fmla="*/ 380333 w 380333"/>
                <a:gd name="connsiteY2" fmla="*/ 228695 h 228695"/>
                <a:gd name="connsiteX3" fmla="*/ 380238 w 380333"/>
                <a:gd name="connsiteY3" fmla="*/ 219742 h 228695"/>
              </a:gdLst>
              <a:ahLst/>
              <a:cxnLst>
                <a:cxn ang="0">
                  <a:pos x="connsiteX0" y="connsiteY0"/>
                </a:cxn>
                <a:cxn ang="0">
                  <a:pos x="connsiteX1" y="connsiteY1"/>
                </a:cxn>
                <a:cxn ang="0">
                  <a:pos x="connsiteX2" y="connsiteY2"/>
                </a:cxn>
                <a:cxn ang="0">
                  <a:pos x="connsiteX3" y="connsiteY3"/>
                </a:cxn>
              </a:cxnLst>
              <a:rect l="l" t="t" r="r" b="b"/>
              <a:pathLst>
                <a:path w="380333" h="228695">
                  <a:moveTo>
                    <a:pt x="0" y="0"/>
                  </a:moveTo>
                  <a:lnTo>
                    <a:pt x="0" y="9049"/>
                  </a:lnTo>
                  <a:lnTo>
                    <a:pt x="380333" y="228695"/>
                  </a:lnTo>
                  <a:lnTo>
                    <a:pt x="380238" y="219742"/>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5" name="Freeform: Shape 134">
              <a:extLst>
                <a:ext uri="{FF2B5EF4-FFF2-40B4-BE49-F238E27FC236}">
                  <a16:creationId xmlns:a16="http://schemas.microsoft.com/office/drawing/2014/main" id="{28A309BA-E6A2-9F19-B574-C46B06AA632B}"/>
                </a:ext>
              </a:extLst>
            </p:cNvPr>
            <p:cNvSpPr/>
            <p:nvPr/>
          </p:nvSpPr>
          <p:spPr>
            <a:xfrm>
              <a:off x="8364536" y="2309303"/>
              <a:ext cx="120362" cy="80931"/>
            </a:xfrm>
            <a:custGeom>
              <a:avLst/>
              <a:gdLst>
                <a:gd name="connsiteX0" fmla="*/ 0 w 94202"/>
                <a:gd name="connsiteY0" fmla="*/ 54388 h 63341"/>
                <a:gd name="connsiteX1" fmla="*/ 0 w 94202"/>
                <a:gd name="connsiteY1" fmla="*/ 63341 h 63341"/>
                <a:gd name="connsiteX2" fmla="*/ 94202 w 94202"/>
                <a:gd name="connsiteY2" fmla="*/ 9049 h 63341"/>
                <a:gd name="connsiteX3" fmla="*/ 94202 w 94202"/>
                <a:gd name="connsiteY3" fmla="*/ 0 h 63341"/>
              </a:gdLst>
              <a:ahLst/>
              <a:cxnLst>
                <a:cxn ang="0">
                  <a:pos x="connsiteX0" y="connsiteY0"/>
                </a:cxn>
                <a:cxn ang="0">
                  <a:pos x="connsiteX1" y="connsiteY1"/>
                </a:cxn>
                <a:cxn ang="0">
                  <a:pos x="connsiteX2" y="connsiteY2"/>
                </a:cxn>
                <a:cxn ang="0">
                  <a:pos x="connsiteX3" y="connsiteY3"/>
                </a:cxn>
              </a:cxnLst>
              <a:rect l="l" t="t" r="r" b="b"/>
              <a:pathLst>
                <a:path w="94202" h="63341">
                  <a:moveTo>
                    <a:pt x="0" y="54388"/>
                  </a:moveTo>
                  <a:lnTo>
                    <a:pt x="0" y="63341"/>
                  </a:lnTo>
                  <a:lnTo>
                    <a:pt x="94202" y="9049"/>
                  </a:lnTo>
                  <a:lnTo>
                    <a:pt x="94202" y="0"/>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6" name="Freeform: Shape 135">
              <a:extLst>
                <a:ext uri="{FF2B5EF4-FFF2-40B4-BE49-F238E27FC236}">
                  <a16:creationId xmlns:a16="http://schemas.microsoft.com/office/drawing/2014/main" id="{6E54FB62-5914-B95E-5DC2-3519D6C94771}"/>
                </a:ext>
              </a:extLst>
            </p:cNvPr>
            <p:cNvSpPr/>
            <p:nvPr/>
          </p:nvSpPr>
          <p:spPr>
            <a:xfrm>
              <a:off x="7991277" y="1894059"/>
              <a:ext cx="486439" cy="421937"/>
            </a:xfrm>
            <a:custGeom>
              <a:avLst/>
              <a:gdLst>
                <a:gd name="connsiteX0" fmla="*/ 286 w 380714"/>
                <a:gd name="connsiteY0" fmla="*/ 0 h 330231"/>
                <a:gd name="connsiteX1" fmla="*/ 0 w 380714"/>
                <a:gd name="connsiteY1" fmla="*/ 110585 h 330231"/>
                <a:gd name="connsiteX2" fmla="*/ 380428 w 380714"/>
                <a:gd name="connsiteY2" fmla="*/ 330232 h 330231"/>
                <a:gd name="connsiteX3" fmla="*/ 380714 w 380714"/>
                <a:gd name="connsiteY3" fmla="*/ 219647 h 330231"/>
              </a:gdLst>
              <a:ahLst/>
              <a:cxnLst>
                <a:cxn ang="0">
                  <a:pos x="connsiteX0" y="connsiteY0"/>
                </a:cxn>
                <a:cxn ang="0">
                  <a:pos x="connsiteX1" y="connsiteY1"/>
                </a:cxn>
                <a:cxn ang="0">
                  <a:pos x="connsiteX2" y="connsiteY2"/>
                </a:cxn>
                <a:cxn ang="0">
                  <a:pos x="connsiteX3" y="connsiteY3"/>
                </a:cxn>
              </a:cxnLst>
              <a:rect l="l" t="t" r="r" b="b"/>
              <a:pathLst>
                <a:path w="380714" h="330231">
                  <a:moveTo>
                    <a:pt x="286" y="0"/>
                  </a:moveTo>
                  <a:lnTo>
                    <a:pt x="0" y="110585"/>
                  </a:lnTo>
                  <a:lnTo>
                    <a:pt x="380428" y="330232"/>
                  </a:lnTo>
                  <a:lnTo>
                    <a:pt x="380714" y="219647"/>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7" name="Freeform: Shape 136">
              <a:extLst>
                <a:ext uri="{FF2B5EF4-FFF2-40B4-BE49-F238E27FC236}">
                  <a16:creationId xmlns:a16="http://schemas.microsoft.com/office/drawing/2014/main" id="{8592A014-7A4E-77F9-DCF6-61792A334EDD}"/>
                </a:ext>
              </a:extLst>
            </p:cNvPr>
            <p:cNvSpPr/>
            <p:nvPr/>
          </p:nvSpPr>
          <p:spPr>
            <a:xfrm>
              <a:off x="8477352" y="2168982"/>
              <a:ext cx="10344" cy="156263"/>
            </a:xfrm>
            <a:custGeom>
              <a:avLst/>
              <a:gdLst>
                <a:gd name="connsiteX0" fmla="*/ 0 w 8096"/>
                <a:gd name="connsiteY0" fmla="*/ 122301 h 122300"/>
                <a:gd name="connsiteX1" fmla="*/ 7811 w 8096"/>
                <a:gd name="connsiteY1" fmla="*/ 117824 h 122300"/>
                <a:gd name="connsiteX2" fmla="*/ 8096 w 8096"/>
                <a:gd name="connsiteY2" fmla="*/ 0 h 122300"/>
                <a:gd name="connsiteX3" fmla="*/ 286 w 8096"/>
                <a:gd name="connsiteY3" fmla="*/ 4477 h 122300"/>
              </a:gdLst>
              <a:ahLst/>
              <a:cxnLst>
                <a:cxn ang="0">
                  <a:pos x="connsiteX0" y="connsiteY0"/>
                </a:cxn>
                <a:cxn ang="0">
                  <a:pos x="connsiteX1" y="connsiteY1"/>
                </a:cxn>
                <a:cxn ang="0">
                  <a:pos x="connsiteX2" y="connsiteY2"/>
                </a:cxn>
                <a:cxn ang="0">
                  <a:pos x="connsiteX3" y="connsiteY3"/>
                </a:cxn>
              </a:cxnLst>
              <a:rect l="l" t="t" r="r" b="b"/>
              <a:pathLst>
                <a:path w="8096" h="122300">
                  <a:moveTo>
                    <a:pt x="0" y="122301"/>
                  </a:moveTo>
                  <a:lnTo>
                    <a:pt x="7811" y="117824"/>
                  </a:lnTo>
                  <a:lnTo>
                    <a:pt x="8096" y="0"/>
                  </a:lnTo>
                  <a:lnTo>
                    <a:pt x="286" y="4477"/>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8" name="Freeform: Shape 137">
              <a:extLst>
                <a:ext uri="{FF2B5EF4-FFF2-40B4-BE49-F238E27FC236}">
                  <a16:creationId xmlns:a16="http://schemas.microsoft.com/office/drawing/2014/main" id="{A98F40F9-FB6C-3A25-5302-3D6CDAB2D3DA}"/>
                </a:ext>
              </a:extLst>
            </p:cNvPr>
            <p:cNvSpPr/>
            <p:nvPr/>
          </p:nvSpPr>
          <p:spPr>
            <a:xfrm>
              <a:off x="7991643" y="1888340"/>
              <a:ext cx="496053" cy="286363"/>
            </a:xfrm>
            <a:custGeom>
              <a:avLst/>
              <a:gdLst>
                <a:gd name="connsiteX0" fmla="*/ 380429 w 388238"/>
                <a:gd name="connsiteY0" fmla="*/ 224123 h 224123"/>
                <a:gd name="connsiteX1" fmla="*/ 388239 w 388238"/>
                <a:gd name="connsiteY1" fmla="*/ 219647 h 224123"/>
                <a:gd name="connsiteX2" fmla="*/ 7810 w 388238"/>
                <a:gd name="connsiteY2" fmla="*/ 0 h 224123"/>
                <a:gd name="connsiteX3" fmla="*/ 0 w 388238"/>
                <a:gd name="connsiteY3" fmla="*/ 4477 h 224123"/>
              </a:gdLst>
              <a:ahLst/>
              <a:cxnLst>
                <a:cxn ang="0">
                  <a:pos x="connsiteX0" y="connsiteY0"/>
                </a:cxn>
                <a:cxn ang="0">
                  <a:pos x="connsiteX1" y="connsiteY1"/>
                </a:cxn>
                <a:cxn ang="0">
                  <a:pos x="connsiteX2" y="connsiteY2"/>
                </a:cxn>
                <a:cxn ang="0">
                  <a:pos x="connsiteX3" y="connsiteY3"/>
                </a:cxn>
              </a:cxnLst>
              <a:rect l="l" t="t" r="r" b="b"/>
              <a:pathLst>
                <a:path w="388238" h="224123">
                  <a:moveTo>
                    <a:pt x="380429" y="224123"/>
                  </a:moveTo>
                  <a:lnTo>
                    <a:pt x="388239" y="219647"/>
                  </a:lnTo>
                  <a:lnTo>
                    <a:pt x="7810" y="0"/>
                  </a:lnTo>
                  <a:lnTo>
                    <a:pt x="0" y="4477"/>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39" name="Freeform: Shape 138">
              <a:extLst>
                <a:ext uri="{FF2B5EF4-FFF2-40B4-BE49-F238E27FC236}">
                  <a16:creationId xmlns:a16="http://schemas.microsoft.com/office/drawing/2014/main" id="{5552FBC4-1746-E038-7526-DA429B774C5C}"/>
                </a:ext>
              </a:extLst>
            </p:cNvPr>
            <p:cNvSpPr/>
            <p:nvPr/>
          </p:nvSpPr>
          <p:spPr>
            <a:xfrm>
              <a:off x="7360988" y="3843952"/>
              <a:ext cx="1707830" cy="989307"/>
            </a:xfrm>
            <a:custGeom>
              <a:avLst/>
              <a:gdLst>
                <a:gd name="connsiteX0" fmla="*/ 1336643 w 1336643"/>
                <a:gd name="connsiteY0" fmla="*/ 387191 h 774287"/>
                <a:gd name="connsiteX1" fmla="*/ 670560 w 1336643"/>
                <a:gd name="connsiteY1" fmla="*/ 774287 h 774287"/>
                <a:gd name="connsiteX2" fmla="*/ 0 w 1336643"/>
                <a:gd name="connsiteY2" fmla="*/ 387096 h 774287"/>
                <a:gd name="connsiteX3" fmla="*/ 666083 w 1336643"/>
                <a:gd name="connsiteY3" fmla="*/ 0 h 774287"/>
              </a:gdLst>
              <a:ahLst/>
              <a:cxnLst>
                <a:cxn ang="0">
                  <a:pos x="connsiteX0" y="connsiteY0"/>
                </a:cxn>
                <a:cxn ang="0">
                  <a:pos x="connsiteX1" y="connsiteY1"/>
                </a:cxn>
                <a:cxn ang="0">
                  <a:pos x="connsiteX2" y="connsiteY2"/>
                </a:cxn>
                <a:cxn ang="0">
                  <a:pos x="connsiteX3" y="connsiteY3"/>
                </a:cxn>
              </a:cxnLst>
              <a:rect l="l" t="t" r="r" b="b"/>
              <a:pathLst>
                <a:path w="1336643" h="774287">
                  <a:moveTo>
                    <a:pt x="1336643" y="387191"/>
                  </a:moveTo>
                  <a:lnTo>
                    <a:pt x="670560" y="774287"/>
                  </a:lnTo>
                  <a:lnTo>
                    <a:pt x="0" y="387096"/>
                  </a:lnTo>
                  <a:lnTo>
                    <a:pt x="666083" y="0"/>
                  </a:lnTo>
                  <a:close/>
                </a:path>
              </a:pathLst>
            </a:custGeom>
            <a:solidFill>
              <a:schemeClr val="accent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0" name="Freeform: Shape 139">
              <a:extLst>
                <a:ext uri="{FF2B5EF4-FFF2-40B4-BE49-F238E27FC236}">
                  <a16:creationId xmlns:a16="http://schemas.microsoft.com/office/drawing/2014/main" id="{37C4BE6E-1BD6-F204-E588-FA474A026A79}"/>
                </a:ext>
              </a:extLst>
            </p:cNvPr>
            <p:cNvSpPr/>
            <p:nvPr/>
          </p:nvSpPr>
          <p:spPr>
            <a:xfrm>
              <a:off x="8217520" y="4329142"/>
              <a:ext cx="851297" cy="586355"/>
            </a:xfrm>
            <a:custGeom>
              <a:avLst/>
              <a:gdLst>
                <a:gd name="connsiteX0" fmla="*/ 666274 w 666273"/>
                <a:gd name="connsiteY0" fmla="*/ 0 h 458914"/>
                <a:gd name="connsiteX1" fmla="*/ 666083 w 666273"/>
                <a:gd name="connsiteY1" fmla="*/ 71818 h 458914"/>
                <a:gd name="connsiteX2" fmla="*/ 0 w 666273"/>
                <a:gd name="connsiteY2" fmla="*/ 458914 h 458914"/>
                <a:gd name="connsiteX3" fmla="*/ 191 w 666273"/>
                <a:gd name="connsiteY3" fmla="*/ 387096 h 458914"/>
              </a:gdLst>
              <a:ahLst/>
              <a:cxnLst>
                <a:cxn ang="0">
                  <a:pos x="connsiteX0" y="connsiteY0"/>
                </a:cxn>
                <a:cxn ang="0">
                  <a:pos x="connsiteX1" y="connsiteY1"/>
                </a:cxn>
                <a:cxn ang="0">
                  <a:pos x="connsiteX2" y="connsiteY2"/>
                </a:cxn>
                <a:cxn ang="0">
                  <a:pos x="connsiteX3" y="connsiteY3"/>
                </a:cxn>
              </a:cxnLst>
              <a:rect l="l" t="t" r="r" b="b"/>
              <a:pathLst>
                <a:path w="666273" h="458914">
                  <a:moveTo>
                    <a:pt x="666274" y="0"/>
                  </a:moveTo>
                  <a:lnTo>
                    <a:pt x="666083" y="71818"/>
                  </a:lnTo>
                  <a:lnTo>
                    <a:pt x="0" y="458914"/>
                  </a:lnTo>
                  <a:lnTo>
                    <a:pt x="191" y="387096"/>
                  </a:lnTo>
                  <a:close/>
                </a:path>
              </a:pathLst>
            </a:custGeom>
            <a:solidFill>
              <a:schemeClr val="accent2">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1" name="Freeform: Shape 140">
              <a:extLst>
                <a:ext uri="{FF2B5EF4-FFF2-40B4-BE49-F238E27FC236}">
                  <a16:creationId xmlns:a16="http://schemas.microsoft.com/office/drawing/2014/main" id="{C444C02B-2088-D17E-A86B-14A5E706BF33}"/>
                </a:ext>
              </a:extLst>
            </p:cNvPr>
            <p:cNvSpPr/>
            <p:nvPr/>
          </p:nvSpPr>
          <p:spPr>
            <a:xfrm>
              <a:off x="7360744" y="4329020"/>
              <a:ext cx="857018" cy="586476"/>
            </a:xfrm>
            <a:custGeom>
              <a:avLst/>
              <a:gdLst>
                <a:gd name="connsiteX0" fmla="*/ 670751 w 670750"/>
                <a:gd name="connsiteY0" fmla="*/ 387191 h 459009"/>
                <a:gd name="connsiteX1" fmla="*/ 670560 w 670750"/>
                <a:gd name="connsiteY1" fmla="*/ 459010 h 459009"/>
                <a:gd name="connsiteX2" fmla="*/ 0 w 670750"/>
                <a:gd name="connsiteY2" fmla="*/ 71914 h 459009"/>
                <a:gd name="connsiteX3" fmla="*/ 191 w 670750"/>
                <a:gd name="connsiteY3" fmla="*/ 0 h 459009"/>
              </a:gdLst>
              <a:ahLst/>
              <a:cxnLst>
                <a:cxn ang="0">
                  <a:pos x="connsiteX0" y="connsiteY0"/>
                </a:cxn>
                <a:cxn ang="0">
                  <a:pos x="connsiteX1" y="connsiteY1"/>
                </a:cxn>
                <a:cxn ang="0">
                  <a:pos x="connsiteX2" y="connsiteY2"/>
                </a:cxn>
                <a:cxn ang="0">
                  <a:pos x="connsiteX3" y="connsiteY3"/>
                </a:cxn>
              </a:cxnLst>
              <a:rect l="l" t="t" r="r" b="b"/>
              <a:pathLst>
                <a:path w="670750" h="459009">
                  <a:moveTo>
                    <a:pt x="670751" y="387191"/>
                  </a:moveTo>
                  <a:lnTo>
                    <a:pt x="670560" y="459010"/>
                  </a:lnTo>
                  <a:lnTo>
                    <a:pt x="0" y="71914"/>
                  </a:lnTo>
                  <a:lnTo>
                    <a:pt x="191" y="0"/>
                  </a:lnTo>
                  <a:close/>
                </a:path>
              </a:pathLst>
            </a:custGeom>
            <a:solidFill>
              <a:schemeClr val="accent2">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2" name="Freeform: Shape 141">
              <a:extLst>
                <a:ext uri="{FF2B5EF4-FFF2-40B4-BE49-F238E27FC236}">
                  <a16:creationId xmlns:a16="http://schemas.microsoft.com/office/drawing/2014/main" id="{E4960B7E-2ADF-30C2-CE5D-8D94FF8D2877}"/>
                </a:ext>
              </a:extLst>
            </p:cNvPr>
            <p:cNvSpPr/>
            <p:nvPr/>
          </p:nvSpPr>
          <p:spPr>
            <a:xfrm>
              <a:off x="8118941" y="4127881"/>
              <a:ext cx="187541" cy="145797"/>
            </a:xfrm>
            <a:custGeom>
              <a:avLst/>
              <a:gdLst>
                <a:gd name="connsiteX0" fmla="*/ 143923 w 146780"/>
                <a:gd name="connsiteY0" fmla="*/ 90297 h 114109"/>
                <a:gd name="connsiteX1" fmla="*/ 143446 w 146780"/>
                <a:gd name="connsiteY1" fmla="*/ 90488 h 114109"/>
                <a:gd name="connsiteX2" fmla="*/ 140399 w 146780"/>
                <a:gd name="connsiteY2" fmla="*/ 91154 h 114109"/>
                <a:gd name="connsiteX3" fmla="*/ 139732 w 146780"/>
                <a:gd name="connsiteY3" fmla="*/ 91250 h 114109"/>
                <a:gd name="connsiteX4" fmla="*/ 136398 w 146780"/>
                <a:gd name="connsiteY4" fmla="*/ 91345 h 114109"/>
                <a:gd name="connsiteX5" fmla="*/ 135827 w 146780"/>
                <a:gd name="connsiteY5" fmla="*/ 91345 h 114109"/>
                <a:gd name="connsiteX6" fmla="*/ 132112 w 146780"/>
                <a:gd name="connsiteY6" fmla="*/ 90868 h 114109"/>
                <a:gd name="connsiteX7" fmla="*/ 131921 w 146780"/>
                <a:gd name="connsiteY7" fmla="*/ 90868 h 114109"/>
                <a:gd name="connsiteX8" fmla="*/ 127921 w 146780"/>
                <a:gd name="connsiteY8" fmla="*/ 89821 h 114109"/>
                <a:gd name="connsiteX9" fmla="*/ 126873 w 146780"/>
                <a:gd name="connsiteY9" fmla="*/ 89535 h 114109"/>
                <a:gd name="connsiteX10" fmla="*/ 122873 w 146780"/>
                <a:gd name="connsiteY10" fmla="*/ 88106 h 114109"/>
                <a:gd name="connsiteX11" fmla="*/ 122301 w 146780"/>
                <a:gd name="connsiteY11" fmla="*/ 87916 h 114109"/>
                <a:gd name="connsiteX12" fmla="*/ 117348 w 146780"/>
                <a:gd name="connsiteY12" fmla="*/ 85630 h 114109"/>
                <a:gd name="connsiteX13" fmla="*/ 114967 w 146780"/>
                <a:gd name="connsiteY13" fmla="*/ 84392 h 114109"/>
                <a:gd name="connsiteX14" fmla="*/ 111347 w 146780"/>
                <a:gd name="connsiteY14" fmla="*/ 82487 h 114109"/>
                <a:gd name="connsiteX15" fmla="*/ 103156 w 146780"/>
                <a:gd name="connsiteY15" fmla="*/ 77248 h 114109"/>
                <a:gd name="connsiteX16" fmla="*/ 100394 w 146780"/>
                <a:gd name="connsiteY16" fmla="*/ 75247 h 114109"/>
                <a:gd name="connsiteX17" fmla="*/ 95250 w 146780"/>
                <a:gd name="connsiteY17" fmla="*/ 71247 h 114109"/>
                <a:gd name="connsiteX18" fmla="*/ 90488 w 146780"/>
                <a:gd name="connsiteY18" fmla="*/ 67342 h 114109"/>
                <a:gd name="connsiteX19" fmla="*/ 86011 w 146780"/>
                <a:gd name="connsiteY19" fmla="*/ 63246 h 114109"/>
                <a:gd name="connsiteX20" fmla="*/ 80772 w 146780"/>
                <a:gd name="connsiteY20" fmla="*/ 58103 h 114109"/>
                <a:gd name="connsiteX21" fmla="*/ 76391 w 146780"/>
                <a:gd name="connsiteY21" fmla="*/ 53435 h 114109"/>
                <a:gd name="connsiteX22" fmla="*/ 71247 w 146780"/>
                <a:gd name="connsiteY22" fmla="*/ 47625 h 114109"/>
                <a:gd name="connsiteX23" fmla="*/ 66961 w 146780"/>
                <a:gd name="connsiteY23" fmla="*/ 42481 h 114109"/>
                <a:gd name="connsiteX24" fmla="*/ 62008 w 146780"/>
                <a:gd name="connsiteY24" fmla="*/ 36004 h 114109"/>
                <a:gd name="connsiteX25" fmla="*/ 57912 w 146780"/>
                <a:gd name="connsiteY25" fmla="*/ 30289 h 114109"/>
                <a:gd name="connsiteX26" fmla="*/ 53054 w 146780"/>
                <a:gd name="connsiteY26" fmla="*/ 23241 h 114109"/>
                <a:gd name="connsiteX27" fmla="*/ 49340 w 146780"/>
                <a:gd name="connsiteY27" fmla="*/ 17526 h 114109"/>
                <a:gd name="connsiteX28" fmla="*/ 41339 w 146780"/>
                <a:gd name="connsiteY28" fmla="*/ 4191 h 114109"/>
                <a:gd name="connsiteX29" fmla="*/ 38862 w 146780"/>
                <a:gd name="connsiteY29" fmla="*/ 0 h 114109"/>
                <a:gd name="connsiteX30" fmla="*/ 0 w 146780"/>
                <a:gd name="connsiteY30" fmla="*/ 22574 h 114109"/>
                <a:gd name="connsiteX31" fmla="*/ 857 w 146780"/>
                <a:gd name="connsiteY31" fmla="*/ 24193 h 114109"/>
                <a:gd name="connsiteX32" fmla="*/ 2381 w 146780"/>
                <a:gd name="connsiteY32" fmla="*/ 26765 h 114109"/>
                <a:gd name="connsiteX33" fmla="*/ 10382 w 146780"/>
                <a:gd name="connsiteY33" fmla="*/ 40196 h 114109"/>
                <a:gd name="connsiteX34" fmla="*/ 11811 w 146780"/>
                <a:gd name="connsiteY34" fmla="*/ 42481 h 114109"/>
                <a:gd name="connsiteX35" fmla="*/ 14097 w 146780"/>
                <a:gd name="connsiteY35" fmla="*/ 45910 h 114109"/>
                <a:gd name="connsiteX36" fmla="*/ 18955 w 146780"/>
                <a:gd name="connsiteY36" fmla="*/ 52959 h 114109"/>
                <a:gd name="connsiteX37" fmla="*/ 23050 w 146780"/>
                <a:gd name="connsiteY37" fmla="*/ 58674 h 114109"/>
                <a:gd name="connsiteX38" fmla="*/ 28004 w 146780"/>
                <a:gd name="connsiteY38" fmla="*/ 65151 h 114109"/>
                <a:gd name="connsiteX39" fmla="*/ 32290 w 146780"/>
                <a:gd name="connsiteY39" fmla="*/ 70295 h 114109"/>
                <a:gd name="connsiteX40" fmla="*/ 37433 w 146780"/>
                <a:gd name="connsiteY40" fmla="*/ 76105 h 114109"/>
                <a:gd name="connsiteX41" fmla="*/ 41815 w 146780"/>
                <a:gd name="connsiteY41" fmla="*/ 80772 h 114109"/>
                <a:gd name="connsiteX42" fmla="*/ 47054 w 146780"/>
                <a:gd name="connsiteY42" fmla="*/ 85916 h 114109"/>
                <a:gd name="connsiteX43" fmla="*/ 49911 w 146780"/>
                <a:gd name="connsiteY43" fmla="*/ 88678 h 114109"/>
                <a:gd name="connsiteX44" fmla="*/ 51530 w 146780"/>
                <a:gd name="connsiteY44" fmla="*/ 90011 h 114109"/>
                <a:gd name="connsiteX45" fmla="*/ 56293 w 146780"/>
                <a:gd name="connsiteY45" fmla="*/ 93917 h 114109"/>
                <a:gd name="connsiteX46" fmla="*/ 59436 w 146780"/>
                <a:gd name="connsiteY46" fmla="*/ 96583 h 114109"/>
                <a:gd name="connsiteX47" fmla="*/ 61436 w 146780"/>
                <a:gd name="connsiteY47" fmla="*/ 97917 h 114109"/>
                <a:gd name="connsiteX48" fmla="*/ 64199 w 146780"/>
                <a:gd name="connsiteY48" fmla="*/ 99917 h 114109"/>
                <a:gd name="connsiteX49" fmla="*/ 66866 w 146780"/>
                <a:gd name="connsiteY49" fmla="*/ 101727 h 114109"/>
                <a:gd name="connsiteX50" fmla="*/ 72485 w 146780"/>
                <a:gd name="connsiteY50" fmla="*/ 105156 h 114109"/>
                <a:gd name="connsiteX51" fmla="*/ 73342 w 146780"/>
                <a:gd name="connsiteY51" fmla="*/ 105632 h 114109"/>
                <a:gd name="connsiteX52" fmla="*/ 76105 w 146780"/>
                <a:gd name="connsiteY52" fmla="*/ 107061 h 114109"/>
                <a:gd name="connsiteX53" fmla="*/ 78581 w 146780"/>
                <a:gd name="connsiteY53" fmla="*/ 108395 h 114109"/>
                <a:gd name="connsiteX54" fmla="*/ 78867 w 146780"/>
                <a:gd name="connsiteY54" fmla="*/ 108585 h 114109"/>
                <a:gd name="connsiteX55" fmla="*/ 83344 w 146780"/>
                <a:gd name="connsiteY55" fmla="*/ 110585 h 114109"/>
                <a:gd name="connsiteX56" fmla="*/ 83534 w 146780"/>
                <a:gd name="connsiteY56" fmla="*/ 110680 h 114109"/>
                <a:gd name="connsiteX57" fmla="*/ 84106 w 146780"/>
                <a:gd name="connsiteY57" fmla="*/ 110871 h 114109"/>
                <a:gd name="connsiteX58" fmla="*/ 87058 w 146780"/>
                <a:gd name="connsiteY58" fmla="*/ 112014 h 114109"/>
                <a:gd name="connsiteX59" fmla="*/ 88106 w 146780"/>
                <a:gd name="connsiteY59" fmla="*/ 112300 h 114109"/>
                <a:gd name="connsiteX60" fmla="*/ 89154 w 146780"/>
                <a:gd name="connsiteY60" fmla="*/ 112585 h 114109"/>
                <a:gd name="connsiteX61" fmla="*/ 90297 w 146780"/>
                <a:gd name="connsiteY61" fmla="*/ 112967 h 114109"/>
                <a:gd name="connsiteX62" fmla="*/ 93154 w 146780"/>
                <a:gd name="connsiteY62" fmla="*/ 113633 h 114109"/>
                <a:gd name="connsiteX63" fmla="*/ 93250 w 146780"/>
                <a:gd name="connsiteY63" fmla="*/ 113633 h 114109"/>
                <a:gd name="connsiteX64" fmla="*/ 93440 w 146780"/>
                <a:gd name="connsiteY64" fmla="*/ 113633 h 114109"/>
                <a:gd name="connsiteX65" fmla="*/ 95726 w 146780"/>
                <a:gd name="connsiteY65" fmla="*/ 114014 h 114109"/>
                <a:gd name="connsiteX66" fmla="*/ 97155 w 146780"/>
                <a:gd name="connsiteY66" fmla="*/ 114109 h 114109"/>
                <a:gd name="connsiteX67" fmla="*/ 97727 w 146780"/>
                <a:gd name="connsiteY67" fmla="*/ 114109 h 114109"/>
                <a:gd name="connsiteX68" fmla="*/ 98108 w 146780"/>
                <a:gd name="connsiteY68" fmla="*/ 114109 h 114109"/>
                <a:gd name="connsiteX69" fmla="*/ 100298 w 146780"/>
                <a:gd name="connsiteY69" fmla="*/ 114109 h 114109"/>
                <a:gd name="connsiteX70" fmla="*/ 101060 w 146780"/>
                <a:gd name="connsiteY70" fmla="*/ 114014 h 114109"/>
                <a:gd name="connsiteX71" fmla="*/ 101632 w 146780"/>
                <a:gd name="connsiteY71" fmla="*/ 113919 h 114109"/>
                <a:gd name="connsiteX72" fmla="*/ 102394 w 146780"/>
                <a:gd name="connsiteY72" fmla="*/ 113824 h 114109"/>
                <a:gd name="connsiteX73" fmla="*/ 104489 w 146780"/>
                <a:gd name="connsiteY73" fmla="*/ 113347 h 114109"/>
                <a:gd name="connsiteX74" fmla="*/ 104680 w 146780"/>
                <a:gd name="connsiteY74" fmla="*/ 113252 h 114109"/>
                <a:gd name="connsiteX75" fmla="*/ 105156 w 146780"/>
                <a:gd name="connsiteY75" fmla="*/ 113062 h 114109"/>
                <a:gd name="connsiteX76" fmla="*/ 106680 w 146780"/>
                <a:gd name="connsiteY76" fmla="*/ 112490 h 114109"/>
                <a:gd name="connsiteX77" fmla="*/ 107918 w 146780"/>
                <a:gd name="connsiteY77" fmla="*/ 111824 h 114109"/>
                <a:gd name="connsiteX78" fmla="*/ 146780 w 146780"/>
                <a:gd name="connsiteY78" fmla="*/ 89249 h 114109"/>
                <a:gd name="connsiteX79" fmla="*/ 143923 w 146780"/>
                <a:gd name="connsiteY79" fmla="*/ 90297 h 11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46780" h="114109">
                  <a:moveTo>
                    <a:pt x="143923" y="90297"/>
                  </a:moveTo>
                  <a:cubicBezTo>
                    <a:pt x="143732" y="90392"/>
                    <a:pt x="143637" y="90392"/>
                    <a:pt x="143446" y="90488"/>
                  </a:cubicBezTo>
                  <a:cubicBezTo>
                    <a:pt x="142494" y="90773"/>
                    <a:pt x="141446" y="90964"/>
                    <a:pt x="140399" y="91154"/>
                  </a:cubicBezTo>
                  <a:cubicBezTo>
                    <a:pt x="140208" y="91154"/>
                    <a:pt x="140017" y="91250"/>
                    <a:pt x="139732" y="91250"/>
                  </a:cubicBezTo>
                  <a:cubicBezTo>
                    <a:pt x="138684" y="91345"/>
                    <a:pt x="137541" y="91440"/>
                    <a:pt x="136398" y="91345"/>
                  </a:cubicBezTo>
                  <a:cubicBezTo>
                    <a:pt x="136208" y="91345"/>
                    <a:pt x="136017" y="91345"/>
                    <a:pt x="135827" y="91345"/>
                  </a:cubicBezTo>
                  <a:cubicBezTo>
                    <a:pt x="134588" y="91250"/>
                    <a:pt x="133350" y="91154"/>
                    <a:pt x="132112" y="90868"/>
                  </a:cubicBezTo>
                  <a:cubicBezTo>
                    <a:pt x="132017" y="90868"/>
                    <a:pt x="132017" y="90868"/>
                    <a:pt x="131921" y="90868"/>
                  </a:cubicBezTo>
                  <a:cubicBezTo>
                    <a:pt x="130588" y="90583"/>
                    <a:pt x="129254" y="90297"/>
                    <a:pt x="127921" y="89821"/>
                  </a:cubicBezTo>
                  <a:cubicBezTo>
                    <a:pt x="127540" y="89725"/>
                    <a:pt x="127254" y="89630"/>
                    <a:pt x="126873" y="89535"/>
                  </a:cubicBezTo>
                  <a:cubicBezTo>
                    <a:pt x="125635" y="89154"/>
                    <a:pt x="124301" y="88678"/>
                    <a:pt x="122873" y="88106"/>
                  </a:cubicBezTo>
                  <a:cubicBezTo>
                    <a:pt x="122682" y="88011"/>
                    <a:pt x="122492" y="88011"/>
                    <a:pt x="122301" y="87916"/>
                  </a:cubicBezTo>
                  <a:cubicBezTo>
                    <a:pt x="120682" y="87249"/>
                    <a:pt x="119063" y="86487"/>
                    <a:pt x="117348" y="85630"/>
                  </a:cubicBezTo>
                  <a:cubicBezTo>
                    <a:pt x="116586" y="85249"/>
                    <a:pt x="115729" y="84772"/>
                    <a:pt x="114967" y="84392"/>
                  </a:cubicBezTo>
                  <a:cubicBezTo>
                    <a:pt x="113729" y="83725"/>
                    <a:pt x="112586" y="83153"/>
                    <a:pt x="111347" y="82487"/>
                  </a:cubicBezTo>
                  <a:cubicBezTo>
                    <a:pt x="108585" y="80867"/>
                    <a:pt x="105823" y="79058"/>
                    <a:pt x="103156" y="77248"/>
                  </a:cubicBezTo>
                  <a:cubicBezTo>
                    <a:pt x="102203" y="76581"/>
                    <a:pt x="101346" y="76009"/>
                    <a:pt x="100394" y="75247"/>
                  </a:cubicBezTo>
                  <a:cubicBezTo>
                    <a:pt x="98679" y="74009"/>
                    <a:pt x="96965" y="72580"/>
                    <a:pt x="95250" y="71247"/>
                  </a:cubicBezTo>
                  <a:cubicBezTo>
                    <a:pt x="93631" y="70009"/>
                    <a:pt x="92107" y="68675"/>
                    <a:pt x="90488" y="67342"/>
                  </a:cubicBezTo>
                  <a:cubicBezTo>
                    <a:pt x="88964" y="66008"/>
                    <a:pt x="87535" y="64675"/>
                    <a:pt x="86011" y="63246"/>
                  </a:cubicBezTo>
                  <a:cubicBezTo>
                    <a:pt x="84201" y="61627"/>
                    <a:pt x="82487" y="59912"/>
                    <a:pt x="80772" y="58103"/>
                  </a:cubicBezTo>
                  <a:cubicBezTo>
                    <a:pt x="79343" y="56579"/>
                    <a:pt x="77819" y="55054"/>
                    <a:pt x="76391" y="53435"/>
                  </a:cubicBezTo>
                  <a:cubicBezTo>
                    <a:pt x="74676" y="51530"/>
                    <a:pt x="72962" y="49625"/>
                    <a:pt x="71247" y="47625"/>
                  </a:cubicBezTo>
                  <a:cubicBezTo>
                    <a:pt x="69818" y="45910"/>
                    <a:pt x="68390" y="44196"/>
                    <a:pt x="66961" y="42481"/>
                  </a:cubicBezTo>
                  <a:cubicBezTo>
                    <a:pt x="65246" y="40386"/>
                    <a:pt x="63627" y="38291"/>
                    <a:pt x="62008" y="36004"/>
                  </a:cubicBezTo>
                  <a:cubicBezTo>
                    <a:pt x="60579" y="34195"/>
                    <a:pt x="59246" y="32290"/>
                    <a:pt x="57912" y="30289"/>
                  </a:cubicBezTo>
                  <a:cubicBezTo>
                    <a:pt x="56293" y="28004"/>
                    <a:pt x="54674" y="25622"/>
                    <a:pt x="53054" y="23241"/>
                  </a:cubicBezTo>
                  <a:cubicBezTo>
                    <a:pt x="51816" y="21336"/>
                    <a:pt x="50578" y="19431"/>
                    <a:pt x="49340" y="17526"/>
                  </a:cubicBezTo>
                  <a:cubicBezTo>
                    <a:pt x="46673" y="13240"/>
                    <a:pt x="44006" y="8763"/>
                    <a:pt x="41339" y="4191"/>
                  </a:cubicBezTo>
                  <a:cubicBezTo>
                    <a:pt x="40481" y="2762"/>
                    <a:pt x="39719" y="1429"/>
                    <a:pt x="38862" y="0"/>
                  </a:cubicBezTo>
                  <a:lnTo>
                    <a:pt x="0" y="22574"/>
                  </a:lnTo>
                  <a:cubicBezTo>
                    <a:pt x="286" y="23146"/>
                    <a:pt x="571" y="23717"/>
                    <a:pt x="857" y="24193"/>
                  </a:cubicBezTo>
                  <a:cubicBezTo>
                    <a:pt x="1333" y="25051"/>
                    <a:pt x="1905" y="25908"/>
                    <a:pt x="2381" y="26765"/>
                  </a:cubicBezTo>
                  <a:cubicBezTo>
                    <a:pt x="4953" y="31433"/>
                    <a:pt x="7620" y="35909"/>
                    <a:pt x="10382" y="40196"/>
                  </a:cubicBezTo>
                  <a:cubicBezTo>
                    <a:pt x="10858" y="40958"/>
                    <a:pt x="11335" y="41815"/>
                    <a:pt x="11811" y="42481"/>
                  </a:cubicBezTo>
                  <a:cubicBezTo>
                    <a:pt x="12573" y="43625"/>
                    <a:pt x="13335" y="44672"/>
                    <a:pt x="14097" y="45910"/>
                  </a:cubicBezTo>
                  <a:cubicBezTo>
                    <a:pt x="15716" y="48292"/>
                    <a:pt x="17336" y="50673"/>
                    <a:pt x="18955" y="52959"/>
                  </a:cubicBezTo>
                  <a:cubicBezTo>
                    <a:pt x="20288" y="54864"/>
                    <a:pt x="21717" y="56769"/>
                    <a:pt x="23050" y="58674"/>
                  </a:cubicBezTo>
                  <a:cubicBezTo>
                    <a:pt x="24670" y="60865"/>
                    <a:pt x="26384" y="63055"/>
                    <a:pt x="28004" y="65151"/>
                  </a:cubicBezTo>
                  <a:cubicBezTo>
                    <a:pt x="29432" y="66866"/>
                    <a:pt x="30861" y="68675"/>
                    <a:pt x="32290" y="70295"/>
                  </a:cubicBezTo>
                  <a:cubicBezTo>
                    <a:pt x="34004" y="72295"/>
                    <a:pt x="35719" y="74200"/>
                    <a:pt x="37433" y="76105"/>
                  </a:cubicBezTo>
                  <a:cubicBezTo>
                    <a:pt x="38862" y="77724"/>
                    <a:pt x="40291" y="79248"/>
                    <a:pt x="41815" y="80772"/>
                  </a:cubicBezTo>
                  <a:cubicBezTo>
                    <a:pt x="43529" y="82582"/>
                    <a:pt x="45339" y="84201"/>
                    <a:pt x="47054" y="85916"/>
                  </a:cubicBezTo>
                  <a:cubicBezTo>
                    <a:pt x="48006" y="86773"/>
                    <a:pt x="48958" y="87821"/>
                    <a:pt x="49911" y="88678"/>
                  </a:cubicBezTo>
                  <a:cubicBezTo>
                    <a:pt x="50387" y="89154"/>
                    <a:pt x="50959" y="89535"/>
                    <a:pt x="51530" y="90011"/>
                  </a:cubicBezTo>
                  <a:cubicBezTo>
                    <a:pt x="53150" y="91345"/>
                    <a:pt x="54674" y="92678"/>
                    <a:pt x="56293" y="93917"/>
                  </a:cubicBezTo>
                  <a:cubicBezTo>
                    <a:pt x="57341" y="94774"/>
                    <a:pt x="58388" y="95726"/>
                    <a:pt x="59436" y="96583"/>
                  </a:cubicBezTo>
                  <a:cubicBezTo>
                    <a:pt x="60103" y="97060"/>
                    <a:pt x="60770" y="97441"/>
                    <a:pt x="61436" y="97917"/>
                  </a:cubicBezTo>
                  <a:cubicBezTo>
                    <a:pt x="62389" y="98584"/>
                    <a:pt x="63246" y="99250"/>
                    <a:pt x="64199" y="99917"/>
                  </a:cubicBezTo>
                  <a:cubicBezTo>
                    <a:pt x="65056" y="100489"/>
                    <a:pt x="65913" y="101155"/>
                    <a:pt x="66866" y="101727"/>
                  </a:cubicBezTo>
                  <a:cubicBezTo>
                    <a:pt x="68675" y="102965"/>
                    <a:pt x="70580" y="104108"/>
                    <a:pt x="72485" y="105156"/>
                  </a:cubicBezTo>
                  <a:cubicBezTo>
                    <a:pt x="72771" y="105346"/>
                    <a:pt x="73057" y="105442"/>
                    <a:pt x="73342" y="105632"/>
                  </a:cubicBezTo>
                  <a:cubicBezTo>
                    <a:pt x="74295" y="106204"/>
                    <a:pt x="75152" y="106585"/>
                    <a:pt x="76105" y="107061"/>
                  </a:cubicBezTo>
                  <a:cubicBezTo>
                    <a:pt x="76962" y="107537"/>
                    <a:pt x="77724" y="107918"/>
                    <a:pt x="78581" y="108395"/>
                  </a:cubicBezTo>
                  <a:cubicBezTo>
                    <a:pt x="78677" y="108490"/>
                    <a:pt x="78772" y="108490"/>
                    <a:pt x="78867" y="108585"/>
                  </a:cubicBezTo>
                  <a:cubicBezTo>
                    <a:pt x="80391" y="109347"/>
                    <a:pt x="81915" y="110014"/>
                    <a:pt x="83344" y="110585"/>
                  </a:cubicBezTo>
                  <a:cubicBezTo>
                    <a:pt x="83439" y="110585"/>
                    <a:pt x="83439" y="110585"/>
                    <a:pt x="83534" y="110680"/>
                  </a:cubicBezTo>
                  <a:cubicBezTo>
                    <a:pt x="83725" y="110776"/>
                    <a:pt x="83915" y="110871"/>
                    <a:pt x="84106" y="110871"/>
                  </a:cubicBezTo>
                  <a:cubicBezTo>
                    <a:pt x="85058" y="111252"/>
                    <a:pt x="86106" y="111633"/>
                    <a:pt x="87058" y="112014"/>
                  </a:cubicBezTo>
                  <a:cubicBezTo>
                    <a:pt x="87440" y="112109"/>
                    <a:pt x="87725" y="112204"/>
                    <a:pt x="88106" y="112300"/>
                  </a:cubicBezTo>
                  <a:cubicBezTo>
                    <a:pt x="88487" y="112395"/>
                    <a:pt x="88868" y="112490"/>
                    <a:pt x="89154" y="112585"/>
                  </a:cubicBezTo>
                  <a:cubicBezTo>
                    <a:pt x="89535" y="112681"/>
                    <a:pt x="89916" y="112871"/>
                    <a:pt x="90297" y="112967"/>
                  </a:cubicBezTo>
                  <a:cubicBezTo>
                    <a:pt x="91250" y="113252"/>
                    <a:pt x="92202" y="113443"/>
                    <a:pt x="93154" y="113633"/>
                  </a:cubicBezTo>
                  <a:cubicBezTo>
                    <a:pt x="93154" y="113633"/>
                    <a:pt x="93250" y="113633"/>
                    <a:pt x="93250" y="113633"/>
                  </a:cubicBezTo>
                  <a:cubicBezTo>
                    <a:pt x="93345" y="113633"/>
                    <a:pt x="93345" y="113633"/>
                    <a:pt x="93440" y="113633"/>
                  </a:cubicBezTo>
                  <a:cubicBezTo>
                    <a:pt x="94202" y="113824"/>
                    <a:pt x="94964" y="113919"/>
                    <a:pt x="95726" y="114014"/>
                  </a:cubicBezTo>
                  <a:cubicBezTo>
                    <a:pt x="96203" y="114109"/>
                    <a:pt x="96679" y="114109"/>
                    <a:pt x="97155" y="114109"/>
                  </a:cubicBezTo>
                  <a:cubicBezTo>
                    <a:pt x="97346" y="114109"/>
                    <a:pt x="97536" y="114109"/>
                    <a:pt x="97727" y="114109"/>
                  </a:cubicBezTo>
                  <a:cubicBezTo>
                    <a:pt x="97822" y="114109"/>
                    <a:pt x="98012" y="114109"/>
                    <a:pt x="98108" y="114109"/>
                  </a:cubicBezTo>
                  <a:cubicBezTo>
                    <a:pt x="98870" y="114109"/>
                    <a:pt x="99632" y="114109"/>
                    <a:pt x="100298" y="114109"/>
                  </a:cubicBezTo>
                  <a:cubicBezTo>
                    <a:pt x="100584" y="114109"/>
                    <a:pt x="100775" y="114014"/>
                    <a:pt x="101060" y="114014"/>
                  </a:cubicBezTo>
                  <a:cubicBezTo>
                    <a:pt x="101251" y="114014"/>
                    <a:pt x="101441" y="114014"/>
                    <a:pt x="101632" y="113919"/>
                  </a:cubicBezTo>
                  <a:cubicBezTo>
                    <a:pt x="101917" y="113919"/>
                    <a:pt x="102108" y="113919"/>
                    <a:pt x="102394" y="113824"/>
                  </a:cubicBezTo>
                  <a:cubicBezTo>
                    <a:pt x="103156" y="113729"/>
                    <a:pt x="103823" y="113538"/>
                    <a:pt x="104489" y="113347"/>
                  </a:cubicBezTo>
                  <a:cubicBezTo>
                    <a:pt x="104585" y="113347"/>
                    <a:pt x="104585" y="113252"/>
                    <a:pt x="104680" y="113252"/>
                  </a:cubicBezTo>
                  <a:cubicBezTo>
                    <a:pt x="104870" y="113157"/>
                    <a:pt x="104966" y="113157"/>
                    <a:pt x="105156" y="113062"/>
                  </a:cubicBezTo>
                  <a:cubicBezTo>
                    <a:pt x="105632" y="112871"/>
                    <a:pt x="106204" y="112681"/>
                    <a:pt x="106680" y="112490"/>
                  </a:cubicBezTo>
                  <a:cubicBezTo>
                    <a:pt x="107061" y="112300"/>
                    <a:pt x="107537" y="112109"/>
                    <a:pt x="107918" y="111824"/>
                  </a:cubicBezTo>
                  <a:lnTo>
                    <a:pt x="146780" y="89249"/>
                  </a:lnTo>
                  <a:cubicBezTo>
                    <a:pt x="145828" y="89535"/>
                    <a:pt x="144875" y="89916"/>
                    <a:pt x="143923" y="90297"/>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3" name="Freeform: Shape 142">
              <a:extLst>
                <a:ext uri="{FF2B5EF4-FFF2-40B4-BE49-F238E27FC236}">
                  <a16:creationId xmlns:a16="http://schemas.microsoft.com/office/drawing/2014/main" id="{ADEDB78D-7B0C-B338-C568-1A5DFDC0C0C3}"/>
                </a:ext>
              </a:extLst>
            </p:cNvPr>
            <p:cNvSpPr/>
            <p:nvPr/>
          </p:nvSpPr>
          <p:spPr>
            <a:xfrm>
              <a:off x="8251718" y="4022975"/>
              <a:ext cx="159264" cy="343195"/>
            </a:xfrm>
            <a:custGeom>
              <a:avLst/>
              <a:gdLst>
                <a:gd name="connsiteX0" fmla="*/ 124587 w 124649"/>
                <a:gd name="connsiteY0" fmla="*/ 184594 h 268604"/>
                <a:gd name="connsiteX1" fmla="*/ 124301 w 124649"/>
                <a:gd name="connsiteY1" fmla="*/ 179451 h 268604"/>
                <a:gd name="connsiteX2" fmla="*/ 124206 w 124649"/>
                <a:gd name="connsiteY2" fmla="*/ 177546 h 268604"/>
                <a:gd name="connsiteX3" fmla="*/ 124206 w 124649"/>
                <a:gd name="connsiteY3" fmla="*/ 177070 h 268604"/>
                <a:gd name="connsiteX4" fmla="*/ 123539 w 124649"/>
                <a:gd name="connsiteY4" fmla="*/ 170307 h 268604"/>
                <a:gd name="connsiteX5" fmla="*/ 123349 w 124649"/>
                <a:gd name="connsiteY5" fmla="*/ 169069 h 268604"/>
                <a:gd name="connsiteX6" fmla="*/ 123063 w 124649"/>
                <a:gd name="connsiteY6" fmla="*/ 167164 h 268604"/>
                <a:gd name="connsiteX7" fmla="*/ 122587 w 124649"/>
                <a:gd name="connsiteY7" fmla="*/ 163925 h 268604"/>
                <a:gd name="connsiteX8" fmla="*/ 121729 w 124649"/>
                <a:gd name="connsiteY8" fmla="*/ 159734 h 268604"/>
                <a:gd name="connsiteX9" fmla="*/ 121539 w 124649"/>
                <a:gd name="connsiteY9" fmla="*/ 158591 h 268604"/>
                <a:gd name="connsiteX10" fmla="*/ 121444 w 124649"/>
                <a:gd name="connsiteY10" fmla="*/ 158020 h 268604"/>
                <a:gd name="connsiteX11" fmla="*/ 120110 w 124649"/>
                <a:gd name="connsiteY11" fmla="*/ 152209 h 268604"/>
                <a:gd name="connsiteX12" fmla="*/ 119634 w 124649"/>
                <a:gd name="connsiteY12" fmla="*/ 150400 h 268604"/>
                <a:gd name="connsiteX13" fmla="*/ 119158 w 124649"/>
                <a:gd name="connsiteY13" fmla="*/ 148685 h 268604"/>
                <a:gd name="connsiteX14" fmla="*/ 118586 w 124649"/>
                <a:gd name="connsiteY14" fmla="*/ 146494 h 268604"/>
                <a:gd name="connsiteX15" fmla="*/ 116776 w 124649"/>
                <a:gd name="connsiteY15" fmla="*/ 140779 h 268604"/>
                <a:gd name="connsiteX16" fmla="*/ 116681 w 124649"/>
                <a:gd name="connsiteY16" fmla="*/ 140494 h 268604"/>
                <a:gd name="connsiteX17" fmla="*/ 116396 w 124649"/>
                <a:gd name="connsiteY17" fmla="*/ 139827 h 268604"/>
                <a:gd name="connsiteX18" fmla="*/ 114586 w 124649"/>
                <a:gd name="connsiteY18" fmla="*/ 134969 h 268604"/>
                <a:gd name="connsiteX19" fmla="*/ 113538 w 124649"/>
                <a:gd name="connsiteY19" fmla="*/ 132588 h 268604"/>
                <a:gd name="connsiteX20" fmla="*/ 112681 w 124649"/>
                <a:gd name="connsiteY20" fmla="*/ 130492 h 268604"/>
                <a:gd name="connsiteX21" fmla="*/ 112014 w 124649"/>
                <a:gd name="connsiteY21" fmla="*/ 128873 h 268604"/>
                <a:gd name="connsiteX22" fmla="*/ 109538 w 124649"/>
                <a:gd name="connsiteY22" fmla="*/ 123634 h 268604"/>
                <a:gd name="connsiteX23" fmla="*/ 108966 w 124649"/>
                <a:gd name="connsiteY23" fmla="*/ 122492 h 268604"/>
                <a:gd name="connsiteX24" fmla="*/ 108871 w 124649"/>
                <a:gd name="connsiteY24" fmla="*/ 122206 h 268604"/>
                <a:gd name="connsiteX25" fmla="*/ 104870 w 124649"/>
                <a:gd name="connsiteY25" fmla="*/ 114586 h 268604"/>
                <a:gd name="connsiteX26" fmla="*/ 104680 w 124649"/>
                <a:gd name="connsiteY26" fmla="*/ 114300 h 268604"/>
                <a:gd name="connsiteX27" fmla="*/ 99060 w 124649"/>
                <a:gd name="connsiteY27" fmla="*/ 104965 h 268604"/>
                <a:gd name="connsiteX28" fmla="*/ 98774 w 124649"/>
                <a:gd name="connsiteY28" fmla="*/ 104489 h 268604"/>
                <a:gd name="connsiteX29" fmla="*/ 97631 w 124649"/>
                <a:gd name="connsiteY29" fmla="*/ 102870 h 268604"/>
                <a:gd name="connsiteX30" fmla="*/ 92392 w 124649"/>
                <a:gd name="connsiteY30" fmla="*/ 95345 h 268604"/>
                <a:gd name="connsiteX31" fmla="*/ 90107 w 124649"/>
                <a:gd name="connsiteY31" fmla="*/ 92392 h 268604"/>
                <a:gd name="connsiteX32" fmla="*/ 84677 w 124649"/>
                <a:gd name="connsiteY32" fmla="*/ 85630 h 268604"/>
                <a:gd name="connsiteX33" fmla="*/ 82582 w 124649"/>
                <a:gd name="connsiteY33" fmla="*/ 83153 h 268604"/>
                <a:gd name="connsiteX34" fmla="*/ 74676 w 124649"/>
                <a:gd name="connsiteY34" fmla="*/ 74485 h 268604"/>
                <a:gd name="connsiteX35" fmla="*/ 73342 w 124649"/>
                <a:gd name="connsiteY35" fmla="*/ 73152 h 268604"/>
                <a:gd name="connsiteX36" fmla="*/ 66104 w 124649"/>
                <a:gd name="connsiteY36" fmla="*/ 66294 h 268604"/>
                <a:gd name="connsiteX37" fmla="*/ 64961 w 124649"/>
                <a:gd name="connsiteY37" fmla="*/ 65246 h 268604"/>
                <a:gd name="connsiteX38" fmla="*/ 63627 w 124649"/>
                <a:gd name="connsiteY38" fmla="*/ 64198 h 268604"/>
                <a:gd name="connsiteX39" fmla="*/ 52578 w 124649"/>
                <a:gd name="connsiteY39" fmla="*/ 55150 h 268604"/>
                <a:gd name="connsiteX40" fmla="*/ 38862 w 124649"/>
                <a:gd name="connsiteY40" fmla="*/ 44863 h 268604"/>
                <a:gd name="connsiteX41" fmla="*/ 111728 w 124649"/>
                <a:gd name="connsiteY41" fmla="*/ 0 h 268604"/>
                <a:gd name="connsiteX42" fmla="*/ 72866 w 124649"/>
                <a:gd name="connsiteY42" fmla="*/ 22574 h 268604"/>
                <a:gd name="connsiteX43" fmla="*/ 0 w 124649"/>
                <a:gd name="connsiteY43" fmla="*/ 67437 h 268604"/>
                <a:gd name="connsiteX44" fmla="*/ 13716 w 124649"/>
                <a:gd name="connsiteY44" fmla="*/ 77724 h 268604"/>
                <a:gd name="connsiteX45" fmla="*/ 24765 w 124649"/>
                <a:gd name="connsiteY45" fmla="*/ 86773 h 268604"/>
                <a:gd name="connsiteX46" fmla="*/ 27242 w 124649"/>
                <a:gd name="connsiteY46" fmla="*/ 88963 h 268604"/>
                <a:gd name="connsiteX47" fmla="*/ 34480 w 124649"/>
                <a:gd name="connsiteY47" fmla="*/ 95821 h 268604"/>
                <a:gd name="connsiteX48" fmla="*/ 35814 w 124649"/>
                <a:gd name="connsiteY48" fmla="*/ 97155 h 268604"/>
                <a:gd name="connsiteX49" fmla="*/ 43720 w 124649"/>
                <a:gd name="connsiteY49" fmla="*/ 105823 h 268604"/>
                <a:gd name="connsiteX50" fmla="*/ 45815 w 124649"/>
                <a:gd name="connsiteY50" fmla="*/ 108299 h 268604"/>
                <a:gd name="connsiteX51" fmla="*/ 51245 w 124649"/>
                <a:gd name="connsiteY51" fmla="*/ 115062 h 268604"/>
                <a:gd name="connsiteX52" fmla="*/ 53530 w 124649"/>
                <a:gd name="connsiteY52" fmla="*/ 118015 h 268604"/>
                <a:gd name="connsiteX53" fmla="*/ 58769 w 124649"/>
                <a:gd name="connsiteY53" fmla="*/ 125539 h 268604"/>
                <a:gd name="connsiteX54" fmla="*/ 60198 w 124649"/>
                <a:gd name="connsiteY54" fmla="*/ 127730 h 268604"/>
                <a:gd name="connsiteX55" fmla="*/ 65818 w 124649"/>
                <a:gd name="connsiteY55" fmla="*/ 137065 h 268604"/>
                <a:gd name="connsiteX56" fmla="*/ 70104 w 124649"/>
                <a:gd name="connsiteY56" fmla="*/ 145161 h 268604"/>
                <a:gd name="connsiteX57" fmla="*/ 70675 w 124649"/>
                <a:gd name="connsiteY57" fmla="*/ 146304 h 268604"/>
                <a:gd name="connsiteX58" fmla="*/ 73819 w 124649"/>
                <a:gd name="connsiteY58" fmla="*/ 153257 h 268604"/>
                <a:gd name="connsiteX59" fmla="*/ 74676 w 124649"/>
                <a:gd name="connsiteY59" fmla="*/ 155353 h 268604"/>
                <a:gd name="connsiteX60" fmla="*/ 77438 w 124649"/>
                <a:gd name="connsiteY60" fmla="*/ 162687 h 268604"/>
                <a:gd name="connsiteX61" fmla="*/ 77724 w 124649"/>
                <a:gd name="connsiteY61" fmla="*/ 163354 h 268604"/>
                <a:gd name="connsiteX62" fmla="*/ 80296 w 124649"/>
                <a:gd name="connsiteY62" fmla="*/ 171450 h 268604"/>
                <a:gd name="connsiteX63" fmla="*/ 80772 w 124649"/>
                <a:gd name="connsiteY63" fmla="*/ 173164 h 268604"/>
                <a:gd name="connsiteX64" fmla="*/ 82772 w 124649"/>
                <a:gd name="connsiteY64" fmla="*/ 181356 h 268604"/>
                <a:gd name="connsiteX65" fmla="*/ 82963 w 124649"/>
                <a:gd name="connsiteY65" fmla="*/ 182499 h 268604"/>
                <a:gd name="connsiteX66" fmla="*/ 84296 w 124649"/>
                <a:gd name="connsiteY66" fmla="*/ 189928 h 268604"/>
                <a:gd name="connsiteX67" fmla="*/ 84582 w 124649"/>
                <a:gd name="connsiteY67" fmla="*/ 191834 h 268604"/>
                <a:gd name="connsiteX68" fmla="*/ 85439 w 124649"/>
                <a:gd name="connsiteY68" fmla="*/ 200311 h 268604"/>
                <a:gd name="connsiteX69" fmla="*/ 85534 w 124649"/>
                <a:gd name="connsiteY69" fmla="*/ 202121 h 268604"/>
                <a:gd name="connsiteX70" fmla="*/ 85820 w 124649"/>
                <a:gd name="connsiteY70" fmla="*/ 210312 h 268604"/>
                <a:gd name="connsiteX71" fmla="*/ 85439 w 124649"/>
                <a:gd name="connsiteY71" fmla="*/ 218504 h 268604"/>
                <a:gd name="connsiteX72" fmla="*/ 85058 w 124649"/>
                <a:gd name="connsiteY72" fmla="*/ 222695 h 268604"/>
                <a:gd name="connsiteX73" fmla="*/ 84392 w 124649"/>
                <a:gd name="connsiteY73" fmla="*/ 227362 h 268604"/>
                <a:gd name="connsiteX74" fmla="*/ 83344 w 124649"/>
                <a:gd name="connsiteY74" fmla="*/ 232886 h 268604"/>
                <a:gd name="connsiteX75" fmla="*/ 82487 w 124649"/>
                <a:gd name="connsiteY75" fmla="*/ 236506 h 268604"/>
                <a:gd name="connsiteX76" fmla="*/ 79724 w 124649"/>
                <a:gd name="connsiteY76" fmla="*/ 244888 h 268604"/>
                <a:gd name="connsiteX77" fmla="*/ 79153 w 124649"/>
                <a:gd name="connsiteY77" fmla="*/ 246412 h 268604"/>
                <a:gd name="connsiteX78" fmla="*/ 74676 w 124649"/>
                <a:gd name="connsiteY78" fmla="*/ 254698 h 268604"/>
                <a:gd name="connsiteX79" fmla="*/ 73247 w 124649"/>
                <a:gd name="connsiteY79" fmla="*/ 256604 h 268604"/>
                <a:gd name="connsiteX80" fmla="*/ 68866 w 124649"/>
                <a:gd name="connsiteY80" fmla="*/ 261747 h 268604"/>
                <a:gd name="connsiteX81" fmla="*/ 67056 w 124649"/>
                <a:gd name="connsiteY81" fmla="*/ 263462 h 268604"/>
                <a:gd name="connsiteX82" fmla="*/ 60198 w 124649"/>
                <a:gd name="connsiteY82" fmla="*/ 268605 h 268604"/>
                <a:gd name="connsiteX83" fmla="*/ 99060 w 124649"/>
                <a:gd name="connsiteY83" fmla="*/ 246031 h 268604"/>
                <a:gd name="connsiteX84" fmla="*/ 105918 w 124649"/>
                <a:gd name="connsiteY84" fmla="*/ 240887 h 268604"/>
                <a:gd name="connsiteX85" fmla="*/ 107728 w 124649"/>
                <a:gd name="connsiteY85" fmla="*/ 239173 h 268604"/>
                <a:gd name="connsiteX86" fmla="*/ 112109 w 124649"/>
                <a:gd name="connsiteY86" fmla="*/ 234029 h 268604"/>
                <a:gd name="connsiteX87" fmla="*/ 113538 w 124649"/>
                <a:gd name="connsiteY87" fmla="*/ 232124 h 268604"/>
                <a:gd name="connsiteX88" fmla="*/ 118015 w 124649"/>
                <a:gd name="connsiteY88" fmla="*/ 223838 h 268604"/>
                <a:gd name="connsiteX89" fmla="*/ 118586 w 124649"/>
                <a:gd name="connsiteY89" fmla="*/ 222313 h 268604"/>
                <a:gd name="connsiteX90" fmla="*/ 121349 w 124649"/>
                <a:gd name="connsiteY90" fmla="*/ 213931 h 268604"/>
                <a:gd name="connsiteX91" fmla="*/ 121825 w 124649"/>
                <a:gd name="connsiteY91" fmla="*/ 212503 h 268604"/>
                <a:gd name="connsiteX92" fmla="*/ 122206 w 124649"/>
                <a:gd name="connsiteY92" fmla="*/ 210312 h 268604"/>
                <a:gd name="connsiteX93" fmla="*/ 123254 w 124649"/>
                <a:gd name="connsiteY93" fmla="*/ 204788 h 268604"/>
                <a:gd name="connsiteX94" fmla="*/ 123634 w 124649"/>
                <a:gd name="connsiteY94" fmla="*/ 202501 h 268604"/>
                <a:gd name="connsiteX95" fmla="*/ 123825 w 124649"/>
                <a:gd name="connsiteY95" fmla="*/ 200120 h 268604"/>
                <a:gd name="connsiteX96" fmla="*/ 124206 w 124649"/>
                <a:gd name="connsiteY96" fmla="*/ 195929 h 268604"/>
                <a:gd name="connsiteX97" fmla="*/ 124396 w 124649"/>
                <a:gd name="connsiteY97" fmla="*/ 193262 h 268604"/>
                <a:gd name="connsiteX98" fmla="*/ 124492 w 124649"/>
                <a:gd name="connsiteY98" fmla="*/ 187642 h 268604"/>
                <a:gd name="connsiteX99" fmla="*/ 124587 w 124649"/>
                <a:gd name="connsiteY99" fmla="*/ 184594 h 26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4649" h="268604">
                  <a:moveTo>
                    <a:pt x="124587" y="184594"/>
                  </a:moveTo>
                  <a:cubicBezTo>
                    <a:pt x="124587" y="182880"/>
                    <a:pt x="124396" y="181165"/>
                    <a:pt x="124301" y="179451"/>
                  </a:cubicBezTo>
                  <a:cubicBezTo>
                    <a:pt x="124301" y="178784"/>
                    <a:pt x="124301" y="178213"/>
                    <a:pt x="124206" y="177546"/>
                  </a:cubicBezTo>
                  <a:cubicBezTo>
                    <a:pt x="124206" y="177355"/>
                    <a:pt x="124206" y="177260"/>
                    <a:pt x="124206" y="177070"/>
                  </a:cubicBezTo>
                  <a:cubicBezTo>
                    <a:pt x="124016" y="174784"/>
                    <a:pt x="123825" y="172593"/>
                    <a:pt x="123539" y="170307"/>
                  </a:cubicBezTo>
                  <a:cubicBezTo>
                    <a:pt x="123444" y="169926"/>
                    <a:pt x="123444" y="169545"/>
                    <a:pt x="123349" y="169069"/>
                  </a:cubicBezTo>
                  <a:cubicBezTo>
                    <a:pt x="123254" y="168402"/>
                    <a:pt x="123158" y="167830"/>
                    <a:pt x="123063" y="167164"/>
                  </a:cubicBezTo>
                  <a:cubicBezTo>
                    <a:pt x="122872" y="166116"/>
                    <a:pt x="122777" y="164973"/>
                    <a:pt x="122587" y="163925"/>
                  </a:cubicBezTo>
                  <a:cubicBezTo>
                    <a:pt x="122301" y="162496"/>
                    <a:pt x="122015" y="161163"/>
                    <a:pt x="121729" y="159734"/>
                  </a:cubicBezTo>
                  <a:cubicBezTo>
                    <a:pt x="121634" y="159353"/>
                    <a:pt x="121539" y="158972"/>
                    <a:pt x="121539" y="158591"/>
                  </a:cubicBezTo>
                  <a:cubicBezTo>
                    <a:pt x="121539" y="158401"/>
                    <a:pt x="121444" y="158210"/>
                    <a:pt x="121444" y="158020"/>
                  </a:cubicBezTo>
                  <a:cubicBezTo>
                    <a:pt x="121063" y="156115"/>
                    <a:pt x="120587" y="154210"/>
                    <a:pt x="120110" y="152209"/>
                  </a:cubicBezTo>
                  <a:cubicBezTo>
                    <a:pt x="119920" y="151638"/>
                    <a:pt x="119729" y="150971"/>
                    <a:pt x="119634" y="150400"/>
                  </a:cubicBezTo>
                  <a:cubicBezTo>
                    <a:pt x="119443" y="149828"/>
                    <a:pt x="119348" y="149257"/>
                    <a:pt x="119158" y="148685"/>
                  </a:cubicBezTo>
                  <a:cubicBezTo>
                    <a:pt x="118967" y="147923"/>
                    <a:pt x="118777" y="147256"/>
                    <a:pt x="118586" y="146494"/>
                  </a:cubicBezTo>
                  <a:cubicBezTo>
                    <a:pt x="118015" y="144589"/>
                    <a:pt x="117348" y="142684"/>
                    <a:pt x="116776" y="140779"/>
                  </a:cubicBezTo>
                  <a:cubicBezTo>
                    <a:pt x="116776" y="140684"/>
                    <a:pt x="116681" y="140589"/>
                    <a:pt x="116681" y="140494"/>
                  </a:cubicBezTo>
                  <a:cubicBezTo>
                    <a:pt x="116586" y="140303"/>
                    <a:pt x="116491" y="140017"/>
                    <a:pt x="116396" y="139827"/>
                  </a:cubicBezTo>
                  <a:cubicBezTo>
                    <a:pt x="115824" y="138208"/>
                    <a:pt x="115253" y="136588"/>
                    <a:pt x="114586" y="134969"/>
                  </a:cubicBezTo>
                  <a:cubicBezTo>
                    <a:pt x="114300" y="134112"/>
                    <a:pt x="113919" y="133350"/>
                    <a:pt x="113538" y="132588"/>
                  </a:cubicBezTo>
                  <a:cubicBezTo>
                    <a:pt x="113252" y="131921"/>
                    <a:pt x="112967" y="131159"/>
                    <a:pt x="112681" y="130492"/>
                  </a:cubicBezTo>
                  <a:cubicBezTo>
                    <a:pt x="112490" y="129921"/>
                    <a:pt x="112204" y="129349"/>
                    <a:pt x="112014" y="128873"/>
                  </a:cubicBezTo>
                  <a:cubicBezTo>
                    <a:pt x="111252" y="127063"/>
                    <a:pt x="110395" y="125349"/>
                    <a:pt x="109538" y="123634"/>
                  </a:cubicBezTo>
                  <a:cubicBezTo>
                    <a:pt x="109347" y="123253"/>
                    <a:pt x="109157" y="122872"/>
                    <a:pt x="108966" y="122492"/>
                  </a:cubicBezTo>
                  <a:cubicBezTo>
                    <a:pt x="108966" y="122396"/>
                    <a:pt x="108871" y="122301"/>
                    <a:pt x="108871" y="122206"/>
                  </a:cubicBezTo>
                  <a:cubicBezTo>
                    <a:pt x="107633" y="119634"/>
                    <a:pt x="106299" y="117062"/>
                    <a:pt x="104870" y="114586"/>
                  </a:cubicBezTo>
                  <a:cubicBezTo>
                    <a:pt x="104870" y="114490"/>
                    <a:pt x="104775" y="114395"/>
                    <a:pt x="104680" y="114300"/>
                  </a:cubicBezTo>
                  <a:cubicBezTo>
                    <a:pt x="102965" y="111157"/>
                    <a:pt x="101060" y="108013"/>
                    <a:pt x="99060" y="104965"/>
                  </a:cubicBezTo>
                  <a:cubicBezTo>
                    <a:pt x="98965" y="104775"/>
                    <a:pt x="98870" y="104584"/>
                    <a:pt x="98774" y="104489"/>
                  </a:cubicBezTo>
                  <a:cubicBezTo>
                    <a:pt x="98393" y="103918"/>
                    <a:pt x="98012" y="103442"/>
                    <a:pt x="97631" y="102870"/>
                  </a:cubicBezTo>
                  <a:cubicBezTo>
                    <a:pt x="95917" y="100298"/>
                    <a:pt x="94202" y="97822"/>
                    <a:pt x="92392" y="95345"/>
                  </a:cubicBezTo>
                  <a:cubicBezTo>
                    <a:pt x="91630" y="94297"/>
                    <a:pt x="90868" y="93345"/>
                    <a:pt x="90107" y="92392"/>
                  </a:cubicBezTo>
                  <a:cubicBezTo>
                    <a:pt x="88297" y="90106"/>
                    <a:pt x="86487" y="87821"/>
                    <a:pt x="84677" y="85630"/>
                  </a:cubicBezTo>
                  <a:cubicBezTo>
                    <a:pt x="84011" y="84772"/>
                    <a:pt x="83344" y="84010"/>
                    <a:pt x="82582" y="83153"/>
                  </a:cubicBezTo>
                  <a:cubicBezTo>
                    <a:pt x="80010" y="80200"/>
                    <a:pt x="77343" y="77343"/>
                    <a:pt x="74676" y="74485"/>
                  </a:cubicBezTo>
                  <a:cubicBezTo>
                    <a:pt x="74200" y="74009"/>
                    <a:pt x="73819" y="73628"/>
                    <a:pt x="73342" y="73152"/>
                  </a:cubicBezTo>
                  <a:cubicBezTo>
                    <a:pt x="70961" y="70771"/>
                    <a:pt x="68580" y="68485"/>
                    <a:pt x="66104" y="66294"/>
                  </a:cubicBezTo>
                  <a:cubicBezTo>
                    <a:pt x="65722" y="65913"/>
                    <a:pt x="65342" y="65532"/>
                    <a:pt x="64961" y="65246"/>
                  </a:cubicBezTo>
                  <a:cubicBezTo>
                    <a:pt x="64579" y="64865"/>
                    <a:pt x="64103" y="64579"/>
                    <a:pt x="63627" y="64198"/>
                  </a:cubicBezTo>
                  <a:cubicBezTo>
                    <a:pt x="60008" y="61055"/>
                    <a:pt x="56388" y="58007"/>
                    <a:pt x="52578" y="55150"/>
                  </a:cubicBezTo>
                  <a:lnTo>
                    <a:pt x="38862" y="44863"/>
                  </a:lnTo>
                  <a:lnTo>
                    <a:pt x="111728" y="0"/>
                  </a:lnTo>
                  <a:lnTo>
                    <a:pt x="72866" y="22574"/>
                  </a:lnTo>
                  <a:lnTo>
                    <a:pt x="0" y="67437"/>
                  </a:lnTo>
                  <a:lnTo>
                    <a:pt x="13716" y="77724"/>
                  </a:lnTo>
                  <a:cubicBezTo>
                    <a:pt x="17526" y="80581"/>
                    <a:pt x="21146" y="83629"/>
                    <a:pt x="24765" y="86773"/>
                  </a:cubicBezTo>
                  <a:cubicBezTo>
                    <a:pt x="25622" y="87535"/>
                    <a:pt x="26384" y="88201"/>
                    <a:pt x="27242" y="88963"/>
                  </a:cubicBezTo>
                  <a:cubicBezTo>
                    <a:pt x="29718" y="91154"/>
                    <a:pt x="32099" y="93535"/>
                    <a:pt x="34480" y="95821"/>
                  </a:cubicBezTo>
                  <a:cubicBezTo>
                    <a:pt x="34957" y="96298"/>
                    <a:pt x="35338" y="96679"/>
                    <a:pt x="35814" y="97155"/>
                  </a:cubicBezTo>
                  <a:cubicBezTo>
                    <a:pt x="38576" y="99917"/>
                    <a:pt x="41148" y="102870"/>
                    <a:pt x="43720" y="105823"/>
                  </a:cubicBezTo>
                  <a:cubicBezTo>
                    <a:pt x="44387" y="106585"/>
                    <a:pt x="45053" y="107442"/>
                    <a:pt x="45815" y="108299"/>
                  </a:cubicBezTo>
                  <a:cubicBezTo>
                    <a:pt x="47720" y="110490"/>
                    <a:pt x="49530" y="112776"/>
                    <a:pt x="51245" y="115062"/>
                  </a:cubicBezTo>
                  <a:cubicBezTo>
                    <a:pt x="52007" y="116014"/>
                    <a:pt x="52768" y="117062"/>
                    <a:pt x="53530" y="118015"/>
                  </a:cubicBezTo>
                  <a:cubicBezTo>
                    <a:pt x="55340" y="120491"/>
                    <a:pt x="57055" y="122968"/>
                    <a:pt x="58769" y="125539"/>
                  </a:cubicBezTo>
                  <a:cubicBezTo>
                    <a:pt x="59246" y="126301"/>
                    <a:pt x="59722" y="126968"/>
                    <a:pt x="60198" y="127730"/>
                  </a:cubicBezTo>
                  <a:cubicBezTo>
                    <a:pt x="62198" y="130778"/>
                    <a:pt x="64008" y="133921"/>
                    <a:pt x="65818" y="137065"/>
                  </a:cubicBezTo>
                  <a:cubicBezTo>
                    <a:pt x="67342" y="139732"/>
                    <a:pt x="68771" y="142494"/>
                    <a:pt x="70104" y="145161"/>
                  </a:cubicBezTo>
                  <a:cubicBezTo>
                    <a:pt x="70295" y="145542"/>
                    <a:pt x="70485" y="145923"/>
                    <a:pt x="70675" y="146304"/>
                  </a:cubicBezTo>
                  <a:cubicBezTo>
                    <a:pt x="71818" y="148590"/>
                    <a:pt x="72866" y="150876"/>
                    <a:pt x="73819" y="153257"/>
                  </a:cubicBezTo>
                  <a:cubicBezTo>
                    <a:pt x="74104" y="153924"/>
                    <a:pt x="74390" y="154686"/>
                    <a:pt x="74676" y="155353"/>
                  </a:cubicBezTo>
                  <a:cubicBezTo>
                    <a:pt x="75629" y="157734"/>
                    <a:pt x="76581" y="160210"/>
                    <a:pt x="77438" y="162687"/>
                  </a:cubicBezTo>
                  <a:cubicBezTo>
                    <a:pt x="77533" y="162877"/>
                    <a:pt x="77629" y="163163"/>
                    <a:pt x="77724" y="163354"/>
                  </a:cubicBezTo>
                  <a:cubicBezTo>
                    <a:pt x="78676" y="166021"/>
                    <a:pt x="79534" y="168783"/>
                    <a:pt x="80296" y="171450"/>
                  </a:cubicBezTo>
                  <a:cubicBezTo>
                    <a:pt x="80486" y="172021"/>
                    <a:pt x="80582" y="172593"/>
                    <a:pt x="80772" y="173164"/>
                  </a:cubicBezTo>
                  <a:cubicBezTo>
                    <a:pt x="81534" y="175831"/>
                    <a:pt x="82201" y="178594"/>
                    <a:pt x="82772" y="181356"/>
                  </a:cubicBezTo>
                  <a:cubicBezTo>
                    <a:pt x="82867" y="181737"/>
                    <a:pt x="82963" y="182118"/>
                    <a:pt x="82963" y="182499"/>
                  </a:cubicBezTo>
                  <a:cubicBezTo>
                    <a:pt x="83439" y="184975"/>
                    <a:pt x="83915" y="187452"/>
                    <a:pt x="84296" y="189928"/>
                  </a:cubicBezTo>
                  <a:cubicBezTo>
                    <a:pt x="84392" y="190595"/>
                    <a:pt x="84487" y="191167"/>
                    <a:pt x="84582" y="191834"/>
                  </a:cubicBezTo>
                  <a:cubicBezTo>
                    <a:pt x="84963" y="194691"/>
                    <a:pt x="85249" y="197453"/>
                    <a:pt x="85439" y="200311"/>
                  </a:cubicBezTo>
                  <a:cubicBezTo>
                    <a:pt x="85439" y="200882"/>
                    <a:pt x="85534" y="201549"/>
                    <a:pt x="85534" y="202121"/>
                  </a:cubicBezTo>
                  <a:cubicBezTo>
                    <a:pt x="85725" y="204788"/>
                    <a:pt x="85820" y="207550"/>
                    <a:pt x="85820" y="210312"/>
                  </a:cubicBezTo>
                  <a:cubicBezTo>
                    <a:pt x="85820" y="213170"/>
                    <a:pt x="85630" y="215837"/>
                    <a:pt x="85439" y="218504"/>
                  </a:cubicBezTo>
                  <a:cubicBezTo>
                    <a:pt x="85344" y="219932"/>
                    <a:pt x="85249" y="221361"/>
                    <a:pt x="85058" y="222695"/>
                  </a:cubicBezTo>
                  <a:cubicBezTo>
                    <a:pt x="84868" y="224314"/>
                    <a:pt x="84677" y="225838"/>
                    <a:pt x="84392" y="227362"/>
                  </a:cubicBezTo>
                  <a:cubicBezTo>
                    <a:pt x="84106" y="229267"/>
                    <a:pt x="83725" y="231172"/>
                    <a:pt x="83344" y="232886"/>
                  </a:cubicBezTo>
                  <a:cubicBezTo>
                    <a:pt x="83058" y="234124"/>
                    <a:pt x="82772" y="235363"/>
                    <a:pt x="82487" y="236506"/>
                  </a:cubicBezTo>
                  <a:cubicBezTo>
                    <a:pt x="81725" y="239458"/>
                    <a:pt x="80772" y="242221"/>
                    <a:pt x="79724" y="244888"/>
                  </a:cubicBezTo>
                  <a:cubicBezTo>
                    <a:pt x="79534" y="245364"/>
                    <a:pt x="79343" y="245936"/>
                    <a:pt x="79153" y="246412"/>
                  </a:cubicBezTo>
                  <a:cubicBezTo>
                    <a:pt x="77819" y="249364"/>
                    <a:pt x="76391" y="252127"/>
                    <a:pt x="74676" y="254698"/>
                  </a:cubicBezTo>
                  <a:cubicBezTo>
                    <a:pt x="74200" y="255365"/>
                    <a:pt x="73724" y="256032"/>
                    <a:pt x="73247" y="256604"/>
                  </a:cubicBezTo>
                  <a:cubicBezTo>
                    <a:pt x="71914" y="258413"/>
                    <a:pt x="70485" y="260128"/>
                    <a:pt x="68866" y="261747"/>
                  </a:cubicBezTo>
                  <a:cubicBezTo>
                    <a:pt x="68294" y="262319"/>
                    <a:pt x="67723" y="262985"/>
                    <a:pt x="67056" y="263462"/>
                  </a:cubicBezTo>
                  <a:cubicBezTo>
                    <a:pt x="64961" y="265366"/>
                    <a:pt x="62675" y="267176"/>
                    <a:pt x="60198" y="268605"/>
                  </a:cubicBezTo>
                  <a:lnTo>
                    <a:pt x="99060" y="246031"/>
                  </a:lnTo>
                  <a:cubicBezTo>
                    <a:pt x="101537" y="244602"/>
                    <a:pt x="103822" y="242792"/>
                    <a:pt x="105918" y="240887"/>
                  </a:cubicBezTo>
                  <a:cubicBezTo>
                    <a:pt x="106490" y="240316"/>
                    <a:pt x="107156" y="239744"/>
                    <a:pt x="107728" y="239173"/>
                  </a:cubicBezTo>
                  <a:cubicBezTo>
                    <a:pt x="109252" y="237554"/>
                    <a:pt x="110680" y="235839"/>
                    <a:pt x="112109" y="234029"/>
                  </a:cubicBezTo>
                  <a:cubicBezTo>
                    <a:pt x="112586" y="233363"/>
                    <a:pt x="113062" y="232791"/>
                    <a:pt x="113538" y="232124"/>
                  </a:cubicBezTo>
                  <a:cubicBezTo>
                    <a:pt x="115157" y="229553"/>
                    <a:pt x="116681" y="226886"/>
                    <a:pt x="118015" y="223838"/>
                  </a:cubicBezTo>
                  <a:cubicBezTo>
                    <a:pt x="118205" y="223361"/>
                    <a:pt x="118396" y="222790"/>
                    <a:pt x="118586" y="222313"/>
                  </a:cubicBezTo>
                  <a:cubicBezTo>
                    <a:pt x="119634" y="219742"/>
                    <a:pt x="120587" y="216884"/>
                    <a:pt x="121349" y="213931"/>
                  </a:cubicBezTo>
                  <a:cubicBezTo>
                    <a:pt x="121444" y="213455"/>
                    <a:pt x="121634" y="213074"/>
                    <a:pt x="121825" y="212503"/>
                  </a:cubicBezTo>
                  <a:cubicBezTo>
                    <a:pt x="122015" y="211836"/>
                    <a:pt x="122111" y="210979"/>
                    <a:pt x="122206" y="210312"/>
                  </a:cubicBezTo>
                  <a:cubicBezTo>
                    <a:pt x="122587" y="208502"/>
                    <a:pt x="122968" y="206692"/>
                    <a:pt x="123254" y="204788"/>
                  </a:cubicBezTo>
                  <a:cubicBezTo>
                    <a:pt x="123349" y="204025"/>
                    <a:pt x="123539" y="203263"/>
                    <a:pt x="123634" y="202501"/>
                  </a:cubicBezTo>
                  <a:cubicBezTo>
                    <a:pt x="123730" y="201739"/>
                    <a:pt x="123730" y="200882"/>
                    <a:pt x="123825" y="200120"/>
                  </a:cubicBezTo>
                  <a:cubicBezTo>
                    <a:pt x="123920" y="198787"/>
                    <a:pt x="124111" y="197358"/>
                    <a:pt x="124206" y="195929"/>
                  </a:cubicBezTo>
                  <a:cubicBezTo>
                    <a:pt x="124301" y="195072"/>
                    <a:pt x="124396" y="194215"/>
                    <a:pt x="124396" y="193262"/>
                  </a:cubicBezTo>
                  <a:cubicBezTo>
                    <a:pt x="124492" y="191452"/>
                    <a:pt x="124492" y="189547"/>
                    <a:pt x="124492" y="187642"/>
                  </a:cubicBezTo>
                  <a:cubicBezTo>
                    <a:pt x="124682" y="186595"/>
                    <a:pt x="124682" y="185547"/>
                    <a:pt x="124587" y="184594"/>
                  </a:cubicBez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4" name="Freeform: Shape 143">
              <a:extLst>
                <a:ext uri="{FF2B5EF4-FFF2-40B4-BE49-F238E27FC236}">
                  <a16:creationId xmlns:a16="http://schemas.microsoft.com/office/drawing/2014/main" id="{B42BAB2C-E41E-9D45-8F0F-288F9F8D7AB4}"/>
                </a:ext>
              </a:extLst>
            </p:cNvPr>
            <p:cNvSpPr/>
            <p:nvPr/>
          </p:nvSpPr>
          <p:spPr>
            <a:xfrm>
              <a:off x="8345061" y="3961151"/>
              <a:ext cx="49776" cy="90423"/>
            </a:xfrm>
            <a:custGeom>
              <a:avLst/>
              <a:gdLst>
                <a:gd name="connsiteX0" fmla="*/ 95 w 38957"/>
                <a:gd name="connsiteY0" fmla="*/ 22574 h 70770"/>
                <a:gd name="connsiteX1" fmla="*/ 38957 w 38957"/>
                <a:gd name="connsiteY1" fmla="*/ 0 h 70770"/>
                <a:gd name="connsiteX2" fmla="*/ 38767 w 38957"/>
                <a:gd name="connsiteY2" fmla="*/ 48196 h 70770"/>
                <a:gd name="connsiteX3" fmla="*/ 0 w 38957"/>
                <a:gd name="connsiteY3" fmla="*/ 70771 h 70770"/>
              </a:gdLst>
              <a:ahLst/>
              <a:cxnLst>
                <a:cxn ang="0">
                  <a:pos x="connsiteX0" y="connsiteY0"/>
                </a:cxn>
                <a:cxn ang="0">
                  <a:pos x="connsiteX1" y="connsiteY1"/>
                </a:cxn>
                <a:cxn ang="0">
                  <a:pos x="connsiteX2" y="connsiteY2"/>
                </a:cxn>
                <a:cxn ang="0">
                  <a:pos x="connsiteX3" y="connsiteY3"/>
                </a:cxn>
              </a:cxnLst>
              <a:rect l="l" t="t" r="r" b="b"/>
              <a:pathLst>
                <a:path w="38957" h="70770">
                  <a:moveTo>
                    <a:pt x="95" y="22574"/>
                  </a:moveTo>
                  <a:lnTo>
                    <a:pt x="38957" y="0"/>
                  </a:lnTo>
                  <a:lnTo>
                    <a:pt x="38767" y="48196"/>
                  </a:lnTo>
                  <a:lnTo>
                    <a:pt x="0" y="70771"/>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5" name="Freeform: Shape 144">
              <a:extLst>
                <a:ext uri="{FF2B5EF4-FFF2-40B4-BE49-F238E27FC236}">
                  <a16:creationId xmlns:a16="http://schemas.microsoft.com/office/drawing/2014/main" id="{F7A39EB5-E1E3-87A4-0B56-5329174B1143}"/>
                </a:ext>
              </a:extLst>
            </p:cNvPr>
            <p:cNvSpPr/>
            <p:nvPr/>
          </p:nvSpPr>
          <p:spPr>
            <a:xfrm>
              <a:off x="8100322" y="3819855"/>
              <a:ext cx="294515" cy="170137"/>
            </a:xfrm>
            <a:custGeom>
              <a:avLst/>
              <a:gdLst>
                <a:gd name="connsiteX0" fmla="*/ 0 w 230504"/>
                <a:gd name="connsiteY0" fmla="*/ 22574 h 133159"/>
                <a:gd name="connsiteX1" fmla="*/ 38767 w 230504"/>
                <a:gd name="connsiteY1" fmla="*/ 0 h 133159"/>
                <a:gd name="connsiteX2" fmla="*/ 230505 w 230504"/>
                <a:gd name="connsiteY2" fmla="*/ 110585 h 133159"/>
                <a:gd name="connsiteX3" fmla="*/ 191643 w 230504"/>
                <a:gd name="connsiteY3" fmla="*/ 133159 h 133159"/>
              </a:gdLst>
              <a:ahLst/>
              <a:cxnLst>
                <a:cxn ang="0">
                  <a:pos x="connsiteX0" y="connsiteY0"/>
                </a:cxn>
                <a:cxn ang="0">
                  <a:pos x="connsiteX1" y="connsiteY1"/>
                </a:cxn>
                <a:cxn ang="0">
                  <a:pos x="connsiteX2" y="connsiteY2"/>
                </a:cxn>
                <a:cxn ang="0">
                  <a:pos x="connsiteX3" y="connsiteY3"/>
                </a:cxn>
              </a:cxnLst>
              <a:rect l="l" t="t" r="r" b="b"/>
              <a:pathLst>
                <a:path w="230504" h="133159">
                  <a:moveTo>
                    <a:pt x="0" y="22574"/>
                  </a:moveTo>
                  <a:lnTo>
                    <a:pt x="38767" y="0"/>
                  </a:lnTo>
                  <a:lnTo>
                    <a:pt x="230505" y="110585"/>
                  </a:lnTo>
                  <a:lnTo>
                    <a:pt x="191643" y="133159"/>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6" name="Freeform: Shape 145">
              <a:extLst>
                <a:ext uri="{FF2B5EF4-FFF2-40B4-BE49-F238E27FC236}">
                  <a16:creationId xmlns:a16="http://schemas.microsoft.com/office/drawing/2014/main" id="{CF7E9318-E4F0-9E0E-A2DD-238771A181E5}"/>
                </a:ext>
              </a:extLst>
            </p:cNvPr>
            <p:cNvSpPr/>
            <p:nvPr/>
          </p:nvSpPr>
          <p:spPr>
            <a:xfrm>
              <a:off x="8080727" y="3848698"/>
              <a:ext cx="280643" cy="525213"/>
            </a:xfrm>
            <a:custGeom>
              <a:avLst/>
              <a:gdLst>
                <a:gd name="connsiteX0" fmla="*/ 206978 w 219647"/>
                <a:gd name="connsiteY0" fmla="*/ 110585 h 411061"/>
                <a:gd name="connsiteX1" fmla="*/ 206883 w 219647"/>
                <a:gd name="connsiteY1" fmla="*/ 158687 h 411061"/>
                <a:gd name="connsiteX2" fmla="*/ 134017 w 219647"/>
                <a:gd name="connsiteY2" fmla="*/ 203549 h 411061"/>
                <a:gd name="connsiteX3" fmla="*/ 147733 w 219647"/>
                <a:gd name="connsiteY3" fmla="*/ 213836 h 411061"/>
                <a:gd name="connsiteX4" fmla="*/ 219646 w 219647"/>
                <a:gd name="connsiteY4" fmla="*/ 346520 h 411061"/>
                <a:gd name="connsiteX5" fmla="*/ 108204 w 219647"/>
                <a:gd name="connsiteY5" fmla="*/ 391001 h 411061"/>
                <a:gd name="connsiteX6" fmla="*/ 0 w 219647"/>
                <a:gd name="connsiteY6" fmla="*/ 287941 h 411061"/>
                <a:gd name="connsiteX7" fmla="*/ 30099 w 219647"/>
                <a:gd name="connsiteY7" fmla="*/ 240887 h 411061"/>
                <a:gd name="connsiteX8" fmla="*/ 102489 w 219647"/>
                <a:gd name="connsiteY8" fmla="*/ 323374 h 411061"/>
                <a:gd name="connsiteX9" fmla="*/ 147447 w 219647"/>
                <a:gd name="connsiteY9" fmla="*/ 305848 h 411061"/>
                <a:gd name="connsiteX10" fmla="*/ 102299 w 219647"/>
                <a:gd name="connsiteY10" fmla="*/ 237744 h 411061"/>
                <a:gd name="connsiteX11" fmla="*/ 55817 w 219647"/>
                <a:gd name="connsiteY11" fmla="*/ 210884 h 411061"/>
                <a:gd name="connsiteX12" fmla="*/ 55912 w 219647"/>
                <a:gd name="connsiteY12" fmla="*/ 165640 h 411061"/>
                <a:gd name="connsiteX13" fmla="*/ 120872 w 219647"/>
                <a:gd name="connsiteY13" fmla="*/ 125825 h 411061"/>
                <a:gd name="connsiteX14" fmla="*/ 15050 w 219647"/>
                <a:gd name="connsiteY14" fmla="*/ 64770 h 411061"/>
                <a:gd name="connsiteX15" fmla="*/ 15240 w 219647"/>
                <a:gd name="connsiteY15" fmla="*/ 0 h 411061"/>
                <a:gd name="connsiteX16" fmla="*/ 206978 w 219647"/>
                <a:gd name="connsiteY16" fmla="*/ 110585 h 41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647" h="411061">
                  <a:moveTo>
                    <a:pt x="206978" y="110585"/>
                  </a:moveTo>
                  <a:lnTo>
                    <a:pt x="206883" y="158687"/>
                  </a:lnTo>
                  <a:lnTo>
                    <a:pt x="134017" y="203549"/>
                  </a:lnTo>
                  <a:lnTo>
                    <a:pt x="147733" y="213836"/>
                  </a:lnTo>
                  <a:cubicBezTo>
                    <a:pt x="190024" y="245936"/>
                    <a:pt x="219837" y="295180"/>
                    <a:pt x="219646" y="346520"/>
                  </a:cubicBezTo>
                  <a:cubicBezTo>
                    <a:pt x="219456" y="410432"/>
                    <a:pt x="175736" y="430054"/>
                    <a:pt x="108204" y="391001"/>
                  </a:cubicBezTo>
                  <a:cubicBezTo>
                    <a:pt x="68390" y="368046"/>
                    <a:pt x="26479" y="327660"/>
                    <a:pt x="0" y="287941"/>
                  </a:cubicBezTo>
                  <a:lnTo>
                    <a:pt x="30099" y="240887"/>
                  </a:lnTo>
                  <a:cubicBezTo>
                    <a:pt x="51530" y="280035"/>
                    <a:pt x="76391" y="308324"/>
                    <a:pt x="102489" y="323374"/>
                  </a:cubicBezTo>
                  <a:cubicBezTo>
                    <a:pt x="131540" y="340138"/>
                    <a:pt x="147352" y="332994"/>
                    <a:pt x="147447" y="305848"/>
                  </a:cubicBezTo>
                  <a:cubicBezTo>
                    <a:pt x="147542" y="277749"/>
                    <a:pt x="131350" y="254508"/>
                    <a:pt x="102299" y="237744"/>
                  </a:cubicBezTo>
                  <a:lnTo>
                    <a:pt x="55817" y="210884"/>
                  </a:lnTo>
                  <a:lnTo>
                    <a:pt x="55912" y="165640"/>
                  </a:lnTo>
                  <a:lnTo>
                    <a:pt x="120872" y="125825"/>
                  </a:lnTo>
                  <a:lnTo>
                    <a:pt x="15050" y="64770"/>
                  </a:lnTo>
                  <a:lnTo>
                    <a:pt x="15240" y="0"/>
                  </a:lnTo>
                  <a:lnTo>
                    <a:pt x="206978" y="110585"/>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7" name="Freeform: Shape 146">
              <a:extLst>
                <a:ext uri="{FF2B5EF4-FFF2-40B4-BE49-F238E27FC236}">
                  <a16:creationId xmlns:a16="http://schemas.microsoft.com/office/drawing/2014/main" id="{14E4DC06-78D0-A676-41E2-71E369462F89}"/>
                </a:ext>
              </a:extLst>
            </p:cNvPr>
            <p:cNvSpPr/>
            <p:nvPr/>
          </p:nvSpPr>
          <p:spPr>
            <a:xfrm>
              <a:off x="6473787" y="2603576"/>
              <a:ext cx="1707830" cy="989185"/>
            </a:xfrm>
            <a:custGeom>
              <a:avLst/>
              <a:gdLst>
                <a:gd name="connsiteX0" fmla="*/ 1336643 w 1336643"/>
                <a:gd name="connsiteY0" fmla="*/ 387191 h 774191"/>
                <a:gd name="connsiteX1" fmla="*/ 670465 w 1336643"/>
                <a:gd name="connsiteY1" fmla="*/ 774192 h 774191"/>
                <a:gd name="connsiteX2" fmla="*/ 0 w 1336643"/>
                <a:gd name="connsiteY2" fmla="*/ 387096 h 774191"/>
                <a:gd name="connsiteX3" fmla="*/ 666083 w 1336643"/>
                <a:gd name="connsiteY3" fmla="*/ 0 h 774191"/>
              </a:gdLst>
              <a:ahLst/>
              <a:cxnLst>
                <a:cxn ang="0">
                  <a:pos x="connsiteX0" y="connsiteY0"/>
                </a:cxn>
                <a:cxn ang="0">
                  <a:pos x="connsiteX1" y="connsiteY1"/>
                </a:cxn>
                <a:cxn ang="0">
                  <a:pos x="connsiteX2" y="connsiteY2"/>
                </a:cxn>
                <a:cxn ang="0">
                  <a:pos x="connsiteX3" y="connsiteY3"/>
                </a:cxn>
              </a:cxnLst>
              <a:rect l="l" t="t" r="r" b="b"/>
              <a:pathLst>
                <a:path w="1336643" h="774191">
                  <a:moveTo>
                    <a:pt x="1336643" y="387191"/>
                  </a:moveTo>
                  <a:lnTo>
                    <a:pt x="670465" y="774192"/>
                  </a:lnTo>
                  <a:lnTo>
                    <a:pt x="0" y="387096"/>
                  </a:lnTo>
                  <a:lnTo>
                    <a:pt x="666083" y="0"/>
                  </a:lnTo>
                  <a:close/>
                </a:path>
              </a:pathLst>
            </a:custGeom>
            <a:solidFill>
              <a:schemeClr val="accent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8" name="Freeform: Shape 147">
              <a:extLst>
                <a:ext uri="{FF2B5EF4-FFF2-40B4-BE49-F238E27FC236}">
                  <a16:creationId xmlns:a16="http://schemas.microsoft.com/office/drawing/2014/main" id="{603FDC54-D33A-63A5-7F43-95302162ADB7}"/>
                </a:ext>
              </a:extLst>
            </p:cNvPr>
            <p:cNvSpPr/>
            <p:nvPr/>
          </p:nvSpPr>
          <p:spPr>
            <a:xfrm>
              <a:off x="7330198" y="3088765"/>
              <a:ext cx="851421" cy="586355"/>
            </a:xfrm>
            <a:custGeom>
              <a:avLst/>
              <a:gdLst>
                <a:gd name="connsiteX0" fmla="*/ 666369 w 666369"/>
                <a:gd name="connsiteY0" fmla="*/ 0 h 458914"/>
                <a:gd name="connsiteX1" fmla="*/ 666083 w 666369"/>
                <a:gd name="connsiteY1" fmla="*/ 71819 h 458914"/>
                <a:gd name="connsiteX2" fmla="*/ 0 w 666369"/>
                <a:gd name="connsiteY2" fmla="*/ 458915 h 458914"/>
                <a:gd name="connsiteX3" fmla="*/ 191 w 666369"/>
                <a:gd name="connsiteY3" fmla="*/ 387001 h 458914"/>
              </a:gdLst>
              <a:ahLst/>
              <a:cxnLst>
                <a:cxn ang="0">
                  <a:pos x="connsiteX0" y="connsiteY0"/>
                </a:cxn>
                <a:cxn ang="0">
                  <a:pos x="connsiteX1" y="connsiteY1"/>
                </a:cxn>
                <a:cxn ang="0">
                  <a:pos x="connsiteX2" y="connsiteY2"/>
                </a:cxn>
                <a:cxn ang="0">
                  <a:pos x="connsiteX3" y="connsiteY3"/>
                </a:cxn>
              </a:cxnLst>
              <a:rect l="l" t="t" r="r" b="b"/>
              <a:pathLst>
                <a:path w="666369" h="458914">
                  <a:moveTo>
                    <a:pt x="666369" y="0"/>
                  </a:moveTo>
                  <a:lnTo>
                    <a:pt x="666083" y="71819"/>
                  </a:lnTo>
                  <a:lnTo>
                    <a:pt x="0" y="458915"/>
                  </a:lnTo>
                  <a:lnTo>
                    <a:pt x="191" y="387001"/>
                  </a:lnTo>
                  <a:close/>
                </a:path>
              </a:pathLst>
            </a:custGeom>
            <a:solidFill>
              <a:schemeClr val="accent2">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49" name="Freeform: Shape 148">
              <a:extLst>
                <a:ext uri="{FF2B5EF4-FFF2-40B4-BE49-F238E27FC236}">
                  <a16:creationId xmlns:a16="http://schemas.microsoft.com/office/drawing/2014/main" id="{84F246BE-8CDC-59CA-B2F3-354E5689E627}"/>
                </a:ext>
              </a:extLst>
            </p:cNvPr>
            <p:cNvSpPr/>
            <p:nvPr/>
          </p:nvSpPr>
          <p:spPr>
            <a:xfrm>
              <a:off x="6473544" y="3088643"/>
              <a:ext cx="856897" cy="586476"/>
            </a:xfrm>
            <a:custGeom>
              <a:avLst/>
              <a:gdLst>
                <a:gd name="connsiteX0" fmla="*/ 670655 w 670655"/>
                <a:gd name="connsiteY0" fmla="*/ 387096 h 459009"/>
                <a:gd name="connsiteX1" fmla="*/ 670465 w 670655"/>
                <a:gd name="connsiteY1" fmla="*/ 459010 h 459009"/>
                <a:gd name="connsiteX2" fmla="*/ 0 w 670655"/>
                <a:gd name="connsiteY2" fmla="*/ 71914 h 459009"/>
                <a:gd name="connsiteX3" fmla="*/ 191 w 670655"/>
                <a:gd name="connsiteY3" fmla="*/ 0 h 459009"/>
              </a:gdLst>
              <a:ahLst/>
              <a:cxnLst>
                <a:cxn ang="0">
                  <a:pos x="connsiteX0" y="connsiteY0"/>
                </a:cxn>
                <a:cxn ang="0">
                  <a:pos x="connsiteX1" y="connsiteY1"/>
                </a:cxn>
                <a:cxn ang="0">
                  <a:pos x="connsiteX2" y="connsiteY2"/>
                </a:cxn>
                <a:cxn ang="0">
                  <a:pos x="connsiteX3" y="connsiteY3"/>
                </a:cxn>
              </a:cxnLst>
              <a:rect l="l" t="t" r="r" b="b"/>
              <a:pathLst>
                <a:path w="670655" h="459009">
                  <a:moveTo>
                    <a:pt x="670655" y="387096"/>
                  </a:moveTo>
                  <a:lnTo>
                    <a:pt x="670465" y="459010"/>
                  </a:lnTo>
                  <a:lnTo>
                    <a:pt x="0" y="71914"/>
                  </a:lnTo>
                  <a:lnTo>
                    <a:pt x="191" y="0"/>
                  </a:lnTo>
                  <a:close/>
                </a:path>
              </a:pathLst>
            </a:custGeom>
            <a:solidFill>
              <a:schemeClr val="accent2">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0" name="Freeform: Shape 149">
              <a:extLst>
                <a:ext uri="{FF2B5EF4-FFF2-40B4-BE49-F238E27FC236}">
                  <a16:creationId xmlns:a16="http://schemas.microsoft.com/office/drawing/2014/main" id="{9E158B2F-EF5F-A2D2-AC45-9A971E735F1F}"/>
                </a:ext>
              </a:extLst>
            </p:cNvPr>
            <p:cNvSpPr/>
            <p:nvPr/>
          </p:nvSpPr>
          <p:spPr>
            <a:xfrm>
              <a:off x="7285411" y="2956508"/>
              <a:ext cx="125107" cy="77279"/>
            </a:xfrm>
            <a:custGeom>
              <a:avLst/>
              <a:gdLst>
                <a:gd name="connsiteX0" fmla="*/ 59055 w 97916"/>
                <a:gd name="connsiteY0" fmla="*/ 22574 h 60483"/>
                <a:gd name="connsiteX1" fmla="*/ 97917 w 97916"/>
                <a:gd name="connsiteY1" fmla="*/ 0 h 60483"/>
                <a:gd name="connsiteX2" fmla="*/ 38767 w 97916"/>
                <a:gd name="connsiteY2" fmla="*/ 38005 h 60483"/>
                <a:gd name="connsiteX3" fmla="*/ 0 w 97916"/>
                <a:gd name="connsiteY3" fmla="*/ 60484 h 60483"/>
              </a:gdLst>
              <a:ahLst/>
              <a:cxnLst>
                <a:cxn ang="0">
                  <a:pos x="connsiteX0" y="connsiteY0"/>
                </a:cxn>
                <a:cxn ang="0">
                  <a:pos x="connsiteX1" y="connsiteY1"/>
                </a:cxn>
                <a:cxn ang="0">
                  <a:pos x="connsiteX2" y="connsiteY2"/>
                </a:cxn>
                <a:cxn ang="0">
                  <a:pos x="connsiteX3" y="connsiteY3"/>
                </a:cxn>
              </a:cxnLst>
              <a:rect l="l" t="t" r="r" b="b"/>
              <a:pathLst>
                <a:path w="97916" h="60483">
                  <a:moveTo>
                    <a:pt x="59055" y="22574"/>
                  </a:moveTo>
                  <a:lnTo>
                    <a:pt x="97917" y="0"/>
                  </a:lnTo>
                  <a:lnTo>
                    <a:pt x="38767" y="38005"/>
                  </a:lnTo>
                  <a:lnTo>
                    <a:pt x="0" y="60484"/>
                  </a:lnTo>
                  <a:close/>
                </a:path>
              </a:pathLst>
            </a:custGeom>
            <a:solidFill>
              <a:srgbClr val="895B70"/>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1" name="Freeform: Shape 150">
              <a:extLst>
                <a:ext uri="{FF2B5EF4-FFF2-40B4-BE49-F238E27FC236}">
                  <a16:creationId xmlns:a16="http://schemas.microsoft.com/office/drawing/2014/main" id="{E73B8836-FEA5-A0FE-C934-C0EABF8157C3}"/>
                </a:ext>
              </a:extLst>
            </p:cNvPr>
            <p:cNvSpPr/>
            <p:nvPr/>
          </p:nvSpPr>
          <p:spPr>
            <a:xfrm>
              <a:off x="7285411" y="3005068"/>
              <a:ext cx="205917" cy="119023"/>
            </a:xfrm>
            <a:custGeom>
              <a:avLst/>
              <a:gdLst>
                <a:gd name="connsiteX0" fmla="*/ 0 w 161162"/>
                <a:gd name="connsiteY0" fmla="*/ 22479 h 93154"/>
                <a:gd name="connsiteX1" fmla="*/ 38767 w 161162"/>
                <a:gd name="connsiteY1" fmla="*/ 0 h 93154"/>
                <a:gd name="connsiteX2" fmla="*/ 161163 w 161162"/>
                <a:gd name="connsiteY2" fmla="*/ 70580 h 93154"/>
                <a:gd name="connsiteX3" fmla="*/ 122301 w 161162"/>
                <a:gd name="connsiteY3" fmla="*/ 93154 h 93154"/>
              </a:gdLst>
              <a:ahLst/>
              <a:cxnLst>
                <a:cxn ang="0">
                  <a:pos x="connsiteX0" y="connsiteY0"/>
                </a:cxn>
                <a:cxn ang="0">
                  <a:pos x="connsiteX1" y="connsiteY1"/>
                </a:cxn>
                <a:cxn ang="0">
                  <a:pos x="connsiteX2" y="connsiteY2"/>
                </a:cxn>
                <a:cxn ang="0">
                  <a:pos x="connsiteX3" y="connsiteY3"/>
                </a:cxn>
              </a:cxnLst>
              <a:rect l="l" t="t" r="r" b="b"/>
              <a:pathLst>
                <a:path w="161162" h="93154">
                  <a:moveTo>
                    <a:pt x="0" y="22479"/>
                  </a:moveTo>
                  <a:lnTo>
                    <a:pt x="38767" y="0"/>
                  </a:lnTo>
                  <a:lnTo>
                    <a:pt x="161163" y="70580"/>
                  </a:lnTo>
                  <a:lnTo>
                    <a:pt x="122301" y="93154"/>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2" name="Freeform: Shape 151">
              <a:extLst>
                <a:ext uri="{FF2B5EF4-FFF2-40B4-BE49-F238E27FC236}">
                  <a16:creationId xmlns:a16="http://schemas.microsoft.com/office/drawing/2014/main" id="{3C7E733D-8D2A-076E-F2A7-BDE8BA94B93A}"/>
                </a:ext>
              </a:extLst>
            </p:cNvPr>
            <p:cNvSpPr/>
            <p:nvPr/>
          </p:nvSpPr>
          <p:spPr>
            <a:xfrm>
              <a:off x="7441432" y="3095248"/>
              <a:ext cx="49897" cy="114764"/>
            </a:xfrm>
            <a:custGeom>
              <a:avLst/>
              <a:gdLst>
                <a:gd name="connsiteX0" fmla="*/ 191 w 39052"/>
                <a:gd name="connsiteY0" fmla="*/ 22574 h 89820"/>
                <a:gd name="connsiteX1" fmla="*/ 0 w 39052"/>
                <a:gd name="connsiteY1" fmla="*/ 89821 h 89820"/>
                <a:gd name="connsiteX2" fmla="*/ 38862 w 39052"/>
                <a:gd name="connsiteY2" fmla="*/ 67246 h 89820"/>
                <a:gd name="connsiteX3" fmla="*/ 39053 w 39052"/>
                <a:gd name="connsiteY3" fmla="*/ 0 h 89820"/>
              </a:gdLst>
              <a:ahLst/>
              <a:cxnLst>
                <a:cxn ang="0">
                  <a:pos x="connsiteX0" y="connsiteY0"/>
                </a:cxn>
                <a:cxn ang="0">
                  <a:pos x="connsiteX1" y="connsiteY1"/>
                </a:cxn>
                <a:cxn ang="0">
                  <a:pos x="connsiteX2" y="connsiteY2"/>
                </a:cxn>
                <a:cxn ang="0">
                  <a:pos x="connsiteX3" y="connsiteY3"/>
                </a:cxn>
              </a:cxnLst>
              <a:rect l="l" t="t" r="r" b="b"/>
              <a:pathLst>
                <a:path w="39052" h="89820">
                  <a:moveTo>
                    <a:pt x="191" y="22574"/>
                  </a:moveTo>
                  <a:lnTo>
                    <a:pt x="0" y="89821"/>
                  </a:lnTo>
                  <a:lnTo>
                    <a:pt x="38862" y="67246"/>
                  </a:lnTo>
                  <a:lnTo>
                    <a:pt x="39053" y="0"/>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3" name="Freeform: Shape 152">
              <a:extLst>
                <a:ext uri="{FF2B5EF4-FFF2-40B4-BE49-F238E27FC236}">
                  <a16:creationId xmlns:a16="http://schemas.microsoft.com/office/drawing/2014/main" id="{03D22AE9-DE7A-9871-5D47-CA792B1D570E}"/>
                </a:ext>
              </a:extLst>
            </p:cNvPr>
            <p:cNvSpPr/>
            <p:nvPr/>
          </p:nvSpPr>
          <p:spPr>
            <a:xfrm>
              <a:off x="7154461" y="2641134"/>
              <a:ext cx="326523" cy="344826"/>
            </a:xfrm>
            <a:custGeom>
              <a:avLst/>
              <a:gdLst>
                <a:gd name="connsiteX0" fmla="*/ 214027 w 255555"/>
                <a:gd name="connsiteY0" fmla="*/ 237781 h 269880"/>
                <a:gd name="connsiteX1" fmla="*/ 220694 w 255555"/>
                <a:gd name="connsiteY1" fmla="*/ 232733 h 269880"/>
                <a:gd name="connsiteX2" fmla="*/ 224028 w 255555"/>
                <a:gd name="connsiteY2" fmla="*/ 229971 h 269880"/>
                <a:gd name="connsiteX3" fmla="*/ 229743 w 255555"/>
                <a:gd name="connsiteY3" fmla="*/ 224732 h 269880"/>
                <a:gd name="connsiteX4" fmla="*/ 232696 w 255555"/>
                <a:gd name="connsiteY4" fmla="*/ 221779 h 269880"/>
                <a:gd name="connsiteX5" fmla="*/ 238125 w 255555"/>
                <a:gd name="connsiteY5" fmla="*/ 215493 h 269880"/>
                <a:gd name="connsiteX6" fmla="*/ 240125 w 255555"/>
                <a:gd name="connsiteY6" fmla="*/ 213112 h 269880"/>
                <a:gd name="connsiteX7" fmla="*/ 246221 w 255555"/>
                <a:gd name="connsiteY7" fmla="*/ 203777 h 269880"/>
                <a:gd name="connsiteX8" fmla="*/ 247174 w 255555"/>
                <a:gd name="connsiteY8" fmla="*/ 201777 h 269880"/>
                <a:gd name="connsiteX9" fmla="*/ 250793 w 255555"/>
                <a:gd name="connsiteY9" fmla="*/ 193585 h 269880"/>
                <a:gd name="connsiteX10" fmla="*/ 251936 w 255555"/>
                <a:gd name="connsiteY10" fmla="*/ 189871 h 269880"/>
                <a:gd name="connsiteX11" fmla="*/ 253365 w 255555"/>
                <a:gd name="connsiteY11" fmla="*/ 185489 h 269880"/>
                <a:gd name="connsiteX12" fmla="*/ 254032 w 255555"/>
                <a:gd name="connsiteY12" fmla="*/ 181965 h 269880"/>
                <a:gd name="connsiteX13" fmla="*/ 254508 w 255555"/>
                <a:gd name="connsiteY13" fmla="*/ 179203 h 269880"/>
                <a:gd name="connsiteX14" fmla="*/ 254889 w 255555"/>
                <a:gd name="connsiteY14" fmla="*/ 177107 h 269880"/>
                <a:gd name="connsiteX15" fmla="*/ 255461 w 255555"/>
                <a:gd name="connsiteY15" fmla="*/ 170821 h 269880"/>
                <a:gd name="connsiteX16" fmla="*/ 255556 w 255555"/>
                <a:gd name="connsiteY16" fmla="*/ 167296 h 269880"/>
                <a:gd name="connsiteX17" fmla="*/ 255556 w 255555"/>
                <a:gd name="connsiteY17" fmla="*/ 165010 h 269880"/>
                <a:gd name="connsiteX18" fmla="*/ 255270 w 255555"/>
                <a:gd name="connsiteY18" fmla="*/ 159105 h 269880"/>
                <a:gd name="connsiteX19" fmla="*/ 255175 w 255555"/>
                <a:gd name="connsiteY19" fmla="*/ 157867 h 269880"/>
                <a:gd name="connsiteX20" fmla="*/ 255079 w 255555"/>
                <a:gd name="connsiteY20" fmla="*/ 156533 h 269880"/>
                <a:gd name="connsiteX21" fmla="*/ 254794 w 255555"/>
                <a:gd name="connsiteY21" fmla="*/ 153676 h 269880"/>
                <a:gd name="connsiteX22" fmla="*/ 254032 w 255555"/>
                <a:gd name="connsiteY22" fmla="*/ 148532 h 269880"/>
                <a:gd name="connsiteX23" fmla="*/ 253841 w 255555"/>
                <a:gd name="connsiteY23" fmla="*/ 147675 h 269880"/>
                <a:gd name="connsiteX24" fmla="*/ 253651 w 255555"/>
                <a:gd name="connsiteY24" fmla="*/ 146627 h 269880"/>
                <a:gd name="connsiteX25" fmla="*/ 253079 w 255555"/>
                <a:gd name="connsiteY25" fmla="*/ 143484 h 269880"/>
                <a:gd name="connsiteX26" fmla="*/ 251936 w 255555"/>
                <a:gd name="connsiteY26" fmla="*/ 138531 h 269880"/>
                <a:gd name="connsiteX27" fmla="*/ 251650 w 255555"/>
                <a:gd name="connsiteY27" fmla="*/ 137578 h 269880"/>
                <a:gd name="connsiteX28" fmla="*/ 251365 w 255555"/>
                <a:gd name="connsiteY28" fmla="*/ 136531 h 269880"/>
                <a:gd name="connsiteX29" fmla="*/ 250508 w 255555"/>
                <a:gd name="connsiteY29" fmla="*/ 133483 h 269880"/>
                <a:gd name="connsiteX30" fmla="*/ 248888 w 255555"/>
                <a:gd name="connsiteY30" fmla="*/ 128339 h 269880"/>
                <a:gd name="connsiteX31" fmla="*/ 248603 w 255555"/>
                <a:gd name="connsiteY31" fmla="*/ 127482 h 269880"/>
                <a:gd name="connsiteX32" fmla="*/ 248221 w 255555"/>
                <a:gd name="connsiteY32" fmla="*/ 126339 h 269880"/>
                <a:gd name="connsiteX33" fmla="*/ 246983 w 255555"/>
                <a:gd name="connsiteY33" fmla="*/ 122815 h 269880"/>
                <a:gd name="connsiteX34" fmla="*/ 244602 w 255555"/>
                <a:gd name="connsiteY34" fmla="*/ 117004 h 269880"/>
                <a:gd name="connsiteX35" fmla="*/ 244602 w 255555"/>
                <a:gd name="connsiteY35" fmla="*/ 117004 h 269880"/>
                <a:gd name="connsiteX36" fmla="*/ 244602 w 255555"/>
                <a:gd name="connsiteY36" fmla="*/ 117004 h 269880"/>
                <a:gd name="connsiteX37" fmla="*/ 241649 w 255555"/>
                <a:gd name="connsiteY37" fmla="*/ 110718 h 269880"/>
                <a:gd name="connsiteX38" fmla="*/ 240506 w 255555"/>
                <a:gd name="connsiteY38" fmla="*/ 108527 h 269880"/>
                <a:gd name="connsiteX39" fmla="*/ 238982 w 255555"/>
                <a:gd name="connsiteY39" fmla="*/ 105670 h 269880"/>
                <a:gd name="connsiteX40" fmla="*/ 237744 w 255555"/>
                <a:gd name="connsiteY40" fmla="*/ 103288 h 269880"/>
                <a:gd name="connsiteX41" fmla="*/ 236125 w 255555"/>
                <a:gd name="connsiteY41" fmla="*/ 100526 h 269880"/>
                <a:gd name="connsiteX42" fmla="*/ 232791 w 255555"/>
                <a:gd name="connsiteY42" fmla="*/ 95002 h 269880"/>
                <a:gd name="connsiteX43" fmla="*/ 231553 w 255555"/>
                <a:gd name="connsiteY43" fmla="*/ 92906 h 269880"/>
                <a:gd name="connsiteX44" fmla="*/ 230029 w 255555"/>
                <a:gd name="connsiteY44" fmla="*/ 90811 h 269880"/>
                <a:gd name="connsiteX45" fmla="*/ 225362 w 255555"/>
                <a:gd name="connsiteY45" fmla="*/ 84143 h 269880"/>
                <a:gd name="connsiteX46" fmla="*/ 222504 w 255555"/>
                <a:gd name="connsiteY46" fmla="*/ 80333 h 269880"/>
                <a:gd name="connsiteX47" fmla="*/ 216884 w 255555"/>
                <a:gd name="connsiteY47" fmla="*/ 73285 h 269880"/>
                <a:gd name="connsiteX48" fmla="*/ 214313 w 255555"/>
                <a:gd name="connsiteY48" fmla="*/ 70141 h 269880"/>
                <a:gd name="connsiteX49" fmla="*/ 205359 w 255555"/>
                <a:gd name="connsiteY49" fmla="*/ 60426 h 269880"/>
                <a:gd name="connsiteX50" fmla="*/ 204502 w 255555"/>
                <a:gd name="connsiteY50" fmla="*/ 59664 h 269880"/>
                <a:gd name="connsiteX51" fmla="*/ 195644 w 255555"/>
                <a:gd name="connsiteY51" fmla="*/ 51187 h 269880"/>
                <a:gd name="connsiteX52" fmla="*/ 194786 w 255555"/>
                <a:gd name="connsiteY52" fmla="*/ 50425 h 269880"/>
                <a:gd name="connsiteX53" fmla="*/ 193167 w 255555"/>
                <a:gd name="connsiteY53" fmla="*/ 49091 h 269880"/>
                <a:gd name="connsiteX54" fmla="*/ 181928 w 255555"/>
                <a:gd name="connsiteY54" fmla="*/ 39852 h 269880"/>
                <a:gd name="connsiteX55" fmla="*/ 180213 w 255555"/>
                <a:gd name="connsiteY55" fmla="*/ 38423 h 269880"/>
                <a:gd name="connsiteX56" fmla="*/ 179070 w 255555"/>
                <a:gd name="connsiteY56" fmla="*/ 37661 h 269880"/>
                <a:gd name="connsiteX57" fmla="*/ 167354 w 255555"/>
                <a:gd name="connsiteY57" fmla="*/ 29470 h 269880"/>
                <a:gd name="connsiteX58" fmla="*/ 167354 w 255555"/>
                <a:gd name="connsiteY58" fmla="*/ 29470 h 269880"/>
                <a:gd name="connsiteX59" fmla="*/ 156782 w 255555"/>
                <a:gd name="connsiteY59" fmla="*/ 22993 h 269880"/>
                <a:gd name="connsiteX60" fmla="*/ 155162 w 255555"/>
                <a:gd name="connsiteY60" fmla="*/ 22135 h 269880"/>
                <a:gd name="connsiteX61" fmla="*/ 144113 w 255555"/>
                <a:gd name="connsiteY61" fmla="*/ 16325 h 269880"/>
                <a:gd name="connsiteX62" fmla="*/ 142304 w 255555"/>
                <a:gd name="connsiteY62" fmla="*/ 15563 h 269880"/>
                <a:gd name="connsiteX63" fmla="*/ 139160 w 255555"/>
                <a:gd name="connsiteY63" fmla="*/ 14134 h 269880"/>
                <a:gd name="connsiteX64" fmla="*/ 133636 w 255555"/>
                <a:gd name="connsiteY64" fmla="*/ 11658 h 269880"/>
                <a:gd name="connsiteX65" fmla="*/ 127825 w 255555"/>
                <a:gd name="connsiteY65" fmla="*/ 9467 h 269880"/>
                <a:gd name="connsiteX66" fmla="*/ 124968 w 255555"/>
                <a:gd name="connsiteY66" fmla="*/ 8419 h 269880"/>
                <a:gd name="connsiteX67" fmla="*/ 123349 w 255555"/>
                <a:gd name="connsiteY67" fmla="*/ 7848 h 269880"/>
                <a:gd name="connsiteX68" fmla="*/ 113062 w 255555"/>
                <a:gd name="connsiteY68" fmla="*/ 4800 h 269880"/>
                <a:gd name="connsiteX69" fmla="*/ 111633 w 255555"/>
                <a:gd name="connsiteY69" fmla="*/ 4514 h 269880"/>
                <a:gd name="connsiteX70" fmla="*/ 108680 w 255555"/>
                <a:gd name="connsiteY70" fmla="*/ 3847 h 269880"/>
                <a:gd name="connsiteX71" fmla="*/ 102584 w 255555"/>
                <a:gd name="connsiteY71" fmla="*/ 2419 h 269880"/>
                <a:gd name="connsiteX72" fmla="*/ 98108 w 255555"/>
                <a:gd name="connsiteY72" fmla="*/ 1752 h 269880"/>
                <a:gd name="connsiteX73" fmla="*/ 94202 w 255555"/>
                <a:gd name="connsiteY73" fmla="*/ 1180 h 269880"/>
                <a:gd name="connsiteX74" fmla="*/ 91631 w 255555"/>
                <a:gd name="connsiteY74" fmla="*/ 799 h 269880"/>
                <a:gd name="connsiteX75" fmla="*/ 83344 w 255555"/>
                <a:gd name="connsiteY75" fmla="*/ 228 h 269880"/>
                <a:gd name="connsiteX76" fmla="*/ 80677 w 255555"/>
                <a:gd name="connsiteY76" fmla="*/ 37 h 269880"/>
                <a:gd name="connsiteX77" fmla="*/ 80105 w 255555"/>
                <a:gd name="connsiteY77" fmla="*/ 37 h 269880"/>
                <a:gd name="connsiteX78" fmla="*/ 67532 w 255555"/>
                <a:gd name="connsiteY78" fmla="*/ 228 h 269880"/>
                <a:gd name="connsiteX79" fmla="*/ 67151 w 255555"/>
                <a:gd name="connsiteY79" fmla="*/ 228 h 269880"/>
                <a:gd name="connsiteX80" fmla="*/ 60293 w 255555"/>
                <a:gd name="connsiteY80" fmla="*/ 1085 h 269880"/>
                <a:gd name="connsiteX81" fmla="*/ 53435 w 255555"/>
                <a:gd name="connsiteY81" fmla="*/ 1942 h 269880"/>
                <a:gd name="connsiteX82" fmla="*/ 53054 w 255555"/>
                <a:gd name="connsiteY82" fmla="*/ 2038 h 269880"/>
                <a:gd name="connsiteX83" fmla="*/ 39053 w 255555"/>
                <a:gd name="connsiteY83" fmla="*/ 5181 h 269880"/>
                <a:gd name="connsiteX84" fmla="*/ 38862 w 255555"/>
                <a:gd name="connsiteY84" fmla="*/ 5276 h 269880"/>
                <a:gd name="connsiteX85" fmla="*/ 0 w 255555"/>
                <a:gd name="connsiteY85" fmla="*/ 27850 h 269880"/>
                <a:gd name="connsiteX86" fmla="*/ 14288 w 255555"/>
                <a:gd name="connsiteY86" fmla="*/ 24612 h 269880"/>
                <a:gd name="connsiteX87" fmla="*/ 21431 w 255555"/>
                <a:gd name="connsiteY87" fmla="*/ 23755 h 269880"/>
                <a:gd name="connsiteX88" fmla="*/ 28385 w 255555"/>
                <a:gd name="connsiteY88" fmla="*/ 22897 h 269880"/>
                <a:gd name="connsiteX89" fmla="*/ 42005 w 255555"/>
                <a:gd name="connsiteY89" fmla="*/ 22707 h 269880"/>
                <a:gd name="connsiteX90" fmla="*/ 44672 w 255555"/>
                <a:gd name="connsiteY90" fmla="*/ 22897 h 269880"/>
                <a:gd name="connsiteX91" fmla="*/ 55531 w 255555"/>
                <a:gd name="connsiteY91" fmla="*/ 23850 h 269880"/>
                <a:gd name="connsiteX92" fmla="*/ 59436 w 255555"/>
                <a:gd name="connsiteY92" fmla="*/ 24421 h 269880"/>
                <a:gd name="connsiteX93" fmla="*/ 70009 w 255555"/>
                <a:gd name="connsiteY93" fmla="*/ 26517 h 269880"/>
                <a:gd name="connsiteX94" fmla="*/ 72962 w 255555"/>
                <a:gd name="connsiteY94" fmla="*/ 27184 h 269880"/>
                <a:gd name="connsiteX95" fmla="*/ 86201 w 255555"/>
                <a:gd name="connsiteY95" fmla="*/ 31184 h 269880"/>
                <a:gd name="connsiteX96" fmla="*/ 89059 w 255555"/>
                <a:gd name="connsiteY96" fmla="*/ 32232 h 269880"/>
                <a:gd name="connsiteX97" fmla="*/ 100394 w 255555"/>
                <a:gd name="connsiteY97" fmla="*/ 36899 h 269880"/>
                <a:gd name="connsiteX98" fmla="*/ 103537 w 255555"/>
                <a:gd name="connsiteY98" fmla="*/ 38328 h 269880"/>
                <a:gd name="connsiteX99" fmla="*/ 117920 w 255555"/>
                <a:gd name="connsiteY99" fmla="*/ 45853 h 269880"/>
                <a:gd name="connsiteX100" fmla="*/ 128492 w 255555"/>
                <a:gd name="connsiteY100" fmla="*/ 52330 h 269880"/>
                <a:gd name="connsiteX101" fmla="*/ 140208 w 255555"/>
                <a:gd name="connsiteY101" fmla="*/ 60521 h 269880"/>
                <a:gd name="connsiteX102" fmla="*/ 143066 w 255555"/>
                <a:gd name="connsiteY102" fmla="*/ 62712 h 269880"/>
                <a:gd name="connsiteX103" fmla="*/ 154305 w 255555"/>
                <a:gd name="connsiteY103" fmla="*/ 71951 h 269880"/>
                <a:gd name="connsiteX104" fmla="*/ 156782 w 255555"/>
                <a:gd name="connsiteY104" fmla="*/ 74047 h 269880"/>
                <a:gd name="connsiteX105" fmla="*/ 165640 w 255555"/>
                <a:gd name="connsiteY105" fmla="*/ 82524 h 269880"/>
                <a:gd name="connsiteX106" fmla="*/ 166497 w 255555"/>
                <a:gd name="connsiteY106" fmla="*/ 83286 h 269880"/>
                <a:gd name="connsiteX107" fmla="*/ 175450 w 255555"/>
                <a:gd name="connsiteY107" fmla="*/ 93001 h 269880"/>
                <a:gd name="connsiteX108" fmla="*/ 178022 w 255555"/>
                <a:gd name="connsiteY108" fmla="*/ 96145 h 269880"/>
                <a:gd name="connsiteX109" fmla="*/ 183642 w 255555"/>
                <a:gd name="connsiteY109" fmla="*/ 103193 h 269880"/>
                <a:gd name="connsiteX110" fmla="*/ 186500 w 255555"/>
                <a:gd name="connsiteY110" fmla="*/ 107003 h 269880"/>
                <a:gd name="connsiteX111" fmla="*/ 191167 w 255555"/>
                <a:gd name="connsiteY111" fmla="*/ 113671 h 269880"/>
                <a:gd name="connsiteX112" fmla="*/ 193929 w 255555"/>
                <a:gd name="connsiteY112" fmla="*/ 117957 h 269880"/>
                <a:gd name="connsiteX113" fmla="*/ 197263 w 255555"/>
                <a:gd name="connsiteY113" fmla="*/ 123481 h 269880"/>
                <a:gd name="connsiteX114" fmla="*/ 200120 w 255555"/>
                <a:gd name="connsiteY114" fmla="*/ 128625 h 269880"/>
                <a:gd name="connsiteX115" fmla="*/ 201644 w 255555"/>
                <a:gd name="connsiteY115" fmla="*/ 131482 h 269880"/>
                <a:gd name="connsiteX116" fmla="*/ 205740 w 255555"/>
                <a:gd name="connsiteY116" fmla="*/ 140055 h 269880"/>
                <a:gd name="connsiteX117" fmla="*/ 205740 w 255555"/>
                <a:gd name="connsiteY117" fmla="*/ 140055 h 269880"/>
                <a:gd name="connsiteX118" fmla="*/ 209455 w 255555"/>
                <a:gd name="connsiteY118" fmla="*/ 149389 h 269880"/>
                <a:gd name="connsiteX119" fmla="*/ 209836 w 255555"/>
                <a:gd name="connsiteY119" fmla="*/ 150532 h 269880"/>
                <a:gd name="connsiteX120" fmla="*/ 212693 w 255555"/>
                <a:gd name="connsiteY120" fmla="*/ 159581 h 269880"/>
                <a:gd name="connsiteX121" fmla="*/ 212979 w 255555"/>
                <a:gd name="connsiteY121" fmla="*/ 160629 h 269880"/>
                <a:gd name="connsiteX122" fmla="*/ 215075 w 255555"/>
                <a:gd name="connsiteY122" fmla="*/ 169678 h 269880"/>
                <a:gd name="connsiteX123" fmla="*/ 215265 w 255555"/>
                <a:gd name="connsiteY123" fmla="*/ 170725 h 269880"/>
                <a:gd name="connsiteX124" fmla="*/ 216503 w 255555"/>
                <a:gd name="connsiteY124" fmla="*/ 179584 h 269880"/>
                <a:gd name="connsiteX125" fmla="*/ 216599 w 255555"/>
                <a:gd name="connsiteY125" fmla="*/ 180917 h 269880"/>
                <a:gd name="connsiteX126" fmla="*/ 216979 w 255555"/>
                <a:gd name="connsiteY126" fmla="*/ 190347 h 269880"/>
                <a:gd name="connsiteX127" fmla="*/ 216027 w 255555"/>
                <a:gd name="connsiteY127" fmla="*/ 202253 h 269880"/>
                <a:gd name="connsiteX128" fmla="*/ 215551 w 255555"/>
                <a:gd name="connsiteY128" fmla="*/ 205015 h 269880"/>
                <a:gd name="connsiteX129" fmla="*/ 213455 w 255555"/>
                <a:gd name="connsiteY129" fmla="*/ 212921 h 269880"/>
                <a:gd name="connsiteX130" fmla="*/ 212312 w 255555"/>
                <a:gd name="connsiteY130" fmla="*/ 216636 h 269880"/>
                <a:gd name="connsiteX131" fmla="*/ 208693 w 255555"/>
                <a:gd name="connsiteY131" fmla="*/ 224827 h 269880"/>
                <a:gd name="connsiteX132" fmla="*/ 207740 w 255555"/>
                <a:gd name="connsiteY132" fmla="*/ 226828 h 269880"/>
                <a:gd name="connsiteX133" fmla="*/ 201644 w 255555"/>
                <a:gd name="connsiteY133" fmla="*/ 236162 h 269880"/>
                <a:gd name="connsiteX134" fmla="*/ 199644 w 255555"/>
                <a:gd name="connsiteY134" fmla="*/ 238543 h 269880"/>
                <a:gd name="connsiteX135" fmla="*/ 194215 w 255555"/>
                <a:gd name="connsiteY135" fmla="*/ 244830 h 269880"/>
                <a:gd name="connsiteX136" fmla="*/ 191262 w 255555"/>
                <a:gd name="connsiteY136" fmla="*/ 247783 h 269880"/>
                <a:gd name="connsiteX137" fmla="*/ 185547 w 255555"/>
                <a:gd name="connsiteY137" fmla="*/ 253021 h 269880"/>
                <a:gd name="connsiteX138" fmla="*/ 182213 w 255555"/>
                <a:gd name="connsiteY138" fmla="*/ 255784 h 269880"/>
                <a:gd name="connsiteX139" fmla="*/ 175546 w 255555"/>
                <a:gd name="connsiteY139" fmla="*/ 260832 h 269880"/>
                <a:gd name="connsiteX140" fmla="*/ 172403 w 255555"/>
                <a:gd name="connsiteY140" fmla="*/ 263118 h 269880"/>
                <a:gd name="connsiteX141" fmla="*/ 161925 w 255555"/>
                <a:gd name="connsiteY141" fmla="*/ 269881 h 269880"/>
                <a:gd name="connsiteX142" fmla="*/ 200787 w 255555"/>
                <a:gd name="connsiteY142" fmla="*/ 247306 h 269880"/>
                <a:gd name="connsiteX143" fmla="*/ 211265 w 255555"/>
                <a:gd name="connsiteY143" fmla="*/ 240544 h 269880"/>
                <a:gd name="connsiteX144" fmla="*/ 214027 w 255555"/>
                <a:gd name="connsiteY144" fmla="*/ 237781 h 2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55555" h="269880">
                  <a:moveTo>
                    <a:pt x="214027" y="237781"/>
                  </a:moveTo>
                  <a:cubicBezTo>
                    <a:pt x="216313" y="236162"/>
                    <a:pt x="218599" y="234448"/>
                    <a:pt x="220694" y="232733"/>
                  </a:cubicBezTo>
                  <a:cubicBezTo>
                    <a:pt x="221837" y="231781"/>
                    <a:pt x="222885" y="230923"/>
                    <a:pt x="224028" y="229971"/>
                  </a:cubicBezTo>
                  <a:cubicBezTo>
                    <a:pt x="226028" y="228256"/>
                    <a:pt x="227933" y="226542"/>
                    <a:pt x="229743" y="224732"/>
                  </a:cubicBezTo>
                  <a:cubicBezTo>
                    <a:pt x="230696" y="223780"/>
                    <a:pt x="231743" y="222827"/>
                    <a:pt x="232696" y="221779"/>
                  </a:cubicBezTo>
                  <a:cubicBezTo>
                    <a:pt x="234601" y="219779"/>
                    <a:pt x="236411" y="217684"/>
                    <a:pt x="238125" y="215493"/>
                  </a:cubicBezTo>
                  <a:cubicBezTo>
                    <a:pt x="238792" y="214636"/>
                    <a:pt x="239459" y="213874"/>
                    <a:pt x="240125" y="213112"/>
                  </a:cubicBezTo>
                  <a:cubicBezTo>
                    <a:pt x="242316" y="210064"/>
                    <a:pt x="244412" y="207016"/>
                    <a:pt x="246221" y="203777"/>
                  </a:cubicBezTo>
                  <a:cubicBezTo>
                    <a:pt x="246602" y="203110"/>
                    <a:pt x="246793" y="202444"/>
                    <a:pt x="247174" y="201777"/>
                  </a:cubicBezTo>
                  <a:cubicBezTo>
                    <a:pt x="248507" y="199110"/>
                    <a:pt x="249746" y="196443"/>
                    <a:pt x="250793" y="193585"/>
                  </a:cubicBezTo>
                  <a:cubicBezTo>
                    <a:pt x="251270" y="192347"/>
                    <a:pt x="251555" y="191109"/>
                    <a:pt x="251936" y="189871"/>
                  </a:cubicBezTo>
                  <a:cubicBezTo>
                    <a:pt x="252413" y="188442"/>
                    <a:pt x="252984" y="187013"/>
                    <a:pt x="253365" y="185489"/>
                  </a:cubicBezTo>
                  <a:cubicBezTo>
                    <a:pt x="253651" y="184346"/>
                    <a:pt x="253746" y="183108"/>
                    <a:pt x="254032" y="181965"/>
                  </a:cubicBezTo>
                  <a:cubicBezTo>
                    <a:pt x="254222" y="181012"/>
                    <a:pt x="254413" y="180155"/>
                    <a:pt x="254508" y="179203"/>
                  </a:cubicBezTo>
                  <a:cubicBezTo>
                    <a:pt x="254603" y="178536"/>
                    <a:pt x="254794" y="177869"/>
                    <a:pt x="254889" y="177107"/>
                  </a:cubicBezTo>
                  <a:cubicBezTo>
                    <a:pt x="255175" y="175012"/>
                    <a:pt x="255365" y="172916"/>
                    <a:pt x="255461" y="170821"/>
                  </a:cubicBezTo>
                  <a:cubicBezTo>
                    <a:pt x="255556" y="169678"/>
                    <a:pt x="255556" y="168535"/>
                    <a:pt x="255556" y="167296"/>
                  </a:cubicBezTo>
                  <a:cubicBezTo>
                    <a:pt x="255556" y="166534"/>
                    <a:pt x="255556" y="165772"/>
                    <a:pt x="255556" y="165010"/>
                  </a:cubicBezTo>
                  <a:cubicBezTo>
                    <a:pt x="255556" y="163010"/>
                    <a:pt x="255461" y="161010"/>
                    <a:pt x="255270" y="159105"/>
                  </a:cubicBezTo>
                  <a:cubicBezTo>
                    <a:pt x="255270" y="158724"/>
                    <a:pt x="255175" y="158248"/>
                    <a:pt x="255175" y="157867"/>
                  </a:cubicBezTo>
                  <a:cubicBezTo>
                    <a:pt x="255175" y="157390"/>
                    <a:pt x="255079" y="157009"/>
                    <a:pt x="255079" y="156533"/>
                  </a:cubicBezTo>
                  <a:cubicBezTo>
                    <a:pt x="254984" y="155581"/>
                    <a:pt x="254889" y="154628"/>
                    <a:pt x="254794" y="153676"/>
                  </a:cubicBezTo>
                  <a:cubicBezTo>
                    <a:pt x="254603" y="151961"/>
                    <a:pt x="254317" y="150247"/>
                    <a:pt x="254032" y="148532"/>
                  </a:cubicBezTo>
                  <a:cubicBezTo>
                    <a:pt x="253937" y="148246"/>
                    <a:pt x="253937" y="147961"/>
                    <a:pt x="253841" y="147675"/>
                  </a:cubicBezTo>
                  <a:cubicBezTo>
                    <a:pt x="253746" y="147294"/>
                    <a:pt x="253746" y="147008"/>
                    <a:pt x="253651" y="146627"/>
                  </a:cubicBezTo>
                  <a:cubicBezTo>
                    <a:pt x="253460" y="145579"/>
                    <a:pt x="253270" y="144532"/>
                    <a:pt x="253079" y="143484"/>
                  </a:cubicBezTo>
                  <a:cubicBezTo>
                    <a:pt x="252698" y="141865"/>
                    <a:pt x="252317" y="140150"/>
                    <a:pt x="251936" y="138531"/>
                  </a:cubicBezTo>
                  <a:cubicBezTo>
                    <a:pt x="251841" y="138245"/>
                    <a:pt x="251746" y="137959"/>
                    <a:pt x="251650" y="137578"/>
                  </a:cubicBezTo>
                  <a:cubicBezTo>
                    <a:pt x="251555" y="137197"/>
                    <a:pt x="251460" y="136912"/>
                    <a:pt x="251365" y="136531"/>
                  </a:cubicBezTo>
                  <a:cubicBezTo>
                    <a:pt x="251079" y="135483"/>
                    <a:pt x="250793" y="134435"/>
                    <a:pt x="250508" y="133483"/>
                  </a:cubicBezTo>
                  <a:cubicBezTo>
                    <a:pt x="250031" y="131768"/>
                    <a:pt x="249460" y="130054"/>
                    <a:pt x="248888" y="128339"/>
                  </a:cubicBezTo>
                  <a:cubicBezTo>
                    <a:pt x="248793" y="128053"/>
                    <a:pt x="248698" y="127768"/>
                    <a:pt x="248603" y="127482"/>
                  </a:cubicBezTo>
                  <a:cubicBezTo>
                    <a:pt x="248507" y="127101"/>
                    <a:pt x="248317" y="126720"/>
                    <a:pt x="248221" y="126339"/>
                  </a:cubicBezTo>
                  <a:cubicBezTo>
                    <a:pt x="247841" y="125196"/>
                    <a:pt x="247364" y="124053"/>
                    <a:pt x="246983" y="122815"/>
                  </a:cubicBezTo>
                  <a:cubicBezTo>
                    <a:pt x="246221" y="120910"/>
                    <a:pt x="245459" y="119005"/>
                    <a:pt x="244602" y="117004"/>
                  </a:cubicBezTo>
                  <a:cubicBezTo>
                    <a:pt x="244602" y="117004"/>
                    <a:pt x="244602" y="117004"/>
                    <a:pt x="244602" y="117004"/>
                  </a:cubicBezTo>
                  <a:cubicBezTo>
                    <a:pt x="244602" y="117004"/>
                    <a:pt x="244602" y="117004"/>
                    <a:pt x="244602" y="117004"/>
                  </a:cubicBezTo>
                  <a:cubicBezTo>
                    <a:pt x="243650" y="114909"/>
                    <a:pt x="242697" y="112813"/>
                    <a:pt x="241649" y="110718"/>
                  </a:cubicBezTo>
                  <a:cubicBezTo>
                    <a:pt x="241268" y="109956"/>
                    <a:pt x="240887" y="109289"/>
                    <a:pt x="240506" y="108527"/>
                  </a:cubicBezTo>
                  <a:cubicBezTo>
                    <a:pt x="240030" y="107575"/>
                    <a:pt x="239554" y="106622"/>
                    <a:pt x="238982" y="105670"/>
                  </a:cubicBezTo>
                  <a:cubicBezTo>
                    <a:pt x="238506" y="104908"/>
                    <a:pt x="238125" y="104050"/>
                    <a:pt x="237744" y="103288"/>
                  </a:cubicBezTo>
                  <a:cubicBezTo>
                    <a:pt x="237268" y="102336"/>
                    <a:pt x="236601" y="101479"/>
                    <a:pt x="236125" y="100526"/>
                  </a:cubicBezTo>
                  <a:cubicBezTo>
                    <a:pt x="235077" y="98621"/>
                    <a:pt x="233934" y="96811"/>
                    <a:pt x="232791" y="95002"/>
                  </a:cubicBezTo>
                  <a:cubicBezTo>
                    <a:pt x="232315" y="94335"/>
                    <a:pt x="231934" y="93573"/>
                    <a:pt x="231553" y="92906"/>
                  </a:cubicBezTo>
                  <a:cubicBezTo>
                    <a:pt x="231077" y="92144"/>
                    <a:pt x="230505" y="91477"/>
                    <a:pt x="230029" y="90811"/>
                  </a:cubicBezTo>
                  <a:cubicBezTo>
                    <a:pt x="228505" y="88525"/>
                    <a:pt x="226981" y="86334"/>
                    <a:pt x="225362" y="84143"/>
                  </a:cubicBezTo>
                  <a:cubicBezTo>
                    <a:pt x="224409" y="82905"/>
                    <a:pt x="223552" y="81571"/>
                    <a:pt x="222504" y="80333"/>
                  </a:cubicBezTo>
                  <a:cubicBezTo>
                    <a:pt x="220694" y="77952"/>
                    <a:pt x="218789" y="75666"/>
                    <a:pt x="216884" y="73285"/>
                  </a:cubicBezTo>
                  <a:cubicBezTo>
                    <a:pt x="216027" y="72237"/>
                    <a:pt x="215170" y="71189"/>
                    <a:pt x="214313" y="70141"/>
                  </a:cubicBezTo>
                  <a:cubicBezTo>
                    <a:pt x="211455" y="66808"/>
                    <a:pt x="208502" y="63569"/>
                    <a:pt x="205359" y="60426"/>
                  </a:cubicBezTo>
                  <a:cubicBezTo>
                    <a:pt x="205073" y="60140"/>
                    <a:pt x="204788" y="59854"/>
                    <a:pt x="204502" y="59664"/>
                  </a:cubicBezTo>
                  <a:cubicBezTo>
                    <a:pt x="201644" y="56806"/>
                    <a:pt x="198692" y="53949"/>
                    <a:pt x="195644" y="51187"/>
                  </a:cubicBezTo>
                  <a:cubicBezTo>
                    <a:pt x="195358" y="50901"/>
                    <a:pt x="195072" y="50615"/>
                    <a:pt x="194786" y="50425"/>
                  </a:cubicBezTo>
                  <a:cubicBezTo>
                    <a:pt x="194310" y="49948"/>
                    <a:pt x="193643" y="49567"/>
                    <a:pt x="193167" y="49091"/>
                  </a:cubicBezTo>
                  <a:cubicBezTo>
                    <a:pt x="189548" y="45948"/>
                    <a:pt x="185833" y="42805"/>
                    <a:pt x="181928" y="39852"/>
                  </a:cubicBezTo>
                  <a:cubicBezTo>
                    <a:pt x="181356" y="39376"/>
                    <a:pt x="180785" y="38899"/>
                    <a:pt x="180213" y="38423"/>
                  </a:cubicBezTo>
                  <a:cubicBezTo>
                    <a:pt x="179832" y="38137"/>
                    <a:pt x="179451" y="37947"/>
                    <a:pt x="179070" y="37661"/>
                  </a:cubicBezTo>
                  <a:cubicBezTo>
                    <a:pt x="175260" y="34804"/>
                    <a:pt x="171355" y="32041"/>
                    <a:pt x="167354" y="29470"/>
                  </a:cubicBezTo>
                  <a:cubicBezTo>
                    <a:pt x="167354" y="29470"/>
                    <a:pt x="167354" y="29470"/>
                    <a:pt x="167354" y="29470"/>
                  </a:cubicBezTo>
                  <a:cubicBezTo>
                    <a:pt x="163925" y="27184"/>
                    <a:pt x="160401" y="25088"/>
                    <a:pt x="156782" y="22993"/>
                  </a:cubicBezTo>
                  <a:cubicBezTo>
                    <a:pt x="156210" y="22707"/>
                    <a:pt x="155734" y="22421"/>
                    <a:pt x="155162" y="22135"/>
                  </a:cubicBezTo>
                  <a:cubicBezTo>
                    <a:pt x="151448" y="20040"/>
                    <a:pt x="147828" y="18135"/>
                    <a:pt x="144113" y="16325"/>
                  </a:cubicBezTo>
                  <a:cubicBezTo>
                    <a:pt x="143542" y="16039"/>
                    <a:pt x="142875" y="15849"/>
                    <a:pt x="142304" y="15563"/>
                  </a:cubicBezTo>
                  <a:cubicBezTo>
                    <a:pt x="141256" y="15087"/>
                    <a:pt x="140208" y="14611"/>
                    <a:pt x="139160" y="14134"/>
                  </a:cubicBezTo>
                  <a:cubicBezTo>
                    <a:pt x="137350" y="13277"/>
                    <a:pt x="135446" y="12420"/>
                    <a:pt x="133636" y="11658"/>
                  </a:cubicBezTo>
                  <a:cubicBezTo>
                    <a:pt x="131731" y="10896"/>
                    <a:pt x="129826" y="10229"/>
                    <a:pt x="127825" y="9467"/>
                  </a:cubicBezTo>
                  <a:cubicBezTo>
                    <a:pt x="126873" y="9086"/>
                    <a:pt x="125921" y="8705"/>
                    <a:pt x="124968" y="8419"/>
                  </a:cubicBezTo>
                  <a:cubicBezTo>
                    <a:pt x="124396" y="8229"/>
                    <a:pt x="123920" y="8038"/>
                    <a:pt x="123349" y="7848"/>
                  </a:cubicBezTo>
                  <a:cubicBezTo>
                    <a:pt x="119920" y="6705"/>
                    <a:pt x="116491" y="5657"/>
                    <a:pt x="113062" y="4800"/>
                  </a:cubicBezTo>
                  <a:cubicBezTo>
                    <a:pt x="112586" y="4705"/>
                    <a:pt x="112109" y="4609"/>
                    <a:pt x="111633" y="4514"/>
                  </a:cubicBezTo>
                  <a:cubicBezTo>
                    <a:pt x="110681" y="4228"/>
                    <a:pt x="109633" y="4038"/>
                    <a:pt x="108680" y="3847"/>
                  </a:cubicBezTo>
                  <a:cubicBezTo>
                    <a:pt x="106680" y="3371"/>
                    <a:pt x="104585" y="2895"/>
                    <a:pt x="102584" y="2419"/>
                  </a:cubicBezTo>
                  <a:cubicBezTo>
                    <a:pt x="101060" y="2133"/>
                    <a:pt x="99632" y="1942"/>
                    <a:pt x="98108" y="1752"/>
                  </a:cubicBezTo>
                  <a:cubicBezTo>
                    <a:pt x="96774" y="1561"/>
                    <a:pt x="95536" y="1371"/>
                    <a:pt x="94202" y="1180"/>
                  </a:cubicBezTo>
                  <a:cubicBezTo>
                    <a:pt x="93345" y="1085"/>
                    <a:pt x="92488" y="895"/>
                    <a:pt x="91631" y="799"/>
                  </a:cubicBezTo>
                  <a:cubicBezTo>
                    <a:pt x="88868" y="514"/>
                    <a:pt x="86106" y="323"/>
                    <a:pt x="83344" y="228"/>
                  </a:cubicBezTo>
                  <a:cubicBezTo>
                    <a:pt x="82487" y="228"/>
                    <a:pt x="81534" y="37"/>
                    <a:pt x="80677" y="37"/>
                  </a:cubicBezTo>
                  <a:cubicBezTo>
                    <a:pt x="80486" y="37"/>
                    <a:pt x="80296" y="37"/>
                    <a:pt x="80105" y="37"/>
                  </a:cubicBezTo>
                  <a:cubicBezTo>
                    <a:pt x="75914" y="-58"/>
                    <a:pt x="71628" y="37"/>
                    <a:pt x="67532" y="228"/>
                  </a:cubicBezTo>
                  <a:cubicBezTo>
                    <a:pt x="67437" y="228"/>
                    <a:pt x="67246" y="228"/>
                    <a:pt x="67151" y="228"/>
                  </a:cubicBezTo>
                  <a:cubicBezTo>
                    <a:pt x="64865" y="418"/>
                    <a:pt x="62579" y="799"/>
                    <a:pt x="60293" y="1085"/>
                  </a:cubicBezTo>
                  <a:cubicBezTo>
                    <a:pt x="58007" y="1371"/>
                    <a:pt x="55721" y="1466"/>
                    <a:pt x="53435" y="1942"/>
                  </a:cubicBezTo>
                  <a:cubicBezTo>
                    <a:pt x="53340" y="1942"/>
                    <a:pt x="53150" y="2038"/>
                    <a:pt x="53054" y="2038"/>
                  </a:cubicBezTo>
                  <a:cubicBezTo>
                    <a:pt x="48292" y="2895"/>
                    <a:pt x="43625" y="3943"/>
                    <a:pt x="39053" y="5181"/>
                  </a:cubicBezTo>
                  <a:cubicBezTo>
                    <a:pt x="38957" y="5181"/>
                    <a:pt x="38862" y="5181"/>
                    <a:pt x="38862" y="5276"/>
                  </a:cubicBezTo>
                  <a:lnTo>
                    <a:pt x="0" y="27850"/>
                  </a:lnTo>
                  <a:cubicBezTo>
                    <a:pt x="4667" y="26517"/>
                    <a:pt x="9430" y="25469"/>
                    <a:pt x="14288" y="24612"/>
                  </a:cubicBezTo>
                  <a:cubicBezTo>
                    <a:pt x="16669" y="24231"/>
                    <a:pt x="19050" y="24040"/>
                    <a:pt x="21431" y="23755"/>
                  </a:cubicBezTo>
                  <a:cubicBezTo>
                    <a:pt x="23717" y="23469"/>
                    <a:pt x="26003" y="23088"/>
                    <a:pt x="28385" y="22897"/>
                  </a:cubicBezTo>
                  <a:cubicBezTo>
                    <a:pt x="32861" y="22612"/>
                    <a:pt x="37433" y="22516"/>
                    <a:pt x="42005" y="22707"/>
                  </a:cubicBezTo>
                  <a:cubicBezTo>
                    <a:pt x="42863" y="22707"/>
                    <a:pt x="43815" y="22802"/>
                    <a:pt x="44672" y="22897"/>
                  </a:cubicBezTo>
                  <a:cubicBezTo>
                    <a:pt x="48292" y="23088"/>
                    <a:pt x="51911" y="23374"/>
                    <a:pt x="55531" y="23850"/>
                  </a:cubicBezTo>
                  <a:cubicBezTo>
                    <a:pt x="56864" y="24040"/>
                    <a:pt x="58103" y="24231"/>
                    <a:pt x="59436" y="24421"/>
                  </a:cubicBezTo>
                  <a:cubicBezTo>
                    <a:pt x="62960" y="24993"/>
                    <a:pt x="66485" y="25660"/>
                    <a:pt x="70009" y="26517"/>
                  </a:cubicBezTo>
                  <a:cubicBezTo>
                    <a:pt x="70961" y="26707"/>
                    <a:pt x="72009" y="26898"/>
                    <a:pt x="72962" y="27184"/>
                  </a:cubicBezTo>
                  <a:cubicBezTo>
                    <a:pt x="77343" y="28327"/>
                    <a:pt x="81725" y="29660"/>
                    <a:pt x="86201" y="31184"/>
                  </a:cubicBezTo>
                  <a:cubicBezTo>
                    <a:pt x="87154" y="31565"/>
                    <a:pt x="88106" y="31946"/>
                    <a:pt x="89059" y="32232"/>
                  </a:cubicBezTo>
                  <a:cubicBezTo>
                    <a:pt x="92774" y="33661"/>
                    <a:pt x="96583" y="35185"/>
                    <a:pt x="100394" y="36899"/>
                  </a:cubicBezTo>
                  <a:cubicBezTo>
                    <a:pt x="101441" y="37375"/>
                    <a:pt x="102489" y="37852"/>
                    <a:pt x="103537" y="38328"/>
                  </a:cubicBezTo>
                  <a:cubicBezTo>
                    <a:pt x="108299" y="40614"/>
                    <a:pt x="113062" y="43090"/>
                    <a:pt x="117920" y="45853"/>
                  </a:cubicBezTo>
                  <a:cubicBezTo>
                    <a:pt x="121539" y="47948"/>
                    <a:pt x="125063" y="50139"/>
                    <a:pt x="128492" y="52330"/>
                  </a:cubicBezTo>
                  <a:cubicBezTo>
                    <a:pt x="132493" y="54901"/>
                    <a:pt x="136398" y="57664"/>
                    <a:pt x="140208" y="60521"/>
                  </a:cubicBezTo>
                  <a:cubicBezTo>
                    <a:pt x="141161" y="61283"/>
                    <a:pt x="142113" y="62045"/>
                    <a:pt x="143066" y="62712"/>
                  </a:cubicBezTo>
                  <a:cubicBezTo>
                    <a:pt x="146875" y="65665"/>
                    <a:pt x="150686" y="68808"/>
                    <a:pt x="154305" y="71951"/>
                  </a:cubicBezTo>
                  <a:cubicBezTo>
                    <a:pt x="155067" y="72618"/>
                    <a:pt x="155924" y="73380"/>
                    <a:pt x="156782" y="74047"/>
                  </a:cubicBezTo>
                  <a:cubicBezTo>
                    <a:pt x="159829" y="76809"/>
                    <a:pt x="162782" y="79571"/>
                    <a:pt x="165640" y="82524"/>
                  </a:cubicBezTo>
                  <a:cubicBezTo>
                    <a:pt x="165925" y="82810"/>
                    <a:pt x="166211" y="83095"/>
                    <a:pt x="166497" y="83286"/>
                  </a:cubicBezTo>
                  <a:cubicBezTo>
                    <a:pt x="169640" y="86429"/>
                    <a:pt x="172593" y="89668"/>
                    <a:pt x="175450" y="93001"/>
                  </a:cubicBezTo>
                  <a:cubicBezTo>
                    <a:pt x="176308" y="94049"/>
                    <a:pt x="177165" y="95097"/>
                    <a:pt x="178022" y="96145"/>
                  </a:cubicBezTo>
                  <a:cubicBezTo>
                    <a:pt x="179927" y="98431"/>
                    <a:pt x="181832" y="100812"/>
                    <a:pt x="183642" y="103193"/>
                  </a:cubicBezTo>
                  <a:cubicBezTo>
                    <a:pt x="184595" y="104431"/>
                    <a:pt x="185547" y="105765"/>
                    <a:pt x="186500" y="107003"/>
                  </a:cubicBezTo>
                  <a:cubicBezTo>
                    <a:pt x="188119" y="109194"/>
                    <a:pt x="189643" y="111480"/>
                    <a:pt x="191167" y="113671"/>
                  </a:cubicBezTo>
                  <a:cubicBezTo>
                    <a:pt x="192119" y="115099"/>
                    <a:pt x="193072" y="116528"/>
                    <a:pt x="193929" y="117957"/>
                  </a:cubicBezTo>
                  <a:cubicBezTo>
                    <a:pt x="195072" y="119767"/>
                    <a:pt x="196215" y="121672"/>
                    <a:pt x="197263" y="123481"/>
                  </a:cubicBezTo>
                  <a:cubicBezTo>
                    <a:pt x="198215" y="125196"/>
                    <a:pt x="199263" y="126910"/>
                    <a:pt x="200120" y="128625"/>
                  </a:cubicBezTo>
                  <a:cubicBezTo>
                    <a:pt x="200596" y="129577"/>
                    <a:pt x="201168" y="130530"/>
                    <a:pt x="201644" y="131482"/>
                  </a:cubicBezTo>
                  <a:cubicBezTo>
                    <a:pt x="203073" y="134340"/>
                    <a:pt x="204502" y="137197"/>
                    <a:pt x="205740" y="140055"/>
                  </a:cubicBezTo>
                  <a:cubicBezTo>
                    <a:pt x="205740" y="140055"/>
                    <a:pt x="205740" y="140055"/>
                    <a:pt x="205740" y="140055"/>
                  </a:cubicBezTo>
                  <a:cubicBezTo>
                    <a:pt x="207074" y="143103"/>
                    <a:pt x="208312" y="146246"/>
                    <a:pt x="209455" y="149389"/>
                  </a:cubicBezTo>
                  <a:cubicBezTo>
                    <a:pt x="209550" y="149770"/>
                    <a:pt x="209741" y="150151"/>
                    <a:pt x="209836" y="150532"/>
                  </a:cubicBezTo>
                  <a:cubicBezTo>
                    <a:pt x="210884" y="153580"/>
                    <a:pt x="211836" y="156533"/>
                    <a:pt x="212693" y="159581"/>
                  </a:cubicBezTo>
                  <a:cubicBezTo>
                    <a:pt x="212789" y="159962"/>
                    <a:pt x="212884" y="160248"/>
                    <a:pt x="212979" y="160629"/>
                  </a:cubicBezTo>
                  <a:cubicBezTo>
                    <a:pt x="213741" y="163677"/>
                    <a:pt x="214503" y="166630"/>
                    <a:pt x="215075" y="169678"/>
                  </a:cubicBezTo>
                  <a:cubicBezTo>
                    <a:pt x="215170" y="170059"/>
                    <a:pt x="215170" y="170344"/>
                    <a:pt x="215265" y="170725"/>
                  </a:cubicBezTo>
                  <a:cubicBezTo>
                    <a:pt x="215837" y="173678"/>
                    <a:pt x="216217" y="176631"/>
                    <a:pt x="216503" y="179584"/>
                  </a:cubicBezTo>
                  <a:cubicBezTo>
                    <a:pt x="216503" y="180060"/>
                    <a:pt x="216599" y="180441"/>
                    <a:pt x="216599" y="180917"/>
                  </a:cubicBezTo>
                  <a:cubicBezTo>
                    <a:pt x="216884" y="184060"/>
                    <a:pt x="217075" y="187204"/>
                    <a:pt x="216979" y="190347"/>
                  </a:cubicBezTo>
                  <a:cubicBezTo>
                    <a:pt x="216979" y="194443"/>
                    <a:pt x="216599" y="198348"/>
                    <a:pt x="216027" y="202253"/>
                  </a:cubicBezTo>
                  <a:cubicBezTo>
                    <a:pt x="215837" y="203206"/>
                    <a:pt x="215741" y="204063"/>
                    <a:pt x="215551" y="205015"/>
                  </a:cubicBezTo>
                  <a:cubicBezTo>
                    <a:pt x="214979" y="207778"/>
                    <a:pt x="214313" y="210349"/>
                    <a:pt x="213455" y="212921"/>
                  </a:cubicBezTo>
                  <a:cubicBezTo>
                    <a:pt x="213074" y="214159"/>
                    <a:pt x="212693" y="215398"/>
                    <a:pt x="212312" y="216636"/>
                  </a:cubicBezTo>
                  <a:cubicBezTo>
                    <a:pt x="211265" y="219398"/>
                    <a:pt x="210026" y="222160"/>
                    <a:pt x="208693" y="224827"/>
                  </a:cubicBezTo>
                  <a:cubicBezTo>
                    <a:pt x="208312" y="225494"/>
                    <a:pt x="208121" y="226161"/>
                    <a:pt x="207740" y="226828"/>
                  </a:cubicBezTo>
                  <a:cubicBezTo>
                    <a:pt x="205931" y="230066"/>
                    <a:pt x="203930" y="233209"/>
                    <a:pt x="201644" y="236162"/>
                  </a:cubicBezTo>
                  <a:cubicBezTo>
                    <a:pt x="201073" y="237019"/>
                    <a:pt x="200311" y="237781"/>
                    <a:pt x="199644" y="238543"/>
                  </a:cubicBezTo>
                  <a:cubicBezTo>
                    <a:pt x="197929" y="240734"/>
                    <a:pt x="196120" y="242830"/>
                    <a:pt x="194215" y="244830"/>
                  </a:cubicBezTo>
                  <a:cubicBezTo>
                    <a:pt x="193262" y="245782"/>
                    <a:pt x="192310" y="246830"/>
                    <a:pt x="191262" y="247783"/>
                  </a:cubicBezTo>
                  <a:cubicBezTo>
                    <a:pt x="189452" y="249592"/>
                    <a:pt x="187547" y="251307"/>
                    <a:pt x="185547" y="253021"/>
                  </a:cubicBezTo>
                  <a:cubicBezTo>
                    <a:pt x="184499" y="253974"/>
                    <a:pt x="183356" y="254926"/>
                    <a:pt x="182213" y="255784"/>
                  </a:cubicBezTo>
                  <a:cubicBezTo>
                    <a:pt x="180023" y="257498"/>
                    <a:pt x="177832" y="259213"/>
                    <a:pt x="175546" y="260832"/>
                  </a:cubicBezTo>
                  <a:cubicBezTo>
                    <a:pt x="174498" y="261594"/>
                    <a:pt x="173546" y="262356"/>
                    <a:pt x="172403" y="263118"/>
                  </a:cubicBezTo>
                  <a:cubicBezTo>
                    <a:pt x="168974" y="265404"/>
                    <a:pt x="165545" y="267690"/>
                    <a:pt x="161925" y="269881"/>
                  </a:cubicBezTo>
                  <a:lnTo>
                    <a:pt x="200787" y="247306"/>
                  </a:lnTo>
                  <a:cubicBezTo>
                    <a:pt x="204407" y="245116"/>
                    <a:pt x="207931" y="242830"/>
                    <a:pt x="211265" y="240544"/>
                  </a:cubicBezTo>
                  <a:cubicBezTo>
                    <a:pt x="211931" y="239305"/>
                    <a:pt x="212979" y="238543"/>
                    <a:pt x="214027" y="237781"/>
                  </a:cubicBez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4" name="Freeform: Shape 153">
              <a:extLst>
                <a:ext uri="{FF2B5EF4-FFF2-40B4-BE49-F238E27FC236}">
                  <a16:creationId xmlns:a16="http://schemas.microsoft.com/office/drawing/2014/main" id="{8F56CB8E-673A-40FF-125C-8D9914BA0A01}"/>
                </a:ext>
              </a:extLst>
            </p:cNvPr>
            <p:cNvSpPr/>
            <p:nvPr/>
          </p:nvSpPr>
          <p:spPr>
            <a:xfrm>
              <a:off x="7154461" y="2669484"/>
              <a:ext cx="287336" cy="540649"/>
            </a:xfrm>
            <a:custGeom>
              <a:avLst/>
              <a:gdLst>
                <a:gd name="connsiteX0" fmla="*/ 117729 w 224885"/>
                <a:gd name="connsiteY0" fmla="*/ 23283 h 423142"/>
                <a:gd name="connsiteX1" fmla="*/ 216599 w 224885"/>
                <a:gd name="connsiteY1" fmla="*/ 167778 h 423142"/>
                <a:gd name="connsiteX2" fmla="*/ 161544 w 224885"/>
                <a:gd name="connsiteY2" fmla="*/ 247311 h 423142"/>
                <a:gd name="connsiteX3" fmla="*/ 102489 w 224885"/>
                <a:gd name="connsiteY3" fmla="*/ 285316 h 423142"/>
                <a:gd name="connsiteX4" fmla="*/ 224885 w 224885"/>
                <a:gd name="connsiteY4" fmla="*/ 355992 h 423142"/>
                <a:gd name="connsiteX5" fmla="*/ 224695 w 224885"/>
                <a:gd name="connsiteY5" fmla="*/ 423143 h 423142"/>
                <a:gd name="connsiteX6" fmla="*/ 7334 w 224885"/>
                <a:gd name="connsiteY6" fmla="*/ 297603 h 423142"/>
                <a:gd name="connsiteX7" fmla="*/ 7525 w 224885"/>
                <a:gd name="connsiteY7" fmla="*/ 242739 h 423142"/>
                <a:gd name="connsiteX8" fmla="*/ 111633 w 224885"/>
                <a:gd name="connsiteY8" fmla="*/ 176350 h 423142"/>
                <a:gd name="connsiteX9" fmla="*/ 139637 w 224885"/>
                <a:gd name="connsiteY9" fmla="*/ 135202 h 423142"/>
                <a:gd name="connsiteX10" fmla="*/ 106966 w 224885"/>
                <a:gd name="connsiteY10" fmla="*/ 85672 h 423142"/>
                <a:gd name="connsiteX11" fmla="*/ 27623 w 224885"/>
                <a:gd name="connsiteY11" fmla="*/ 82338 h 423142"/>
                <a:gd name="connsiteX12" fmla="*/ 0 w 224885"/>
                <a:gd name="connsiteY12" fmla="*/ 5281 h 423142"/>
                <a:gd name="connsiteX13" fmla="*/ 117729 w 224885"/>
                <a:gd name="connsiteY13" fmla="*/ 23283 h 42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85" h="423142">
                  <a:moveTo>
                    <a:pt x="117729" y="23283"/>
                  </a:moveTo>
                  <a:cubicBezTo>
                    <a:pt x="175450" y="56621"/>
                    <a:pt x="216789" y="114914"/>
                    <a:pt x="216599" y="167778"/>
                  </a:cubicBezTo>
                  <a:cubicBezTo>
                    <a:pt x="216503" y="203973"/>
                    <a:pt x="193167" y="228261"/>
                    <a:pt x="161544" y="247311"/>
                  </a:cubicBezTo>
                  <a:lnTo>
                    <a:pt x="102489" y="285316"/>
                  </a:lnTo>
                  <a:lnTo>
                    <a:pt x="224885" y="355992"/>
                  </a:lnTo>
                  <a:lnTo>
                    <a:pt x="224695" y="423143"/>
                  </a:lnTo>
                  <a:lnTo>
                    <a:pt x="7334" y="297603"/>
                  </a:lnTo>
                  <a:lnTo>
                    <a:pt x="7525" y="242739"/>
                  </a:lnTo>
                  <a:lnTo>
                    <a:pt x="111633" y="176350"/>
                  </a:lnTo>
                  <a:cubicBezTo>
                    <a:pt x="127825" y="166158"/>
                    <a:pt x="139541" y="150442"/>
                    <a:pt x="139637" y="135202"/>
                  </a:cubicBezTo>
                  <a:cubicBezTo>
                    <a:pt x="139732" y="116152"/>
                    <a:pt x="127730" y="97674"/>
                    <a:pt x="106966" y="85672"/>
                  </a:cubicBezTo>
                  <a:cubicBezTo>
                    <a:pt x="83344" y="72051"/>
                    <a:pt x="54292" y="71575"/>
                    <a:pt x="27623" y="82338"/>
                  </a:cubicBezTo>
                  <a:lnTo>
                    <a:pt x="0" y="5281"/>
                  </a:lnTo>
                  <a:cubicBezTo>
                    <a:pt x="36386" y="-5101"/>
                    <a:pt x="76295" y="-720"/>
                    <a:pt x="117729" y="23283"/>
                  </a:cubicBez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nvGrpSpPr>
            <p:cNvPr id="155" name="Graphic 2">
              <a:extLst>
                <a:ext uri="{FF2B5EF4-FFF2-40B4-BE49-F238E27FC236}">
                  <a16:creationId xmlns:a16="http://schemas.microsoft.com/office/drawing/2014/main" id="{C86F9939-6DE4-34CA-FFD8-E76A8EF009D7}"/>
                </a:ext>
              </a:extLst>
            </p:cNvPr>
            <p:cNvGrpSpPr/>
            <p:nvPr/>
          </p:nvGrpSpPr>
          <p:grpSpPr>
            <a:xfrm>
              <a:off x="7704267" y="3255015"/>
              <a:ext cx="190461" cy="938681"/>
              <a:chOff x="5909404" y="2833682"/>
              <a:chExt cx="149066" cy="734668"/>
            </a:xfrm>
            <a:solidFill>
              <a:schemeClr val="bg1">
                <a:lumMod val="75000"/>
              </a:schemeClr>
            </a:solidFill>
          </p:grpSpPr>
          <p:sp>
            <p:nvSpPr>
              <p:cNvPr id="178" name="Freeform: Shape 177">
                <a:extLst>
                  <a:ext uri="{FF2B5EF4-FFF2-40B4-BE49-F238E27FC236}">
                    <a16:creationId xmlns:a16="http://schemas.microsoft.com/office/drawing/2014/main" id="{CE7821D4-C9E2-136B-BFFA-7BC8543CCA68}"/>
                  </a:ext>
                </a:extLst>
              </p:cNvPr>
              <p:cNvSpPr/>
              <p:nvPr/>
            </p:nvSpPr>
            <p:spPr>
              <a:xfrm>
                <a:off x="5944647" y="2957988"/>
                <a:ext cx="107727" cy="72961"/>
              </a:xfrm>
              <a:custGeom>
                <a:avLst/>
                <a:gdLst>
                  <a:gd name="connsiteX0" fmla="*/ 107633 w 107727"/>
                  <a:gd name="connsiteY0" fmla="*/ 0 h 72961"/>
                  <a:gd name="connsiteX1" fmla="*/ 107728 w 107727"/>
                  <a:gd name="connsiteY1" fmla="*/ 10858 h 72961"/>
                  <a:gd name="connsiteX2" fmla="*/ 102870 w 107727"/>
                  <a:gd name="connsiteY2" fmla="*/ 13621 h 72961"/>
                  <a:gd name="connsiteX3" fmla="*/ 4858 w 107727"/>
                  <a:gd name="connsiteY3" fmla="*/ 70199 h 72961"/>
                  <a:gd name="connsiteX4" fmla="*/ 95 w 107727"/>
                  <a:gd name="connsiteY4" fmla="*/ 72962 h 72961"/>
                  <a:gd name="connsiteX5" fmla="*/ 0 w 107727"/>
                  <a:gd name="connsiteY5" fmla="*/ 62103 h 72961"/>
                  <a:gd name="connsiteX6" fmla="*/ 4858 w 107727"/>
                  <a:gd name="connsiteY6" fmla="*/ 59341 h 72961"/>
                  <a:gd name="connsiteX7" fmla="*/ 102870 w 107727"/>
                  <a:gd name="connsiteY7" fmla="*/ 2762 h 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27" h="72961">
                    <a:moveTo>
                      <a:pt x="107633" y="0"/>
                    </a:moveTo>
                    <a:lnTo>
                      <a:pt x="107728" y="10858"/>
                    </a:lnTo>
                    <a:lnTo>
                      <a:pt x="102870" y="13621"/>
                    </a:lnTo>
                    <a:lnTo>
                      <a:pt x="4858" y="70199"/>
                    </a:lnTo>
                    <a:lnTo>
                      <a:pt x="95" y="72962"/>
                    </a:lnTo>
                    <a:lnTo>
                      <a:pt x="0" y="62103"/>
                    </a:lnTo>
                    <a:lnTo>
                      <a:pt x="4858" y="59341"/>
                    </a:lnTo>
                    <a:lnTo>
                      <a:pt x="102870" y="276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9" name="Freeform: Shape 178">
                <a:extLst>
                  <a:ext uri="{FF2B5EF4-FFF2-40B4-BE49-F238E27FC236}">
                    <a16:creationId xmlns:a16="http://schemas.microsoft.com/office/drawing/2014/main" id="{06E644FB-E745-551D-138F-E7A31EA516A8}"/>
                  </a:ext>
                </a:extLst>
              </p:cNvPr>
              <p:cNvSpPr/>
              <p:nvPr/>
            </p:nvSpPr>
            <p:spPr>
              <a:xfrm>
                <a:off x="5945028" y="3068383"/>
                <a:ext cx="107632" cy="72961"/>
              </a:xfrm>
              <a:custGeom>
                <a:avLst/>
                <a:gdLst>
                  <a:gd name="connsiteX0" fmla="*/ 107633 w 107632"/>
                  <a:gd name="connsiteY0" fmla="*/ 0 h 72961"/>
                  <a:gd name="connsiteX1" fmla="*/ 107633 w 107632"/>
                  <a:gd name="connsiteY1" fmla="*/ 10858 h 72961"/>
                  <a:gd name="connsiteX2" fmla="*/ 102870 w 107632"/>
                  <a:gd name="connsiteY2" fmla="*/ 13621 h 72961"/>
                  <a:gd name="connsiteX3" fmla="*/ 4763 w 107632"/>
                  <a:gd name="connsiteY3" fmla="*/ 70199 h 72961"/>
                  <a:gd name="connsiteX4" fmla="*/ 0 w 107632"/>
                  <a:gd name="connsiteY4" fmla="*/ 72962 h 72961"/>
                  <a:gd name="connsiteX5" fmla="*/ 0 w 107632"/>
                  <a:gd name="connsiteY5" fmla="*/ 62103 h 72961"/>
                  <a:gd name="connsiteX6" fmla="*/ 4763 w 107632"/>
                  <a:gd name="connsiteY6" fmla="*/ 59341 h 72961"/>
                  <a:gd name="connsiteX7" fmla="*/ 102775 w 107632"/>
                  <a:gd name="connsiteY7" fmla="*/ 2762 h 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 h="72961">
                    <a:moveTo>
                      <a:pt x="107633" y="0"/>
                    </a:moveTo>
                    <a:lnTo>
                      <a:pt x="107633" y="10858"/>
                    </a:lnTo>
                    <a:lnTo>
                      <a:pt x="102870" y="13621"/>
                    </a:lnTo>
                    <a:lnTo>
                      <a:pt x="4763" y="70199"/>
                    </a:lnTo>
                    <a:lnTo>
                      <a:pt x="0" y="72962"/>
                    </a:lnTo>
                    <a:lnTo>
                      <a:pt x="0" y="62103"/>
                    </a:lnTo>
                    <a:lnTo>
                      <a:pt x="4763" y="59341"/>
                    </a:lnTo>
                    <a:lnTo>
                      <a:pt x="102775" y="276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0" name="Freeform: Shape 179">
                <a:extLst>
                  <a:ext uri="{FF2B5EF4-FFF2-40B4-BE49-F238E27FC236}">
                    <a16:creationId xmlns:a16="http://schemas.microsoft.com/office/drawing/2014/main" id="{14C0621D-2502-47D5-7D32-453E20F481FB}"/>
                  </a:ext>
                </a:extLst>
              </p:cNvPr>
              <p:cNvSpPr/>
              <p:nvPr/>
            </p:nvSpPr>
            <p:spPr>
              <a:xfrm>
                <a:off x="5945313" y="3178778"/>
                <a:ext cx="107632" cy="73056"/>
              </a:xfrm>
              <a:custGeom>
                <a:avLst/>
                <a:gdLst>
                  <a:gd name="connsiteX0" fmla="*/ 107633 w 107632"/>
                  <a:gd name="connsiteY0" fmla="*/ 0 h 73056"/>
                  <a:gd name="connsiteX1" fmla="*/ 107633 w 107632"/>
                  <a:gd name="connsiteY1" fmla="*/ 10858 h 73056"/>
                  <a:gd name="connsiteX2" fmla="*/ 102870 w 107632"/>
                  <a:gd name="connsiteY2" fmla="*/ 13621 h 73056"/>
                  <a:gd name="connsiteX3" fmla="*/ 4763 w 107632"/>
                  <a:gd name="connsiteY3" fmla="*/ 70295 h 73056"/>
                  <a:gd name="connsiteX4" fmla="*/ 0 w 107632"/>
                  <a:gd name="connsiteY4" fmla="*/ 73057 h 73056"/>
                  <a:gd name="connsiteX5" fmla="*/ 0 w 107632"/>
                  <a:gd name="connsiteY5" fmla="*/ 62103 h 73056"/>
                  <a:gd name="connsiteX6" fmla="*/ 4763 w 107632"/>
                  <a:gd name="connsiteY6" fmla="*/ 59341 h 73056"/>
                  <a:gd name="connsiteX7" fmla="*/ 102870 w 107632"/>
                  <a:gd name="connsiteY7" fmla="*/ 2762 h 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 h="73056">
                    <a:moveTo>
                      <a:pt x="107633" y="0"/>
                    </a:moveTo>
                    <a:lnTo>
                      <a:pt x="107633" y="10858"/>
                    </a:lnTo>
                    <a:lnTo>
                      <a:pt x="102870" y="13621"/>
                    </a:lnTo>
                    <a:lnTo>
                      <a:pt x="4763" y="70295"/>
                    </a:lnTo>
                    <a:lnTo>
                      <a:pt x="0" y="73057"/>
                    </a:lnTo>
                    <a:lnTo>
                      <a:pt x="0" y="62103"/>
                    </a:lnTo>
                    <a:lnTo>
                      <a:pt x="4763" y="59341"/>
                    </a:lnTo>
                    <a:lnTo>
                      <a:pt x="102870" y="276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1" name="Freeform: Shape 180">
                <a:extLst>
                  <a:ext uri="{FF2B5EF4-FFF2-40B4-BE49-F238E27FC236}">
                    <a16:creationId xmlns:a16="http://schemas.microsoft.com/office/drawing/2014/main" id="{700B1A8C-5A22-1C9F-BB4B-685B840F56F1}"/>
                  </a:ext>
                </a:extLst>
              </p:cNvPr>
              <p:cNvSpPr/>
              <p:nvPr/>
            </p:nvSpPr>
            <p:spPr>
              <a:xfrm>
                <a:off x="5945599" y="3289173"/>
                <a:ext cx="107632" cy="73056"/>
              </a:xfrm>
              <a:custGeom>
                <a:avLst/>
                <a:gdLst>
                  <a:gd name="connsiteX0" fmla="*/ 107632 w 107632"/>
                  <a:gd name="connsiteY0" fmla="*/ 0 h 73056"/>
                  <a:gd name="connsiteX1" fmla="*/ 107632 w 107632"/>
                  <a:gd name="connsiteY1" fmla="*/ 10954 h 73056"/>
                  <a:gd name="connsiteX2" fmla="*/ 102870 w 107632"/>
                  <a:gd name="connsiteY2" fmla="*/ 13716 h 73056"/>
                  <a:gd name="connsiteX3" fmla="*/ 4858 w 107632"/>
                  <a:gd name="connsiteY3" fmla="*/ 70294 h 73056"/>
                  <a:gd name="connsiteX4" fmla="*/ 95 w 107632"/>
                  <a:gd name="connsiteY4" fmla="*/ 73057 h 73056"/>
                  <a:gd name="connsiteX5" fmla="*/ 0 w 107632"/>
                  <a:gd name="connsiteY5" fmla="*/ 62198 h 73056"/>
                  <a:gd name="connsiteX6" fmla="*/ 4763 w 107632"/>
                  <a:gd name="connsiteY6" fmla="*/ 59436 h 73056"/>
                  <a:gd name="connsiteX7" fmla="*/ 102870 w 107632"/>
                  <a:gd name="connsiteY7" fmla="*/ 2762 h 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 h="73056">
                    <a:moveTo>
                      <a:pt x="107632" y="0"/>
                    </a:moveTo>
                    <a:lnTo>
                      <a:pt x="107632" y="10954"/>
                    </a:lnTo>
                    <a:lnTo>
                      <a:pt x="102870" y="13716"/>
                    </a:lnTo>
                    <a:lnTo>
                      <a:pt x="4858" y="70294"/>
                    </a:lnTo>
                    <a:lnTo>
                      <a:pt x="95" y="73057"/>
                    </a:lnTo>
                    <a:lnTo>
                      <a:pt x="0" y="62198"/>
                    </a:lnTo>
                    <a:lnTo>
                      <a:pt x="4763" y="59436"/>
                    </a:lnTo>
                    <a:lnTo>
                      <a:pt x="102870" y="276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2" name="Freeform: Shape 181">
                <a:extLst>
                  <a:ext uri="{FF2B5EF4-FFF2-40B4-BE49-F238E27FC236}">
                    <a16:creationId xmlns:a16="http://schemas.microsoft.com/office/drawing/2014/main" id="{05DD3093-01B9-676C-BF6B-1D7EEF9BD987}"/>
                  </a:ext>
                </a:extLst>
              </p:cNvPr>
              <p:cNvSpPr/>
              <p:nvPr/>
            </p:nvSpPr>
            <p:spPr>
              <a:xfrm>
                <a:off x="5945980" y="3399567"/>
                <a:ext cx="107632" cy="73056"/>
              </a:xfrm>
              <a:custGeom>
                <a:avLst/>
                <a:gdLst>
                  <a:gd name="connsiteX0" fmla="*/ 107537 w 107632"/>
                  <a:gd name="connsiteY0" fmla="*/ 0 h 73056"/>
                  <a:gd name="connsiteX1" fmla="*/ 107633 w 107632"/>
                  <a:gd name="connsiteY1" fmla="*/ 10954 h 73056"/>
                  <a:gd name="connsiteX2" fmla="*/ 102870 w 107632"/>
                  <a:gd name="connsiteY2" fmla="*/ 13716 h 73056"/>
                  <a:gd name="connsiteX3" fmla="*/ 4763 w 107632"/>
                  <a:gd name="connsiteY3" fmla="*/ 70294 h 73056"/>
                  <a:gd name="connsiteX4" fmla="*/ 0 w 107632"/>
                  <a:gd name="connsiteY4" fmla="*/ 73057 h 73056"/>
                  <a:gd name="connsiteX5" fmla="*/ 0 w 107632"/>
                  <a:gd name="connsiteY5" fmla="*/ 62198 h 73056"/>
                  <a:gd name="connsiteX6" fmla="*/ 4763 w 107632"/>
                  <a:gd name="connsiteY6" fmla="*/ 59436 h 73056"/>
                  <a:gd name="connsiteX7" fmla="*/ 102775 w 107632"/>
                  <a:gd name="connsiteY7" fmla="*/ 2762 h 7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 h="73056">
                    <a:moveTo>
                      <a:pt x="107537" y="0"/>
                    </a:moveTo>
                    <a:lnTo>
                      <a:pt x="107633" y="10954"/>
                    </a:lnTo>
                    <a:lnTo>
                      <a:pt x="102870" y="13716"/>
                    </a:lnTo>
                    <a:lnTo>
                      <a:pt x="4763" y="70294"/>
                    </a:lnTo>
                    <a:lnTo>
                      <a:pt x="0" y="73057"/>
                    </a:lnTo>
                    <a:lnTo>
                      <a:pt x="0" y="62198"/>
                    </a:lnTo>
                    <a:lnTo>
                      <a:pt x="4763" y="59436"/>
                    </a:lnTo>
                    <a:lnTo>
                      <a:pt x="102775" y="276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3" name="Freeform: Shape 182">
                <a:extLst>
                  <a:ext uri="{FF2B5EF4-FFF2-40B4-BE49-F238E27FC236}">
                    <a16:creationId xmlns:a16="http://schemas.microsoft.com/office/drawing/2014/main" id="{96D7A5DD-5424-9648-A7CA-102BA5A98D71}"/>
                  </a:ext>
                </a:extLst>
              </p:cNvPr>
              <p:cNvSpPr/>
              <p:nvPr/>
            </p:nvSpPr>
            <p:spPr>
              <a:xfrm>
                <a:off x="5909404" y="2895214"/>
                <a:ext cx="41719" cy="673136"/>
              </a:xfrm>
              <a:custGeom>
                <a:avLst/>
                <a:gdLst>
                  <a:gd name="connsiteX0" fmla="*/ 41338 w 41719"/>
                  <a:gd name="connsiteY0" fmla="*/ 574648 h 673136"/>
                  <a:gd name="connsiteX1" fmla="*/ 36576 w 41719"/>
                  <a:gd name="connsiteY1" fmla="*/ 577410 h 673136"/>
                  <a:gd name="connsiteX2" fmla="*/ 36576 w 41719"/>
                  <a:gd name="connsiteY2" fmla="*/ 566552 h 673136"/>
                  <a:gd name="connsiteX3" fmla="*/ 41338 w 41719"/>
                  <a:gd name="connsiteY3" fmla="*/ 563789 h 673136"/>
                  <a:gd name="connsiteX4" fmla="*/ 41053 w 41719"/>
                  <a:gd name="connsiteY4" fmla="*/ 464253 h 673136"/>
                  <a:gd name="connsiteX5" fmla="*/ 36290 w 41719"/>
                  <a:gd name="connsiteY5" fmla="*/ 467016 h 673136"/>
                  <a:gd name="connsiteX6" fmla="*/ 36290 w 41719"/>
                  <a:gd name="connsiteY6" fmla="*/ 456157 h 673136"/>
                  <a:gd name="connsiteX7" fmla="*/ 41053 w 41719"/>
                  <a:gd name="connsiteY7" fmla="*/ 453395 h 673136"/>
                  <a:gd name="connsiteX8" fmla="*/ 40767 w 41719"/>
                  <a:gd name="connsiteY8" fmla="*/ 353858 h 673136"/>
                  <a:gd name="connsiteX9" fmla="*/ 36004 w 41719"/>
                  <a:gd name="connsiteY9" fmla="*/ 356621 h 673136"/>
                  <a:gd name="connsiteX10" fmla="*/ 36004 w 41719"/>
                  <a:gd name="connsiteY10" fmla="*/ 345762 h 673136"/>
                  <a:gd name="connsiteX11" fmla="*/ 40767 w 41719"/>
                  <a:gd name="connsiteY11" fmla="*/ 343000 h 673136"/>
                  <a:gd name="connsiteX12" fmla="*/ 40481 w 41719"/>
                  <a:gd name="connsiteY12" fmla="*/ 243464 h 673136"/>
                  <a:gd name="connsiteX13" fmla="*/ 35719 w 41719"/>
                  <a:gd name="connsiteY13" fmla="*/ 246226 h 673136"/>
                  <a:gd name="connsiteX14" fmla="*/ 35719 w 41719"/>
                  <a:gd name="connsiteY14" fmla="*/ 235367 h 673136"/>
                  <a:gd name="connsiteX15" fmla="*/ 40481 w 41719"/>
                  <a:gd name="connsiteY15" fmla="*/ 232605 h 673136"/>
                  <a:gd name="connsiteX16" fmla="*/ 40196 w 41719"/>
                  <a:gd name="connsiteY16" fmla="*/ 133069 h 673136"/>
                  <a:gd name="connsiteX17" fmla="*/ 35433 w 41719"/>
                  <a:gd name="connsiteY17" fmla="*/ 135831 h 673136"/>
                  <a:gd name="connsiteX18" fmla="*/ 35433 w 41719"/>
                  <a:gd name="connsiteY18" fmla="*/ 124973 h 673136"/>
                  <a:gd name="connsiteX19" fmla="*/ 40196 w 41719"/>
                  <a:gd name="connsiteY19" fmla="*/ 122210 h 673136"/>
                  <a:gd name="connsiteX20" fmla="*/ 39910 w 41719"/>
                  <a:gd name="connsiteY20" fmla="*/ 21245 h 673136"/>
                  <a:gd name="connsiteX21" fmla="*/ 39910 w 41719"/>
                  <a:gd name="connsiteY21" fmla="*/ 21245 h 673136"/>
                  <a:gd name="connsiteX22" fmla="*/ 39910 w 41719"/>
                  <a:gd name="connsiteY22" fmla="*/ 20483 h 673136"/>
                  <a:gd name="connsiteX23" fmla="*/ 39814 w 41719"/>
                  <a:gd name="connsiteY23" fmla="*/ 20483 h 673136"/>
                  <a:gd name="connsiteX24" fmla="*/ 18097 w 41719"/>
                  <a:gd name="connsiteY24" fmla="*/ 5 h 673136"/>
                  <a:gd name="connsiteX25" fmla="*/ 0 w 41719"/>
                  <a:gd name="connsiteY25" fmla="*/ 18293 h 673136"/>
                  <a:gd name="connsiteX26" fmla="*/ 10001 w 41719"/>
                  <a:gd name="connsiteY26" fmla="*/ 18864 h 673136"/>
                  <a:gd name="connsiteX27" fmla="*/ 17812 w 41719"/>
                  <a:gd name="connsiteY27" fmla="*/ 10101 h 673136"/>
                  <a:gd name="connsiteX28" fmla="*/ 30385 w 41719"/>
                  <a:gd name="connsiteY28" fmla="*/ 26008 h 673136"/>
                  <a:gd name="connsiteX29" fmla="*/ 32194 w 41719"/>
                  <a:gd name="connsiteY29" fmla="*/ 673137 h 673136"/>
                  <a:gd name="connsiteX30" fmla="*/ 41719 w 41719"/>
                  <a:gd name="connsiteY30" fmla="*/ 667707 h 673136"/>
                  <a:gd name="connsiteX31" fmla="*/ 41338 w 41719"/>
                  <a:gd name="connsiteY31" fmla="*/ 574648 h 67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719" h="673136">
                    <a:moveTo>
                      <a:pt x="41338" y="574648"/>
                    </a:moveTo>
                    <a:lnTo>
                      <a:pt x="36576" y="577410"/>
                    </a:lnTo>
                    <a:lnTo>
                      <a:pt x="36576" y="566552"/>
                    </a:lnTo>
                    <a:lnTo>
                      <a:pt x="41338" y="563789"/>
                    </a:lnTo>
                    <a:lnTo>
                      <a:pt x="41053" y="464253"/>
                    </a:lnTo>
                    <a:lnTo>
                      <a:pt x="36290" y="467016"/>
                    </a:lnTo>
                    <a:lnTo>
                      <a:pt x="36290" y="456157"/>
                    </a:lnTo>
                    <a:lnTo>
                      <a:pt x="41053" y="453395"/>
                    </a:lnTo>
                    <a:lnTo>
                      <a:pt x="40767" y="353858"/>
                    </a:lnTo>
                    <a:lnTo>
                      <a:pt x="36004" y="356621"/>
                    </a:lnTo>
                    <a:lnTo>
                      <a:pt x="36004" y="345762"/>
                    </a:lnTo>
                    <a:lnTo>
                      <a:pt x="40767" y="343000"/>
                    </a:lnTo>
                    <a:lnTo>
                      <a:pt x="40481" y="243464"/>
                    </a:lnTo>
                    <a:lnTo>
                      <a:pt x="35719" y="246226"/>
                    </a:lnTo>
                    <a:lnTo>
                      <a:pt x="35719" y="235367"/>
                    </a:lnTo>
                    <a:lnTo>
                      <a:pt x="40481" y="232605"/>
                    </a:lnTo>
                    <a:lnTo>
                      <a:pt x="40196" y="133069"/>
                    </a:lnTo>
                    <a:lnTo>
                      <a:pt x="35433" y="135831"/>
                    </a:lnTo>
                    <a:lnTo>
                      <a:pt x="35433" y="124973"/>
                    </a:lnTo>
                    <a:lnTo>
                      <a:pt x="40196" y="122210"/>
                    </a:lnTo>
                    <a:lnTo>
                      <a:pt x="39910" y="21245"/>
                    </a:lnTo>
                    <a:cubicBezTo>
                      <a:pt x="39910" y="21245"/>
                      <a:pt x="39910" y="21245"/>
                      <a:pt x="39910" y="21245"/>
                    </a:cubicBezTo>
                    <a:lnTo>
                      <a:pt x="39910" y="20483"/>
                    </a:lnTo>
                    <a:lnTo>
                      <a:pt x="39814" y="20483"/>
                    </a:lnTo>
                    <a:cubicBezTo>
                      <a:pt x="39433" y="6196"/>
                      <a:pt x="28765" y="290"/>
                      <a:pt x="18097" y="5"/>
                    </a:cubicBezTo>
                    <a:cubicBezTo>
                      <a:pt x="9239" y="-186"/>
                      <a:pt x="762" y="5339"/>
                      <a:pt x="0" y="18293"/>
                    </a:cubicBezTo>
                    <a:lnTo>
                      <a:pt x="10001" y="18864"/>
                    </a:lnTo>
                    <a:cubicBezTo>
                      <a:pt x="10382" y="13054"/>
                      <a:pt x="13049" y="10101"/>
                      <a:pt x="17812" y="10101"/>
                    </a:cubicBezTo>
                    <a:cubicBezTo>
                      <a:pt x="26956" y="10101"/>
                      <a:pt x="30385" y="16388"/>
                      <a:pt x="30385" y="26008"/>
                    </a:cubicBezTo>
                    <a:lnTo>
                      <a:pt x="32194" y="673137"/>
                    </a:lnTo>
                    <a:lnTo>
                      <a:pt x="41719" y="667707"/>
                    </a:lnTo>
                    <a:lnTo>
                      <a:pt x="41338" y="574648"/>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84" name="Freeform: Shape 183">
                <a:extLst>
                  <a:ext uri="{FF2B5EF4-FFF2-40B4-BE49-F238E27FC236}">
                    <a16:creationId xmlns:a16="http://schemas.microsoft.com/office/drawing/2014/main" id="{74593971-FA73-CCB3-75E9-8466A4E08CD8}"/>
                  </a:ext>
                </a:extLst>
              </p:cNvPr>
              <p:cNvSpPr/>
              <p:nvPr/>
            </p:nvSpPr>
            <p:spPr>
              <a:xfrm>
                <a:off x="6016846" y="2833682"/>
                <a:ext cx="41624" cy="672279"/>
              </a:xfrm>
              <a:custGeom>
                <a:avLst/>
                <a:gdLst>
                  <a:gd name="connsiteX0" fmla="*/ 39910 w 41624"/>
                  <a:gd name="connsiteY0" fmla="*/ 19722 h 672279"/>
                  <a:gd name="connsiteX1" fmla="*/ 39719 w 41624"/>
                  <a:gd name="connsiteY1" fmla="*/ 19817 h 672279"/>
                  <a:gd name="connsiteX2" fmla="*/ 18097 w 41624"/>
                  <a:gd name="connsiteY2" fmla="*/ 5 h 672279"/>
                  <a:gd name="connsiteX3" fmla="*/ 0 w 41624"/>
                  <a:gd name="connsiteY3" fmla="*/ 18293 h 672279"/>
                  <a:gd name="connsiteX4" fmla="*/ 10001 w 41624"/>
                  <a:gd name="connsiteY4" fmla="*/ 18864 h 672279"/>
                  <a:gd name="connsiteX5" fmla="*/ 17812 w 41624"/>
                  <a:gd name="connsiteY5" fmla="*/ 10101 h 672279"/>
                  <a:gd name="connsiteX6" fmla="*/ 30385 w 41624"/>
                  <a:gd name="connsiteY6" fmla="*/ 26008 h 672279"/>
                  <a:gd name="connsiteX7" fmla="*/ 30385 w 41624"/>
                  <a:gd name="connsiteY7" fmla="*/ 26008 h 672279"/>
                  <a:gd name="connsiteX8" fmla="*/ 30671 w 41624"/>
                  <a:gd name="connsiteY8" fmla="*/ 127068 h 672279"/>
                  <a:gd name="connsiteX9" fmla="*/ 35433 w 41624"/>
                  <a:gd name="connsiteY9" fmla="*/ 124306 h 672279"/>
                  <a:gd name="connsiteX10" fmla="*/ 35433 w 41624"/>
                  <a:gd name="connsiteY10" fmla="*/ 135165 h 672279"/>
                  <a:gd name="connsiteX11" fmla="*/ 30671 w 41624"/>
                  <a:gd name="connsiteY11" fmla="*/ 137927 h 672279"/>
                  <a:gd name="connsiteX12" fmla="*/ 30956 w 41624"/>
                  <a:gd name="connsiteY12" fmla="*/ 237463 h 672279"/>
                  <a:gd name="connsiteX13" fmla="*/ 35719 w 41624"/>
                  <a:gd name="connsiteY13" fmla="*/ 234701 h 672279"/>
                  <a:gd name="connsiteX14" fmla="*/ 35719 w 41624"/>
                  <a:gd name="connsiteY14" fmla="*/ 245559 h 672279"/>
                  <a:gd name="connsiteX15" fmla="*/ 30956 w 41624"/>
                  <a:gd name="connsiteY15" fmla="*/ 248322 h 672279"/>
                  <a:gd name="connsiteX16" fmla="*/ 31242 w 41624"/>
                  <a:gd name="connsiteY16" fmla="*/ 347858 h 672279"/>
                  <a:gd name="connsiteX17" fmla="*/ 36004 w 41624"/>
                  <a:gd name="connsiteY17" fmla="*/ 345095 h 672279"/>
                  <a:gd name="connsiteX18" fmla="*/ 36004 w 41624"/>
                  <a:gd name="connsiteY18" fmla="*/ 355954 h 672279"/>
                  <a:gd name="connsiteX19" fmla="*/ 31242 w 41624"/>
                  <a:gd name="connsiteY19" fmla="*/ 358716 h 672279"/>
                  <a:gd name="connsiteX20" fmla="*/ 31528 w 41624"/>
                  <a:gd name="connsiteY20" fmla="*/ 458253 h 672279"/>
                  <a:gd name="connsiteX21" fmla="*/ 36290 w 41624"/>
                  <a:gd name="connsiteY21" fmla="*/ 455490 h 672279"/>
                  <a:gd name="connsiteX22" fmla="*/ 36290 w 41624"/>
                  <a:gd name="connsiteY22" fmla="*/ 466349 h 672279"/>
                  <a:gd name="connsiteX23" fmla="*/ 31528 w 41624"/>
                  <a:gd name="connsiteY23" fmla="*/ 469111 h 672279"/>
                  <a:gd name="connsiteX24" fmla="*/ 31813 w 41624"/>
                  <a:gd name="connsiteY24" fmla="*/ 568647 h 672279"/>
                  <a:gd name="connsiteX25" fmla="*/ 36576 w 41624"/>
                  <a:gd name="connsiteY25" fmla="*/ 565885 h 672279"/>
                  <a:gd name="connsiteX26" fmla="*/ 36576 w 41624"/>
                  <a:gd name="connsiteY26" fmla="*/ 576744 h 672279"/>
                  <a:gd name="connsiteX27" fmla="*/ 31813 w 41624"/>
                  <a:gd name="connsiteY27" fmla="*/ 579506 h 672279"/>
                  <a:gd name="connsiteX28" fmla="*/ 32099 w 41624"/>
                  <a:gd name="connsiteY28" fmla="*/ 672279 h 672279"/>
                  <a:gd name="connsiteX29" fmla="*/ 41624 w 41624"/>
                  <a:gd name="connsiteY29" fmla="*/ 666850 h 672279"/>
                  <a:gd name="connsiteX30" fmla="*/ 39910 w 41624"/>
                  <a:gd name="connsiteY30" fmla="*/ 19722 h 6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624" h="672279">
                    <a:moveTo>
                      <a:pt x="39910" y="19722"/>
                    </a:moveTo>
                    <a:lnTo>
                      <a:pt x="39719" y="19817"/>
                    </a:lnTo>
                    <a:cubicBezTo>
                      <a:pt x="38957" y="6006"/>
                      <a:pt x="28575" y="386"/>
                      <a:pt x="18097" y="5"/>
                    </a:cubicBezTo>
                    <a:cubicBezTo>
                      <a:pt x="9239" y="-186"/>
                      <a:pt x="762" y="5339"/>
                      <a:pt x="0" y="18293"/>
                    </a:cubicBezTo>
                    <a:lnTo>
                      <a:pt x="10001" y="18864"/>
                    </a:lnTo>
                    <a:cubicBezTo>
                      <a:pt x="10382" y="13054"/>
                      <a:pt x="13049" y="10101"/>
                      <a:pt x="17812" y="10101"/>
                    </a:cubicBezTo>
                    <a:cubicBezTo>
                      <a:pt x="26956" y="10101"/>
                      <a:pt x="30385" y="16388"/>
                      <a:pt x="30385" y="26008"/>
                    </a:cubicBezTo>
                    <a:lnTo>
                      <a:pt x="30385" y="26008"/>
                    </a:lnTo>
                    <a:lnTo>
                      <a:pt x="30671" y="127068"/>
                    </a:lnTo>
                    <a:lnTo>
                      <a:pt x="35433" y="124306"/>
                    </a:lnTo>
                    <a:lnTo>
                      <a:pt x="35433" y="135165"/>
                    </a:lnTo>
                    <a:lnTo>
                      <a:pt x="30671" y="137927"/>
                    </a:lnTo>
                    <a:lnTo>
                      <a:pt x="30956" y="237463"/>
                    </a:lnTo>
                    <a:lnTo>
                      <a:pt x="35719" y="234701"/>
                    </a:lnTo>
                    <a:lnTo>
                      <a:pt x="35719" y="245559"/>
                    </a:lnTo>
                    <a:lnTo>
                      <a:pt x="30956" y="248322"/>
                    </a:lnTo>
                    <a:lnTo>
                      <a:pt x="31242" y="347858"/>
                    </a:lnTo>
                    <a:lnTo>
                      <a:pt x="36004" y="345095"/>
                    </a:lnTo>
                    <a:lnTo>
                      <a:pt x="36004" y="355954"/>
                    </a:lnTo>
                    <a:lnTo>
                      <a:pt x="31242" y="358716"/>
                    </a:lnTo>
                    <a:lnTo>
                      <a:pt x="31528" y="458253"/>
                    </a:lnTo>
                    <a:lnTo>
                      <a:pt x="36290" y="455490"/>
                    </a:lnTo>
                    <a:lnTo>
                      <a:pt x="36290" y="466349"/>
                    </a:lnTo>
                    <a:lnTo>
                      <a:pt x="31528" y="469111"/>
                    </a:lnTo>
                    <a:lnTo>
                      <a:pt x="31813" y="568647"/>
                    </a:lnTo>
                    <a:lnTo>
                      <a:pt x="36576" y="565885"/>
                    </a:lnTo>
                    <a:lnTo>
                      <a:pt x="36576" y="576744"/>
                    </a:lnTo>
                    <a:lnTo>
                      <a:pt x="31813" y="579506"/>
                    </a:lnTo>
                    <a:lnTo>
                      <a:pt x="32099" y="672279"/>
                    </a:lnTo>
                    <a:lnTo>
                      <a:pt x="41624" y="666850"/>
                    </a:lnTo>
                    <a:lnTo>
                      <a:pt x="39910" y="19722"/>
                    </a:lnTo>
                    <a:close/>
                  </a:path>
                </a:pathLst>
              </a:custGeom>
              <a:grp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sp>
          <p:nvSpPr>
            <p:cNvPr id="156" name="Freeform: Shape 155">
              <a:extLst>
                <a:ext uri="{FF2B5EF4-FFF2-40B4-BE49-F238E27FC236}">
                  <a16:creationId xmlns:a16="http://schemas.microsoft.com/office/drawing/2014/main" id="{CEAA25E4-1E9B-B4DB-FC23-791BC91244D8}"/>
                </a:ext>
              </a:extLst>
            </p:cNvPr>
            <p:cNvSpPr/>
            <p:nvPr/>
          </p:nvSpPr>
          <p:spPr>
            <a:xfrm>
              <a:off x="5643057" y="5074836"/>
              <a:ext cx="1707830" cy="989185"/>
            </a:xfrm>
            <a:custGeom>
              <a:avLst/>
              <a:gdLst>
                <a:gd name="connsiteX0" fmla="*/ 1336643 w 1336643"/>
                <a:gd name="connsiteY0" fmla="*/ 387096 h 774191"/>
                <a:gd name="connsiteX1" fmla="*/ 670560 w 1336643"/>
                <a:gd name="connsiteY1" fmla="*/ 774192 h 774191"/>
                <a:gd name="connsiteX2" fmla="*/ 0 w 1336643"/>
                <a:gd name="connsiteY2" fmla="*/ 387096 h 774191"/>
                <a:gd name="connsiteX3" fmla="*/ 666083 w 1336643"/>
                <a:gd name="connsiteY3" fmla="*/ 0 h 774191"/>
              </a:gdLst>
              <a:ahLst/>
              <a:cxnLst>
                <a:cxn ang="0">
                  <a:pos x="connsiteX0" y="connsiteY0"/>
                </a:cxn>
                <a:cxn ang="0">
                  <a:pos x="connsiteX1" y="connsiteY1"/>
                </a:cxn>
                <a:cxn ang="0">
                  <a:pos x="connsiteX2" y="connsiteY2"/>
                </a:cxn>
                <a:cxn ang="0">
                  <a:pos x="connsiteX3" y="connsiteY3"/>
                </a:cxn>
              </a:cxnLst>
              <a:rect l="l" t="t" r="r" b="b"/>
              <a:pathLst>
                <a:path w="1336643" h="774191">
                  <a:moveTo>
                    <a:pt x="1336643" y="387096"/>
                  </a:moveTo>
                  <a:lnTo>
                    <a:pt x="670560" y="774192"/>
                  </a:lnTo>
                  <a:lnTo>
                    <a:pt x="0" y="387096"/>
                  </a:lnTo>
                  <a:lnTo>
                    <a:pt x="666083" y="0"/>
                  </a:lnTo>
                  <a:close/>
                </a:path>
              </a:pathLst>
            </a:custGeom>
            <a:solidFill>
              <a:schemeClr val="accent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7" name="Freeform: Shape 156">
              <a:extLst>
                <a:ext uri="{FF2B5EF4-FFF2-40B4-BE49-F238E27FC236}">
                  <a16:creationId xmlns:a16="http://schemas.microsoft.com/office/drawing/2014/main" id="{4EA780C5-3556-0F0A-5385-EA54F527877B}"/>
                </a:ext>
              </a:extLst>
            </p:cNvPr>
            <p:cNvSpPr/>
            <p:nvPr/>
          </p:nvSpPr>
          <p:spPr>
            <a:xfrm>
              <a:off x="6499588" y="5569429"/>
              <a:ext cx="851297" cy="586355"/>
            </a:xfrm>
            <a:custGeom>
              <a:avLst/>
              <a:gdLst>
                <a:gd name="connsiteX0" fmla="*/ 666274 w 666273"/>
                <a:gd name="connsiteY0" fmla="*/ 0 h 458914"/>
                <a:gd name="connsiteX1" fmla="*/ 666083 w 666273"/>
                <a:gd name="connsiteY1" fmla="*/ 71914 h 458914"/>
                <a:gd name="connsiteX2" fmla="*/ 0 w 666273"/>
                <a:gd name="connsiteY2" fmla="*/ 458914 h 458914"/>
                <a:gd name="connsiteX3" fmla="*/ 191 w 666273"/>
                <a:gd name="connsiteY3" fmla="*/ 387096 h 458914"/>
              </a:gdLst>
              <a:ahLst/>
              <a:cxnLst>
                <a:cxn ang="0">
                  <a:pos x="connsiteX0" y="connsiteY0"/>
                </a:cxn>
                <a:cxn ang="0">
                  <a:pos x="connsiteX1" y="connsiteY1"/>
                </a:cxn>
                <a:cxn ang="0">
                  <a:pos x="connsiteX2" y="connsiteY2"/>
                </a:cxn>
                <a:cxn ang="0">
                  <a:pos x="connsiteX3" y="connsiteY3"/>
                </a:cxn>
              </a:cxnLst>
              <a:rect l="l" t="t" r="r" b="b"/>
              <a:pathLst>
                <a:path w="666273" h="458914">
                  <a:moveTo>
                    <a:pt x="666274" y="0"/>
                  </a:moveTo>
                  <a:lnTo>
                    <a:pt x="666083" y="71914"/>
                  </a:lnTo>
                  <a:lnTo>
                    <a:pt x="0" y="458914"/>
                  </a:lnTo>
                  <a:lnTo>
                    <a:pt x="191" y="387096"/>
                  </a:lnTo>
                  <a:close/>
                </a:path>
              </a:pathLst>
            </a:custGeom>
            <a:solidFill>
              <a:schemeClr val="accent2">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8" name="Freeform: Shape 157">
              <a:extLst>
                <a:ext uri="{FF2B5EF4-FFF2-40B4-BE49-F238E27FC236}">
                  <a16:creationId xmlns:a16="http://schemas.microsoft.com/office/drawing/2014/main" id="{3842885B-D2ED-B463-E61A-C17478643EAA}"/>
                </a:ext>
              </a:extLst>
            </p:cNvPr>
            <p:cNvSpPr/>
            <p:nvPr/>
          </p:nvSpPr>
          <p:spPr>
            <a:xfrm>
              <a:off x="5642814" y="5569429"/>
              <a:ext cx="857018" cy="586355"/>
            </a:xfrm>
            <a:custGeom>
              <a:avLst/>
              <a:gdLst>
                <a:gd name="connsiteX0" fmla="*/ 670751 w 670750"/>
                <a:gd name="connsiteY0" fmla="*/ 387096 h 458914"/>
                <a:gd name="connsiteX1" fmla="*/ 670560 w 670750"/>
                <a:gd name="connsiteY1" fmla="*/ 458914 h 458914"/>
                <a:gd name="connsiteX2" fmla="*/ 0 w 670750"/>
                <a:gd name="connsiteY2" fmla="*/ 71818 h 458914"/>
                <a:gd name="connsiteX3" fmla="*/ 191 w 670750"/>
                <a:gd name="connsiteY3" fmla="*/ 0 h 458914"/>
              </a:gdLst>
              <a:ahLst/>
              <a:cxnLst>
                <a:cxn ang="0">
                  <a:pos x="connsiteX0" y="connsiteY0"/>
                </a:cxn>
                <a:cxn ang="0">
                  <a:pos x="connsiteX1" y="connsiteY1"/>
                </a:cxn>
                <a:cxn ang="0">
                  <a:pos x="connsiteX2" y="connsiteY2"/>
                </a:cxn>
                <a:cxn ang="0">
                  <a:pos x="connsiteX3" y="connsiteY3"/>
                </a:cxn>
              </a:cxnLst>
              <a:rect l="l" t="t" r="r" b="b"/>
              <a:pathLst>
                <a:path w="670750" h="458914">
                  <a:moveTo>
                    <a:pt x="670751" y="387096"/>
                  </a:moveTo>
                  <a:lnTo>
                    <a:pt x="670560" y="458914"/>
                  </a:lnTo>
                  <a:lnTo>
                    <a:pt x="0" y="71818"/>
                  </a:lnTo>
                  <a:lnTo>
                    <a:pt x="191" y="0"/>
                  </a:lnTo>
                  <a:close/>
                </a:path>
              </a:pathLst>
            </a:custGeom>
            <a:solidFill>
              <a:schemeClr val="accent2">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59" name="Freeform: Shape 158">
              <a:extLst>
                <a:ext uri="{FF2B5EF4-FFF2-40B4-BE49-F238E27FC236}">
                  <a16:creationId xmlns:a16="http://schemas.microsoft.com/office/drawing/2014/main" id="{A92AD282-2801-344B-6120-2D3B53617C98}"/>
                </a:ext>
              </a:extLst>
            </p:cNvPr>
            <p:cNvSpPr/>
            <p:nvPr/>
          </p:nvSpPr>
          <p:spPr>
            <a:xfrm>
              <a:off x="6532692" y="5181933"/>
              <a:ext cx="352324" cy="237073"/>
            </a:xfrm>
            <a:custGeom>
              <a:avLst/>
              <a:gdLst>
                <a:gd name="connsiteX0" fmla="*/ 195929 w 275748"/>
                <a:gd name="connsiteY0" fmla="*/ 46863 h 185547"/>
                <a:gd name="connsiteX1" fmla="*/ 115348 w 275748"/>
                <a:gd name="connsiteY1" fmla="*/ 0 h 185547"/>
                <a:gd name="connsiteX2" fmla="*/ 0 w 275748"/>
                <a:gd name="connsiteY2" fmla="*/ 165354 h 185547"/>
                <a:gd name="connsiteX3" fmla="*/ 275749 w 275748"/>
                <a:gd name="connsiteY3" fmla="*/ 185547 h 185547"/>
              </a:gdLst>
              <a:ahLst/>
              <a:cxnLst>
                <a:cxn ang="0">
                  <a:pos x="connsiteX0" y="connsiteY0"/>
                </a:cxn>
                <a:cxn ang="0">
                  <a:pos x="connsiteX1" y="connsiteY1"/>
                </a:cxn>
                <a:cxn ang="0">
                  <a:pos x="connsiteX2" y="connsiteY2"/>
                </a:cxn>
                <a:cxn ang="0">
                  <a:pos x="connsiteX3" y="connsiteY3"/>
                </a:cxn>
              </a:cxnLst>
              <a:rect l="l" t="t" r="r" b="b"/>
              <a:pathLst>
                <a:path w="275748" h="185547">
                  <a:moveTo>
                    <a:pt x="195929" y="46863"/>
                  </a:moveTo>
                  <a:lnTo>
                    <a:pt x="115348" y="0"/>
                  </a:lnTo>
                  <a:lnTo>
                    <a:pt x="0" y="165354"/>
                  </a:lnTo>
                  <a:lnTo>
                    <a:pt x="275749" y="185547"/>
                  </a:lnTo>
                  <a:close/>
                </a:path>
              </a:pathLst>
            </a:custGeom>
            <a:solidFill>
              <a:srgbClr val="000000">
                <a:alpha val="39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0" name="Freeform: Shape 159">
              <a:extLst>
                <a:ext uri="{FF2B5EF4-FFF2-40B4-BE49-F238E27FC236}">
                  <a16:creationId xmlns:a16="http://schemas.microsoft.com/office/drawing/2014/main" id="{B64D9164-4DAA-6177-9AEB-9CC12872EA09}"/>
                </a:ext>
              </a:extLst>
            </p:cNvPr>
            <p:cNvSpPr/>
            <p:nvPr/>
          </p:nvSpPr>
          <p:spPr>
            <a:xfrm>
              <a:off x="7422327" y="4153803"/>
              <a:ext cx="466235" cy="324210"/>
            </a:xfrm>
            <a:custGeom>
              <a:avLst/>
              <a:gdLst>
                <a:gd name="connsiteX0" fmla="*/ 140684 w 364902"/>
                <a:gd name="connsiteY0" fmla="*/ 253746 h 253745"/>
                <a:gd name="connsiteX1" fmla="*/ 0 w 364902"/>
                <a:gd name="connsiteY1" fmla="*/ 172307 h 253745"/>
                <a:gd name="connsiteX2" fmla="*/ 239649 w 364902"/>
                <a:gd name="connsiteY2" fmla="*/ 0 h 253745"/>
                <a:gd name="connsiteX3" fmla="*/ 364903 w 364902"/>
                <a:gd name="connsiteY3" fmla="*/ 126873 h 253745"/>
              </a:gdLst>
              <a:ahLst/>
              <a:cxnLst>
                <a:cxn ang="0">
                  <a:pos x="connsiteX0" y="connsiteY0"/>
                </a:cxn>
                <a:cxn ang="0">
                  <a:pos x="connsiteX1" y="connsiteY1"/>
                </a:cxn>
                <a:cxn ang="0">
                  <a:pos x="connsiteX2" y="connsiteY2"/>
                </a:cxn>
                <a:cxn ang="0">
                  <a:pos x="connsiteX3" y="connsiteY3"/>
                </a:cxn>
              </a:cxnLst>
              <a:rect l="l" t="t" r="r" b="b"/>
              <a:pathLst>
                <a:path w="364902" h="253745">
                  <a:moveTo>
                    <a:pt x="140684" y="253746"/>
                  </a:moveTo>
                  <a:lnTo>
                    <a:pt x="0" y="172307"/>
                  </a:lnTo>
                  <a:lnTo>
                    <a:pt x="239649" y="0"/>
                  </a:lnTo>
                  <a:lnTo>
                    <a:pt x="364903" y="126873"/>
                  </a:lnTo>
                  <a:close/>
                </a:path>
              </a:pathLst>
            </a:custGeom>
            <a:solidFill>
              <a:srgbClr val="000000">
                <a:alpha val="39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1" name="Freeform: Shape 160">
              <a:extLst>
                <a:ext uri="{FF2B5EF4-FFF2-40B4-BE49-F238E27FC236}">
                  <a16:creationId xmlns:a16="http://schemas.microsoft.com/office/drawing/2014/main" id="{BBB11889-EBFF-7936-9B6F-8C90599B056F}"/>
                </a:ext>
              </a:extLst>
            </p:cNvPr>
            <p:cNvSpPr/>
            <p:nvPr/>
          </p:nvSpPr>
          <p:spPr>
            <a:xfrm>
              <a:off x="6745790" y="5249348"/>
              <a:ext cx="146894" cy="188839"/>
            </a:xfrm>
            <a:custGeom>
              <a:avLst/>
              <a:gdLst>
                <a:gd name="connsiteX0" fmla="*/ 57722 w 114967"/>
                <a:gd name="connsiteY0" fmla="*/ 7912 h 147796"/>
                <a:gd name="connsiteX1" fmla="*/ 0 w 114967"/>
                <a:gd name="connsiteY1" fmla="*/ 40678 h 147796"/>
                <a:gd name="connsiteX2" fmla="*/ 57341 w 114967"/>
                <a:gd name="connsiteY2" fmla="*/ 139928 h 147796"/>
                <a:gd name="connsiteX3" fmla="*/ 114967 w 114967"/>
                <a:gd name="connsiteY3" fmla="*/ 107067 h 147796"/>
                <a:gd name="connsiteX4" fmla="*/ 57722 w 114967"/>
                <a:gd name="connsiteY4" fmla="*/ 7912 h 147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67" h="147796">
                  <a:moveTo>
                    <a:pt x="57722" y="7912"/>
                  </a:moveTo>
                  <a:cubicBezTo>
                    <a:pt x="25908" y="-10471"/>
                    <a:pt x="191" y="4292"/>
                    <a:pt x="0" y="40678"/>
                  </a:cubicBezTo>
                  <a:cubicBezTo>
                    <a:pt x="-95" y="77159"/>
                    <a:pt x="25527" y="121545"/>
                    <a:pt x="57341" y="139928"/>
                  </a:cubicBezTo>
                  <a:cubicBezTo>
                    <a:pt x="89059" y="158217"/>
                    <a:pt x="114872" y="143548"/>
                    <a:pt x="114967" y="107067"/>
                  </a:cubicBezTo>
                  <a:cubicBezTo>
                    <a:pt x="115062" y="70586"/>
                    <a:pt x="89440" y="26200"/>
                    <a:pt x="57722" y="7912"/>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2" name="Freeform: Shape 161">
              <a:extLst>
                <a:ext uri="{FF2B5EF4-FFF2-40B4-BE49-F238E27FC236}">
                  <a16:creationId xmlns:a16="http://schemas.microsoft.com/office/drawing/2014/main" id="{02C9D6CC-6DAE-7B57-C25D-24DD96DAF7FD}"/>
                </a:ext>
              </a:extLst>
            </p:cNvPr>
            <p:cNvSpPr/>
            <p:nvPr/>
          </p:nvSpPr>
          <p:spPr>
            <a:xfrm>
              <a:off x="6765992" y="5229145"/>
              <a:ext cx="146894" cy="188839"/>
            </a:xfrm>
            <a:custGeom>
              <a:avLst/>
              <a:gdLst>
                <a:gd name="connsiteX0" fmla="*/ 57722 w 114967"/>
                <a:gd name="connsiteY0" fmla="*/ 7912 h 147796"/>
                <a:gd name="connsiteX1" fmla="*/ 0 w 114967"/>
                <a:gd name="connsiteY1" fmla="*/ 40678 h 147796"/>
                <a:gd name="connsiteX2" fmla="*/ 57341 w 114967"/>
                <a:gd name="connsiteY2" fmla="*/ 139928 h 147796"/>
                <a:gd name="connsiteX3" fmla="*/ 114967 w 114967"/>
                <a:gd name="connsiteY3" fmla="*/ 107067 h 147796"/>
                <a:gd name="connsiteX4" fmla="*/ 57722 w 114967"/>
                <a:gd name="connsiteY4" fmla="*/ 7912 h 147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67" h="147796">
                  <a:moveTo>
                    <a:pt x="57722" y="7912"/>
                  </a:moveTo>
                  <a:cubicBezTo>
                    <a:pt x="25908" y="-10471"/>
                    <a:pt x="191" y="4292"/>
                    <a:pt x="0" y="40678"/>
                  </a:cubicBezTo>
                  <a:cubicBezTo>
                    <a:pt x="-95" y="77159"/>
                    <a:pt x="25527" y="121545"/>
                    <a:pt x="57341" y="139928"/>
                  </a:cubicBezTo>
                  <a:cubicBezTo>
                    <a:pt x="89059" y="158217"/>
                    <a:pt x="114872" y="143548"/>
                    <a:pt x="114967" y="107067"/>
                  </a:cubicBezTo>
                  <a:cubicBezTo>
                    <a:pt x="115062" y="70586"/>
                    <a:pt x="89440" y="26200"/>
                    <a:pt x="57722" y="7912"/>
                  </a:cubicBez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3" name="Freeform: Shape 162">
              <a:extLst>
                <a:ext uri="{FF2B5EF4-FFF2-40B4-BE49-F238E27FC236}">
                  <a16:creationId xmlns:a16="http://schemas.microsoft.com/office/drawing/2014/main" id="{3918D720-8682-21C7-F61D-37FEB1617899}"/>
                </a:ext>
              </a:extLst>
            </p:cNvPr>
            <p:cNvSpPr/>
            <p:nvPr/>
          </p:nvSpPr>
          <p:spPr>
            <a:xfrm>
              <a:off x="6756136" y="5263473"/>
              <a:ext cx="851" cy="972"/>
            </a:xfrm>
            <a:custGeom>
              <a:avLst/>
              <a:gdLst>
                <a:gd name="connsiteX0" fmla="*/ 95 w 666"/>
                <a:gd name="connsiteY0" fmla="*/ 762 h 761"/>
                <a:gd name="connsiteX1" fmla="*/ 0 w 666"/>
                <a:gd name="connsiteY1" fmla="*/ 667 h 761"/>
                <a:gd name="connsiteX2" fmla="*/ 667 w 666"/>
                <a:gd name="connsiteY2" fmla="*/ 0 h 761"/>
                <a:gd name="connsiteX3" fmla="*/ 95 w 666"/>
                <a:gd name="connsiteY3" fmla="*/ 762 h 761"/>
              </a:gdLst>
              <a:ahLst/>
              <a:cxnLst>
                <a:cxn ang="0">
                  <a:pos x="connsiteX0" y="connsiteY0"/>
                </a:cxn>
                <a:cxn ang="0">
                  <a:pos x="connsiteX1" y="connsiteY1"/>
                </a:cxn>
                <a:cxn ang="0">
                  <a:pos x="connsiteX2" y="connsiteY2"/>
                </a:cxn>
                <a:cxn ang="0">
                  <a:pos x="connsiteX3" y="connsiteY3"/>
                </a:cxn>
              </a:cxnLst>
              <a:rect l="l" t="t" r="r" b="b"/>
              <a:pathLst>
                <a:path w="666" h="761">
                  <a:moveTo>
                    <a:pt x="95" y="762"/>
                  </a:moveTo>
                  <a:lnTo>
                    <a:pt x="0" y="667"/>
                  </a:lnTo>
                  <a:lnTo>
                    <a:pt x="667" y="0"/>
                  </a:lnTo>
                  <a:cubicBezTo>
                    <a:pt x="476" y="286"/>
                    <a:pt x="286" y="476"/>
                    <a:pt x="95" y="762"/>
                  </a:cubicBezTo>
                  <a:close/>
                </a:path>
              </a:pathLst>
            </a:custGeom>
            <a:solidFill>
              <a:srgbClr val="D38CAD"/>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4" name="Freeform: Shape 163">
              <a:extLst>
                <a:ext uri="{FF2B5EF4-FFF2-40B4-BE49-F238E27FC236}">
                  <a16:creationId xmlns:a16="http://schemas.microsoft.com/office/drawing/2014/main" id="{2CB1A9E2-7976-5D74-C2BE-1CA97DBCF764}"/>
                </a:ext>
              </a:extLst>
            </p:cNvPr>
            <p:cNvSpPr/>
            <p:nvPr/>
          </p:nvSpPr>
          <p:spPr>
            <a:xfrm>
              <a:off x="6763681" y="4203524"/>
              <a:ext cx="1174901" cy="1215482"/>
            </a:xfrm>
            <a:custGeom>
              <a:avLst/>
              <a:gdLst>
                <a:gd name="connsiteX0" fmla="*/ 100965 w 919543"/>
                <a:gd name="connsiteY0" fmla="*/ 925586 h 951304"/>
                <a:gd name="connsiteX1" fmla="*/ 43720 w 919543"/>
                <a:gd name="connsiteY1" fmla="*/ 826431 h 951304"/>
                <a:gd name="connsiteX2" fmla="*/ 0 w 919543"/>
                <a:gd name="connsiteY2" fmla="*/ 824336 h 951304"/>
                <a:gd name="connsiteX3" fmla="*/ 811911 w 919543"/>
                <a:gd name="connsiteY3" fmla="*/ 12425 h 951304"/>
                <a:gd name="connsiteX4" fmla="*/ 812102 w 919543"/>
                <a:gd name="connsiteY4" fmla="*/ 12615 h 951304"/>
                <a:gd name="connsiteX5" fmla="*/ 862203 w 919543"/>
                <a:gd name="connsiteY5" fmla="*/ 7853 h 951304"/>
                <a:gd name="connsiteX6" fmla="*/ 919544 w 919543"/>
                <a:gd name="connsiteY6" fmla="*/ 107103 h 951304"/>
                <a:gd name="connsiteX7" fmla="*/ 901827 w 919543"/>
                <a:gd name="connsiteY7" fmla="*/ 144441 h 951304"/>
                <a:gd name="connsiteX8" fmla="*/ 94964 w 919543"/>
                <a:gd name="connsiteY8" fmla="*/ 951304 h 951304"/>
                <a:gd name="connsiteX9" fmla="*/ 100965 w 919543"/>
                <a:gd name="connsiteY9" fmla="*/ 925586 h 95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9543" h="951304">
                  <a:moveTo>
                    <a:pt x="100965" y="925586"/>
                  </a:moveTo>
                  <a:cubicBezTo>
                    <a:pt x="101060" y="889201"/>
                    <a:pt x="75438" y="844719"/>
                    <a:pt x="43720" y="826431"/>
                  </a:cubicBezTo>
                  <a:cubicBezTo>
                    <a:pt x="26194" y="816335"/>
                    <a:pt x="10573" y="816335"/>
                    <a:pt x="0" y="824336"/>
                  </a:cubicBezTo>
                  <a:lnTo>
                    <a:pt x="811911" y="12425"/>
                  </a:lnTo>
                  <a:lnTo>
                    <a:pt x="812102" y="12615"/>
                  </a:lnTo>
                  <a:cubicBezTo>
                    <a:pt x="822007" y="-1767"/>
                    <a:pt x="840772" y="-4530"/>
                    <a:pt x="862203" y="7853"/>
                  </a:cubicBezTo>
                  <a:cubicBezTo>
                    <a:pt x="894016" y="26236"/>
                    <a:pt x="919639" y="70623"/>
                    <a:pt x="919544" y="107103"/>
                  </a:cubicBezTo>
                  <a:cubicBezTo>
                    <a:pt x="919448" y="125677"/>
                    <a:pt x="912686" y="138631"/>
                    <a:pt x="901827" y="144441"/>
                  </a:cubicBezTo>
                  <a:lnTo>
                    <a:pt x="94964" y="951304"/>
                  </a:lnTo>
                  <a:cubicBezTo>
                    <a:pt x="98774" y="944636"/>
                    <a:pt x="100965" y="936064"/>
                    <a:pt x="100965" y="925586"/>
                  </a:cubicBez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5" name="Freeform: Shape 164">
              <a:extLst>
                <a:ext uri="{FF2B5EF4-FFF2-40B4-BE49-F238E27FC236}">
                  <a16:creationId xmlns:a16="http://schemas.microsoft.com/office/drawing/2014/main" id="{5EEE7D57-65A3-B85E-E0DB-79F9A78049D0}"/>
                </a:ext>
              </a:extLst>
            </p:cNvPr>
            <p:cNvSpPr/>
            <p:nvPr/>
          </p:nvSpPr>
          <p:spPr>
            <a:xfrm>
              <a:off x="6924436" y="5076175"/>
              <a:ext cx="141428" cy="190462"/>
            </a:xfrm>
            <a:custGeom>
              <a:avLst/>
              <a:gdLst>
                <a:gd name="connsiteX0" fmla="*/ 95069 w 110689"/>
                <a:gd name="connsiteY0" fmla="*/ 149066 h 149066"/>
                <a:gd name="connsiteX1" fmla="*/ 98688 w 110689"/>
                <a:gd name="connsiteY1" fmla="*/ 147542 h 149066"/>
                <a:gd name="connsiteX2" fmla="*/ 110690 w 110689"/>
                <a:gd name="connsiteY2" fmla="*/ 112014 h 149066"/>
                <a:gd name="connsiteX3" fmla="*/ 50968 w 110689"/>
                <a:gd name="connsiteY3" fmla="*/ 8572 h 149066"/>
                <a:gd name="connsiteX4" fmla="*/ 2009 w 110689"/>
                <a:gd name="connsiteY4" fmla="*/ 6572 h 149066"/>
                <a:gd name="connsiteX5" fmla="*/ 962 w 110689"/>
                <a:gd name="connsiteY5" fmla="*/ 13525 h 149066"/>
                <a:gd name="connsiteX6" fmla="*/ 7915 w 110689"/>
                <a:gd name="connsiteY6" fmla="*/ 14573 h 149066"/>
                <a:gd name="connsiteX7" fmla="*/ 45920 w 110689"/>
                <a:gd name="connsiteY7" fmla="*/ 17240 h 149066"/>
                <a:gd name="connsiteX8" fmla="*/ 100688 w 110689"/>
                <a:gd name="connsiteY8" fmla="*/ 112014 h 149066"/>
                <a:gd name="connsiteX9" fmla="*/ 91449 w 110689"/>
                <a:gd name="connsiteY9" fmla="*/ 140684 h 149066"/>
                <a:gd name="connsiteX10" fmla="*/ 91640 w 110689"/>
                <a:gd name="connsiteY10" fmla="*/ 147733 h 149066"/>
                <a:gd name="connsiteX11" fmla="*/ 95069 w 110689"/>
                <a:gd name="connsiteY11" fmla="*/ 149066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689" h="149066">
                  <a:moveTo>
                    <a:pt x="95069" y="149066"/>
                  </a:moveTo>
                  <a:cubicBezTo>
                    <a:pt x="96402" y="149066"/>
                    <a:pt x="97640" y="148590"/>
                    <a:pt x="98688" y="147542"/>
                  </a:cubicBezTo>
                  <a:cubicBezTo>
                    <a:pt x="106499" y="139350"/>
                    <a:pt x="110690" y="127159"/>
                    <a:pt x="110690" y="112014"/>
                  </a:cubicBezTo>
                  <a:cubicBezTo>
                    <a:pt x="110785" y="74009"/>
                    <a:pt x="84020" y="27622"/>
                    <a:pt x="50968" y="8572"/>
                  </a:cubicBezTo>
                  <a:cubicBezTo>
                    <a:pt x="32489" y="-2096"/>
                    <a:pt x="14678" y="-2858"/>
                    <a:pt x="2009" y="6572"/>
                  </a:cubicBezTo>
                  <a:cubicBezTo>
                    <a:pt x="-181" y="8191"/>
                    <a:pt x="-658" y="11334"/>
                    <a:pt x="962" y="13525"/>
                  </a:cubicBezTo>
                  <a:cubicBezTo>
                    <a:pt x="2581" y="15811"/>
                    <a:pt x="5724" y="16192"/>
                    <a:pt x="7915" y="14573"/>
                  </a:cubicBezTo>
                  <a:cubicBezTo>
                    <a:pt x="17249" y="7620"/>
                    <a:pt x="31061" y="8572"/>
                    <a:pt x="45920" y="17240"/>
                  </a:cubicBezTo>
                  <a:cubicBezTo>
                    <a:pt x="76209" y="34766"/>
                    <a:pt x="100784" y="77248"/>
                    <a:pt x="100688" y="112014"/>
                  </a:cubicBezTo>
                  <a:cubicBezTo>
                    <a:pt x="100688" y="124492"/>
                    <a:pt x="97450" y="134398"/>
                    <a:pt x="91449" y="140684"/>
                  </a:cubicBezTo>
                  <a:cubicBezTo>
                    <a:pt x="89544" y="142684"/>
                    <a:pt x="89639" y="145828"/>
                    <a:pt x="91640" y="147733"/>
                  </a:cubicBezTo>
                  <a:cubicBezTo>
                    <a:pt x="92592" y="148590"/>
                    <a:pt x="93830" y="149066"/>
                    <a:pt x="95069" y="149066"/>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6" name="Freeform: Shape 165">
              <a:extLst>
                <a:ext uri="{FF2B5EF4-FFF2-40B4-BE49-F238E27FC236}">
                  <a16:creationId xmlns:a16="http://schemas.microsoft.com/office/drawing/2014/main" id="{60B7CAE4-3C75-3CEF-0F54-BB003D112E55}"/>
                </a:ext>
              </a:extLst>
            </p:cNvPr>
            <p:cNvSpPr/>
            <p:nvPr/>
          </p:nvSpPr>
          <p:spPr>
            <a:xfrm>
              <a:off x="7135588" y="4865023"/>
              <a:ext cx="141428" cy="190462"/>
            </a:xfrm>
            <a:custGeom>
              <a:avLst/>
              <a:gdLst>
                <a:gd name="connsiteX0" fmla="*/ 95069 w 110689"/>
                <a:gd name="connsiteY0" fmla="*/ 149066 h 149066"/>
                <a:gd name="connsiteX1" fmla="*/ 98688 w 110689"/>
                <a:gd name="connsiteY1" fmla="*/ 147542 h 149066"/>
                <a:gd name="connsiteX2" fmla="*/ 110690 w 110689"/>
                <a:gd name="connsiteY2" fmla="*/ 112014 h 149066"/>
                <a:gd name="connsiteX3" fmla="*/ 50968 w 110689"/>
                <a:gd name="connsiteY3" fmla="*/ 8572 h 149066"/>
                <a:gd name="connsiteX4" fmla="*/ 2009 w 110689"/>
                <a:gd name="connsiteY4" fmla="*/ 6572 h 149066"/>
                <a:gd name="connsiteX5" fmla="*/ 962 w 110689"/>
                <a:gd name="connsiteY5" fmla="*/ 13525 h 149066"/>
                <a:gd name="connsiteX6" fmla="*/ 7915 w 110689"/>
                <a:gd name="connsiteY6" fmla="*/ 14573 h 149066"/>
                <a:gd name="connsiteX7" fmla="*/ 45920 w 110689"/>
                <a:gd name="connsiteY7" fmla="*/ 17240 h 149066"/>
                <a:gd name="connsiteX8" fmla="*/ 100688 w 110689"/>
                <a:gd name="connsiteY8" fmla="*/ 112014 h 149066"/>
                <a:gd name="connsiteX9" fmla="*/ 91449 w 110689"/>
                <a:gd name="connsiteY9" fmla="*/ 140589 h 149066"/>
                <a:gd name="connsiteX10" fmla="*/ 91640 w 110689"/>
                <a:gd name="connsiteY10" fmla="*/ 147637 h 149066"/>
                <a:gd name="connsiteX11" fmla="*/ 95069 w 110689"/>
                <a:gd name="connsiteY11" fmla="*/ 149066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689" h="149066">
                  <a:moveTo>
                    <a:pt x="95069" y="149066"/>
                  </a:moveTo>
                  <a:cubicBezTo>
                    <a:pt x="96402" y="149066"/>
                    <a:pt x="97736" y="148590"/>
                    <a:pt x="98688" y="147542"/>
                  </a:cubicBezTo>
                  <a:cubicBezTo>
                    <a:pt x="106499" y="139351"/>
                    <a:pt x="110690" y="127159"/>
                    <a:pt x="110690" y="112014"/>
                  </a:cubicBezTo>
                  <a:cubicBezTo>
                    <a:pt x="110785" y="74009"/>
                    <a:pt x="84020" y="27622"/>
                    <a:pt x="50968" y="8572"/>
                  </a:cubicBezTo>
                  <a:cubicBezTo>
                    <a:pt x="32489" y="-2096"/>
                    <a:pt x="14678" y="-2858"/>
                    <a:pt x="2009" y="6572"/>
                  </a:cubicBezTo>
                  <a:cubicBezTo>
                    <a:pt x="-181" y="8191"/>
                    <a:pt x="-658" y="11335"/>
                    <a:pt x="962" y="13525"/>
                  </a:cubicBezTo>
                  <a:cubicBezTo>
                    <a:pt x="2581" y="15716"/>
                    <a:pt x="5724" y="16192"/>
                    <a:pt x="7915" y="14573"/>
                  </a:cubicBezTo>
                  <a:cubicBezTo>
                    <a:pt x="17249" y="7715"/>
                    <a:pt x="31061" y="8668"/>
                    <a:pt x="45920" y="17240"/>
                  </a:cubicBezTo>
                  <a:cubicBezTo>
                    <a:pt x="76209" y="34671"/>
                    <a:pt x="100784" y="77248"/>
                    <a:pt x="100688" y="112014"/>
                  </a:cubicBezTo>
                  <a:cubicBezTo>
                    <a:pt x="100688" y="124491"/>
                    <a:pt x="97450" y="134398"/>
                    <a:pt x="91449" y="140589"/>
                  </a:cubicBezTo>
                  <a:cubicBezTo>
                    <a:pt x="89544" y="142589"/>
                    <a:pt x="89639" y="145732"/>
                    <a:pt x="91640" y="147637"/>
                  </a:cubicBezTo>
                  <a:cubicBezTo>
                    <a:pt x="92592" y="148590"/>
                    <a:pt x="93830" y="149066"/>
                    <a:pt x="95069" y="149066"/>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7" name="Freeform: Shape 166">
              <a:extLst>
                <a:ext uri="{FF2B5EF4-FFF2-40B4-BE49-F238E27FC236}">
                  <a16:creationId xmlns:a16="http://schemas.microsoft.com/office/drawing/2014/main" id="{BFBFBE9D-73D6-AAAA-0D1B-4F03345372C2}"/>
                </a:ext>
              </a:extLst>
            </p:cNvPr>
            <p:cNvSpPr/>
            <p:nvPr/>
          </p:nvSpPr>
          <p:spPr>
            <a:xfrm>
              <a:off x="7346617" y="4653995"/>
              <a:ext cx="141428" cy="190462"/>
            </a:xfrm>
            <a:custGeom>
              <a:avLst/>
              <a:gdLst>
                <a:gd name="connsiteX0" fmla="*/ 95069 w 110689"/>
                <a:gd name="connsiteY0" fmla="*/ 149066 h 149066"/>
                <a:gd name="connsiteX1" fmla="*/ 98688 w 110689"/>
                <a:gd name="connsiteY1" fmla="*/ 147542 h 149066"/>
                <a:gd name="connsiteX2" fmla="*/ 110690 w 110689"/>
                <a:gd name="connsiteY2" fmla="*/ 112014 h 149066"/>
                <a:gd name="connsiteX3" fmla="*/ 50968 w 110689"/>
                <a:gd name="connsiteY3" fmla="*/ 8572 h 149066"/>
                <a:gd name="connsiteX4" fmla="*/ 2009 w 110689"/>
                <a:gd name="connsiteY4" fmla="*/ 6572 h 149066"/>
                <a:gd name="connsiteX5" fmla="*/ 962 w 110689"/>
                <a:gd name="connsiteY5" fmla="*/ 13525 h 149066"/>
                <a:gd name="connsiteX6" fmla="*/ 7915 w 110689"/>
                <a:gd name="connsiteY6" fmla="*/ 14573 h 149066"/>
                <a:gd name="connsiteX7" fmla="*/ 45920 w 110689"/>
                <a:gd name="connsiteY7" fmla="*/ 17240 h 149066"/>
                <a:gd name="connsiteX8" fmla="*/ 100688 w 110689"/>
                <a:gd name="connsiteY8" fmla="*/ 112014 h 149066"/>
                <a:gd name="connsiteX9" fmla="*/ 91449 w 110689"/>
                <a:gd name="connsiteY9" fmla="*/ 140684 h 149066"/>
                <a:gd name="connsiteX10" fmla="*/ 91640 w 110689"/>
                <a:gd name="connsiteY10" fmla="*/ 147732 h 149066"/>
                <a:gd name="connsiteX11" fmla="*/ 95069 w 110689"/>
                <a:gd name="connsiteY11" fmla="*/ 149066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689" h="149066">
                  <a:moveTo>
                    <a:pt x="95069" y="149066"/>
                  </a:moveTo>
                  <a:cubicBezTo>
                    <a:pt x="96402" y="149066"/>
                    <a:pt x="97736" y="148590"/>
                    <a:pt x="98688" y="147542"/>
                  </a:cubicBezTo>
                  <a:cubicBezTo>
                    <a:pt x="106499" y="139350"/>
                    <a:pt x="110690" y="127158"/>
                    <a:pt x="110690" y="112014"/>
                  </a:cubicBezTo>
                  <a:cubicBezTo>
                    <a:pt x="110785" y="74009"/>
                    <a:pt x="84020" y="27622"/>
                    <a:pt x="50968" y="8572"/>
                  </a:cubicBezTo>
                  <a:cubicBezTo>
                    <a:pt x="32489" y="-2096"/>
                    <a:pt x="14678" y="-2858"/>
                    <a:pt x="2009" y="6572"/>
                  </a:cubicBezTo>
                  <a:cubicBezTo>
                    <a:pt x="-181" y="8191"/>
                    <a:pt x="-658" y="11335"/>
                    <a:pt x="962" y="13525"/>
                  </a:cubicBezTo>
                  <a:cubicBezTo>
                    <a:pt x="2581" y="15811"/>
                    <a:pt x="5724" y="16192"/>
                    <a:pt x="7915" y="14573"/>
                  </a:cubicBezTo>
                  <a:cubicBezTo>
                    <a:pt x="17249" y="7620"/>
                    <a:pt x="31061" y="8572"/>
                    <a:pt x="45920" y="17240"/>
                  </a:cubicBezTo>
                  <a:cubicBezTo>
                    <a:pt x="76209" y="34766"/>
                    <a:pt x="100784" y="77248"/>
                    <a:pt x="100688" y="112014"/>
                  </a:cubicBezTo>
                  <a:cubicBezTo>
                    <a:pt x="100688" y="124491"/>
                    <a:pt x="97450" y="134398"/>
                    <a:pt x="91449" y="140684"/>
                  </a:cubicBezTo>
                  <a:cubicBezTo>
                    <a:pt x="89544" y="142684"/>
                    <a:pt x="89639" y="145828"/>
                    <a:pt x="91640" y="147732"/>
                  </a:cubicBezTo>
                  <a:cubicBezTo>
                    <a:pt x="92592" y="148590"/>
                    <a:pt x="93830" y="149066"/>
                    <a:pt x="95069" y="149066"/>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8" name="Freeform: Shape 167">
              <a:extLst>
                <a:ext uri="{FF2B5EF4-FFF2-40B4-BE49-F238E27FC236}">
                  <a16:creationId xmlns:a16="http://schemas.microsoft.com/office/drawing/2014/main" id="{D405B2B3-499B-ED15-C951-C070ECB2DAAE}"/>
                </a:ext>
              </a:extLst>
            </p:cNvPr>
            <p:cNvSpPr/>
            <p:nvPr/>
          </p:nvSpPr>
          <p:spPr>
            <a:xfrm>
              <a:off x="7557768" y="4442843"/>
              <a:ext cx="141428" cy="190462"/>
            </a:xfrm>
            <a:custGeom>
              <a:avLst/>
              <a:gdLst>
                <a:gd name="connsiteX0" fmla="*/ 95069 w 110689"/>
                <a:gd name="connsiteY0" fmla="*/ 149066 h 149066"/>
                <a:gd name="connsiteX1" fmla="*/ 98688 w 110689"/>
                <a:gd name="connsiteY1" fmla="*/ 147542 h 149066"/>
                <a:gd name="connsiteX2" fmla="*/ 110690 w 110689"/>
                <a:gd name="connsiteY2" fmla="*/ 112014 h 149066"/>
                <a:gd name="connsiteX3" fmla="*/ 50968 w 110689"/>
                <a:gd name="connsiteY3" fmla="*/ 8572 h 149066"/>
                <a:gd name="connsiteX4" fmla="*/ 2009 w 110689"/>
                <a:gd name="connsiteY4" fmla="*/ 6572 h 149066"/>
                <a:gd name="connsiteX5" fmla="*/ 962 w 110689"/>
                <a:gd name="connsiteY5" fmla="*/ 13525 h 149066"/>
                <a:gd name="connsiteX6" fmla="*/ 7915 w 110689"/>
                <a:gd name="connsiteY6" fmla="*/ 14573 h 149066"/>
                <a:gd name="connsiteX7" fmla="*/ 45920 w 110689"/>
                <a:gd name="connsiteY7" fmla="*/ 17240 h 149066"/>
                <a:gd name="connsiteX8" fmla="*/ 100688 w 110689"/>
                <a:gd name="connsiteY8" fmla="*/ 112014 h 149066"/>
                <a:gd name="connsiteX9" fmla="*/ 91449 w 110689"/>
                <a:gd name="connsiteY9" fmla="*/ 140589 h 149066"/>
                <a:gd name="connsiteX10" fmla="*/ 91544 w 110689"/>
                <a:gd name="connsiteY10" fmla="*/ 147637 h 149066"/>
                <a:gd name="connsiteX11" fmla="*/ 95069 w 110689"/>
                <a:gd name="connsiteY11" fmla="*/ 149066 h 14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689" h="149066">
                  <a:moveTo>
                    <a:pt x="95069" y="149066"/>
                  </a:moveTo>
                  <a:cubicBezTo>
                    <a:pt x="96402" y="149066"/>
                    <a:pt x="97640" y="148590"/>
                    <a:pt x="98688" y="147542"/>
                  </a:cubicBezTo>
                  <a:cubicBezTo>
                    <a:pt x="106499" y="139351"/>
                    <a:pt x="110690" y="127159"/>
                    <a:pt x="110690" y="112014"/>
                  </a:cubicBezTo>
                  <a:cubicBezTo>
                    <a:pt x="110785" y="74009"/>
                    <a:pt x="84020" y="27622"/>
                    <a:pt x="50968" y="8572"/>
                  </a:cubicBezTo>
                  <a:cubicBezTo>
                    <a:pt x="32489" y="-2096"/>
                    <a:pt x="14582" y="-2858"/>
                    <a:pt x="2009" y="6572"/>
                  </a:cubicBezTo>
                  <a:cubicBezTo>
                    <a:pt x="-181" y="8191"/>
                    <a:pt x="-658" y="11335"/>
                    <a:pt x="962" y="13525"/>
                  </a:cubicBezTo>
                  <a:cubicBezTo>
                    <a:pt x="2581" y="15716"/>
                    <a:pt x="5724" y="16192"/>
                    <a:pt x="7915" y="14573"/>
                  </a:cubicBezTo>
                  <a:cubicBezTo>
                    <a:pt x="17249" y="7620"/>
                    <a:pt x="31061" y="8668"/>
                    <a:pt x="45920" y="17240"/>
                  </a:cubicBezTo>
                  <a:cubicBezTo>
                    <a:pt x="76209" y="34766"/>
                    <a:pt x="100784" y="77248"/>
                    <a:pt x="100688" y="112014"/>
                  </a:cubicBezTo>
                  <a:cubicBezTo>
                    <a:pt x="100688" y="124492"/>
                    <a:pt x="97450" y="134398"/>
                    <a:pt x="91449" y="140589"/>
                  </a:cubicBezTo>
                  <a:cubicBezTo>
                    <a:pt x="89544" y="142589"/>
                    <a:pt x="89639" y="145732"/>
                    <a:pt x="91544" y="147637"/>
                  </a:cubicBezTo>
                  <a:cubicBezTo>
                    <a:pt x="92497" y="148685"/>
                    <a:pt x="93735" y="149066"/>
                    <a:pt x="95069" y="149066"/>
                  </a:cubicBez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69" name="Freeform: Shape 168">
              <a:extLst>
                <a:ext uri="{FF2B5EF4-FFF2-40B4-BE49-F238E27FC236}">
                  <a16:creationId xmlns:a16="http://schemas.microsoft.com/office/drawing/2014/main" id="{5022F194-3980-E74C-E015-366377193B6C}"/>
                </a:ext>
              </a:extLst>
            </p:cNvPr>
            <p:cNvSpPr/>
            <p:nvPr/>
          </p:nvSpPr>
          <p:spPr>
            <a:xfrm>
              <a:off x="6415737" y="5388338"/>
              <a:ext cx="128029" cy="74116"/>
            </a:xfrm>
            <a:custGeom>
              <a:avLst/>
              <a:gdLst>
                <a:gd name="connsiteX0" fmla="*/ 0 w 100203"/>
                <a:gd name="connsiteY0" fmla="*/ 22574 h 58007"/>
                <a:gd name="connsiteX1" fmla="*/ 38862 w 100203"/>
                <a:gd name="connsiteY1" fmla="*/ 0 h 58007"/>
                <a:gd name="connsiteX2" fmla="*/ 100203 w 100203"/>
                <a:gd name="connsiteY2" fmla="*/ 35433 h 58007"/>
                <a:gd name="connsiteX3" fmla="*/ 61436 w 100203"/>
                <a:gd name="connsiteY3" fmla="*/ 58007 h 58007"/>
              </a:gdLst>
              <a:ahLst/>
              <a:cxnLst>
                <a:cxn ang="0">
                  <a:pos x="connsiteX0" y="connsiteY0"/>
                </a:cxn>
                <a:cxn ang="0">
                  <a:pos x="connsiteX1" y="connsiteY1"/>
                </a:cxn>
                <a:cxn ang="0">
                  <a:pos x="connsiteX2" y="connsiteY2"/>
                </a:cxn>
                <a:cxn ang="0">
                  <a:pos x="connsiteX3" y="connsiteY3"/>
                </a:cxn>
              </a:cxnLst>
              <a:rect l="l" t="t" r="r" b="b"/>
              <a:pathLst>
                <a:path w="100203" h="58007">
                  <a:moveTo>
                    <a:pt x="0" y="22574"/>
                  </a:moveTo>
                  <a:lnTo>
                    <a:pt x="38862" y="0"/>
                  </a:lnTo>
                  <a:lnTo>
                    <a:pt x="100203" y="35433"/>
                  </a:lnTo>
                  <a:lnTo>
                    <a:pt x="61436" y="58007"/>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0" name="Freeform: Shape 169">
              <a:extLst>
                <a:ext uri="{FF2B5EF4-FFF2-40B4-BE49-F238E27FC236}">
                  <a16:creationId xmlns:a16="http://schemas.microsoft.com/office/drawing/2014/main" id="{2D26EE38-0C53-CD3C-4488-93E95A5FFFA8}"/>
                </a:ext>
              </a:extLst>
            </p:cNvPr>
            <p:cNvSpPr/>
            <p:nvPr/>
          </p:nvSpPr>
          <p:spPr>
            <a:xfrm>
              <a:off x="6581129" y="5566388"/>
              <a:ext cx="49897" cy="122673"/>
            </a:xfrm>
            <a:custGeom>
              <a:avLst/>
              <a:gdLst>
                <a:gd name="connsiteX0" fmla="*/ 286 w 39052"/>
                <a:gd name="connsiteY0" fmla="*/ 22574 h 96011"/>
                <a:gd name="connsiteX1" fmla="*/ 39052 w 39052"/>
                <a:gd name="connsiteY1" fmla="*/ 0 h 96011"/>
                <a:gd name="connsiteX2" fmla="*/ 38862 w 39052"/>
                <a:gd name="connsiteY2" fmla="*/ 73438 h 96011"/>
                <a:gd name="connsiteX3" fmla="*/ 0 w 39052"/>
                <a:gd name="connsiteY3" fmla="*/ 96012 h 96011"/>
              </a:gdLst>
              <a:ahLst/>
              <a:cxnLst>
                <a:cxn ang="0">
                  <a:pos x="connsiteX0" y="connsiteY0"/>
                </a:cxn>
                <a:cxn ang="0">
                  <a:pos x="connsiteX1" y="connsiteY1"/>
                </a:cxn>
                <a:cxn ang="0">
                  <a:pos x="connsiteX2" y="connsiteY2"/>
                </a:cxn>
                <a:cxn ang="0">
                  <a:pos x="connsiteX3" y="connsiteY3"/>
                </a:cxn>
              </a:cxnLst>
              <a:rect l="l" t="t" r="r" b="b"/>
              <a:pathLst>
                <a:path w="39052" h="96011">
                  <a:moveTo>
                    <a:pt x="286" y="22574"/>
                  </a:moveTo>
                  <a:lnTo>
                    <a:pt x="39052" y="0"/>
                  </a:lnTo>
                  <a:lnTo>
                    <a:pt x="38862" y="73438"/>
                  </a:lnTo>
                  <a:lnTo>
                    <a:pt x="0" y="96012"/>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1" name="Freeform: Shape 170">
              <a:extLst>
                <a:ext uri="{FF2B5EF4-FFF2-40B4-BE49-F238E27FC236}">
                  <a16:creationId xmlns:a16="http://schemas.microsoft.com/office/drawing/2014/main" id="{43E98A0A-72CF-3F3F-84E9-8E0E000632FD}"/>
                </a:ext>
              </a:extLst>
            </p:cNvPr>
            <p:cNvSpPr/>
            <p:nvPr/>
          </p:nvSpPr>
          <p:spPr>
            <a:xfrm>
              <a:off x="6581615" y="5484118"/>
              <a:ext cx="100038" cy="57930"/>
            </a:xfrm>
            <a:custGeom>
              <a:avLst/>
              <a:gdLst>
                <a:gd name="connsiteX0" fmla="*/ 0 w 78295"/>
                <a:gd name="connsiteY0" fmla="*/ 22574 h 45339"/>
                <a:gd name="connsiteX1" fmla="*/ 38862 w 78295"/>
                <a:gd name="connsiteY1" fmla="*/ 0 h 45339"/>
                <a:gd name="connsiteX2" fmla="*/ 78295 w 78295"/>
                <a:gd name="connsiteY2" fmla="*/ 22765 h 45339"/>
                <a:gd name="connsiteX3" fmla="*/ 39433 w 78295"/>
                <a:gd name="connsiteY3" fmla="*/ 45339 h 45339"/>
              </a:gdLst>
              <a:ahLst/>
              <a:cxnLst>
                <a:cxn ang="0">
                  <a:pos x="connsiteX0" y="connsiteY0"/>
                </a:cxn>
                <a:cxn ang="0">
                  <a:pos x="connsiteX1" y="connsiteY1"/>
                </a:cxn>
                <a:cxn ang="0">
                  <a:pos x="connsiteX2" y="connsiteY2"/>
                </a:cxn>
                <a:cxn ang="0">
                  <a:pos x="connsiteX3" y="connsiteY3"/>
                </a:cxn>
              </a:cxnLst>
              <a:rect l="l" t="t" r="r" b="b"/>
              <a:pathLst>
                <a:path w="78295" h="45339">
                  <a:moveTo>
                    <a:pt x="0" y="22574"/>
                  </a:moveTo>
                  <a:lnTo>
                    <a:pt x="38862" y="0"/>
                  </a:lnTo>
                  <a:lnTo>
                    <a:pt x="78295" y="22765"/>
                  </a:lnTo>
                  <a:lnTo>
                    <a:pt x="39433" y="45339"/>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2" name="Freeform: Shape 171">
              <a:extLst>
                <a:ext uri="{FF2B5EF4-FFF2-40B4-BE49-F238E27FC236}">
                  <a16:creationId xmlns:a16="http://schemas.microsoft.com/office/drawing/2014/main" id="{E46F94BD-E229-D6BA-D20A-1E90EB082A46}"/>
                </a:ext>
              </a:extLst>
            </p:cNvPr>
            <p:cNvSpPr/>
            <p:nvPr/>
          </p:nvSpPr>
          <p:spPr>
            <a:xfrm>
              <a:off x="6631756" y="5513205"/>
              <a:ext cx="49897" cy="111112"/>
            </a:xfrm>
            <a:custGeom>
              <a:avLst/>
              <a:gdLst>
                <a:gd name="connsiteX0" fmla="*/ 191 w 39052"/>
                <a:gd name="connsiteY0" fmla="*/ 22574 h 86963"/>
                <a:gd name="connsiteX1" fmla="*/ 39052 w 39052"/>
                <a:gd name="connsiteY1" fmla="*/ 0 h 86963"/>
                <a:gd name="connsiteX2" fmla="*/ 38862 w 39052"/>
                <a:gd name="connsiteY2" fmla="*/ 64389 h 86963"/>
                <a:gd name="connsiteX3" fmla="*/ 0 w 39052"/>
                <a:gd name="connsiteY3" fmla="*/ 86963 h 86963"/>
              </a:gdLst>
              <a:ahLst/>
              <a:cxnLst>
                <a:cxn ang="0">
                  <a:pos x="connsiteX0" y="connsiteY0"/>
                </a:cxn>
                <a:cxn ang="0">
                  <a:pos x="connsiteX1" y="connsiteY1"/>
                </a:cxn>
                <a:cxn ang="0">
                  <a:pos x="connsiteX2" y="connsiteY2"/>
                </a:cxn>
                <a:cxn ang="0">
                  <a:pos x="connsiteX3" y="connsiteY3"/>
                </a:cxn>
              </a:cxnLst>
              <a:rect l="l" t="t" r="r" b="b"/>
              <a:pathLst>
                <a:path w="39052" h="86963">
                  <a:moveTo>
                    <a:pt x="191" y="22574"/>
                  </a:moveTo>
                  <a:lnTo>
                    <a:pt x="39052" y="0"/>
                  </a:lnTo>
                  <a:lnTo>
                    <a:pt x="38862" y="64389"/>
                  </a:lnTo>
                  <a:lnTo>
                    <a:pt x="0" y="86963"/>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3" name="Freeform: Shape 172">
              <a:extLst>
                <a:ext uri="{FF2B5EF4-FFF2-40B4-BE49-F238E27FC236}">
                  <a16:creationId xmlns:a16="http://schemas.microsoft.com/office/drawing/2014/main" id="{238760EC-C6E7-60B8-2552-2B3C98381ADE}"/>
                </a:ext>
              </a:extLst>
            </p:cNvPr>
            <p:cNvSpPr/>
            <p:nvPr/>
          </p:nvSpPr>
          <p:spPr>
            <a:xfrm>
              <a:off x="6494478" y="5342336"/>
              <a:ext cx="137035" cy="79347"/>
            </a:xfrm>
            <a:custGeom>
              <a:avLst/>
              <a:gdLst>
                <a:gd name="connsiteX0" fmla="*/ 0 w 107251"/>
                <a:gd name="connsiteY0" fmla="*/ 22574 h 62102"/>
                <a:gd name="connsiteX1" fmla="*/ 38767 w 107251"/>
                <a:gd name="connsiteY1" fmla="*/ 0 h 62102"/>
                <a:gd name="connsiteX2" fmla="*/ 107252 w 107251"/>
                <a:gd name="connsiteY2" fmla="*/ 39529 h 62102"/>
                <a:gd name="connsiteX3" fmla="*/ 68485 w 107251"/>
                <a:gd name="connsiteY3" fmla="*/ 62103 h 62102"/>
              </a:gdLst>
              <a:ahLst/>
              <a:cxnLst>
                <a:cxn ang="0">
                  <a:pos x="connsiteX0" y="connsiteY0"/>
                </a:cxn>
                <a:cxn ang="0">
                  <a:pos x="connsiteX1" y="connsiteY1"/>
                </a:cxn>
                <a:cxn ang="0">
                  <a:pos x="connsiteX2" y="connsiteY2"/>
                </a:cxn>
                <a:cxn ang="0">
                  <a:pos x="connsiteX3" y="connsiteY3"/>
                </a:cxn>
              </a:cxnLst>
              <a:rect l="l" t="t" r="r" b="b"/>
              <a:pathLst>
                <a:path w="107251" h="62102">
                  <a:moveTo>
                    <a:pt x="0" y="22574"/>
                  </a:moveTo>
                  <a:lnTo>
                    <a:pt x="38767" y="0"/>
                  </a:lnTo>
                  <a:lnTo>
                    <a:pt x="107252" y="39529"/>
                  </a:lnTo>
                  <a:lnTo>
                    <a:pt x="68485" y="62103"/>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4" name="Freeform: Shape 173">
              <a:extLst>
                <a:ext uri="{FF2B5EF4-FFF2-40B4-BE49-F238E27FC236}">
                  <a16:creationId xmlns:a16="http://schemas.microsoft.com/office/drawing/2014/main" id="{EA2E25A6-08EA-FCD8-F8ED-52DD09037287}"/>
                </a:ext>
              </a:extLst>
            </p:cNvPr>
            <p:cNvSpPr/>
            <p:nvPr/>
          </p:nvSpPr>
          <p:spPr>
            <a:xfrm>
              <a:off x="6581615" y="5392842"/>
              <a:ext cx="49897" cy="120118"/>
            </a:xfrm>
            <a:custGeom>
              <a:avLst/>
              <a:gdLst>
                <a:gd name="connsiteX0" fmla="*/ 286 w 39052"/>
                <a:gd name="connsiteY0" fmla="*/ 22574 h 94011"/>
                <a:gd name="connsiteX1" fmla="*/ 39052 w 39052"/>
                <a:gd name="connsiteY1" fmla="*/ 0 h 94011"/>
                <a:gd name="connsiteX2" fmla="*/ 38862 w 39052"/>
                <a:gd name="connsiteY2" fmla="*/ 71438 h 94011"/>
                <a:gd name="connsiteX3" fmla="*/ 0 w 39052"/>
                <a:gd name="connsiteY3" fmla="*/ 94012 h 94011"/>
              </a:gdLst>
              <a:ahLst/>
              <a:cxnLst>
                <a:cxn ang="0">
                  <a:pos x="connsiteX0" y="connsiteY0"/>
                </a:cxn>
                <a:cxn ang="0">
                  <a:pos x="connsiteX1" y="connsiteY1"/>
                </a:cxn>
                <a:cxn ang="0">
                  <a:pos x="connsiteX2" y="connsiteY2"/>
                </a:cxn>
                <a:cxn ang="0">
                  <a:pos x="connsiteX3" y="connsiteY3"/>
                </a:cxn>
              </a:cxnLst>
              <a:rect l="l" t="t" r="r" b="b"/>
              <a:pathLst>
                <a:path w="39052" h="94011">
                  <a:moveTo>
                    <a:pt x="286" y="22574"/>
                  </a:moveTo>
                  <a:lnTo>
                    <a:pt x="39052" y="0"/>
                  </a:lnTo>
                  <a:lnTo>
                    <a:pt x="38862" y="71438"/>
                  </a:lnTo>
                  <a:lnTo>
                    <a:pt x="0" y="94012"/>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5" name="Freeform: Shape 174">
              <a:extLst>
                <a:ext uri="{FF2B5EF4-FFF2-40B4-BE49-F238E27FC236}">
                  <a16:creationId xmlns:a16="http://schemas.microsoft.com/office/drawing/2014/main" id="{63556686-8B3C-27EF-E7D4-F6196D656E3B}"/>
                </a:ext>
              </a:extLst>
            </p:cNvPr>
            <p:cNvSpPr/>
            <p:nvPr/>
          </p:nvSpPr>
          <p:spPr>
            <a:xfrm>
              <a:off x="6436061" y="5149440"/>
              <a:ext cx="140322" cy="81173"/>
            </a:xfrm>
            <a:custGeom>
              <a:avLst/>
              <a:gdLst>
                <a:gd name="connsiteX0" fmla="*/ 0 w 109823"/>
                <a:gd name="connsiteY0" fmla="*/ 22574 h 63531"/>
                <a:gd name="connsiteX1" fmla="*/ 38862 w 109823"/>
                <a:gd name="connsiteY1" fmla="*/ 0 h 63531"/>
                <a:gd name="connsiteX2" fmla="*/ 109823 w 109823"/>
                <a:gd name="connsiteY2" fmla="*/ 40957 h 63531"/>
                <a:gd name="connsiteX3" fmla="*/ 70961 w 109823"/>
                <a:gd name="connsiteY3" fmla="*/ 63532 h 63531"/>
              </a:gdLst>
              <a:ahLst/>
              <a:cxnLst>
                <a:cxn ang="0">
                  <a:pos x="connsiteX0" y="connsiteY0"/>
                </a:cxn>
                <a:cxn ang="0">
                  <a:pos x="connsiteX1" y="connsiteY1"/>
                </a:cxn>
                <a:cxn ang="0">
                  <a:pos x="connsiteX2" y="connsiteY2"/>
                </a:cxn>
                <a:cxn ang="0">
                  <a:pos x="connsiteX3" y="connsiteY3"/>
                </a:cxn>
              </a:cxnLst>
              <a:rect l="l" t="t" r="r" b="b"/>
              <a:pathLst>
                <a:path w="109823" h="63531">
                  <a:moveTo>
                    <a:pt x="0" y="22574"/>
                  </a:moveTo>
                  <a:lnTo>
                    <a:pt x="38862" y="0"/>
                  </a:lnTo>
                  <a:lnTo>
                    <a:pt x="109823" y="40957"/>
                  </a:lnTo>
                  <a:lnTo>
                    <a:pt x="70961" y="63532"/>
                  </a:lnTo>
                  <a:close/>
                </a:path>
              </a:pathLst>
            </a:custGeom>
            <a:solidFill>
              <a:schemeClr val="accent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6" name="Freeform: Shape 175">
              <a:extLst>
                <a:ext uri="{FF2B5EF4-FFF2-40B4-BE49-F238E27FC236}">
                  <a16:creationId xmlns:a16="http://schemas.microsoft.com/office/drawing/2014/main" id="{EAA7FBC9-3244-E9B2-A16F-D22573092566}"/>
                </a:ext>
              </a:extLst>
            </p:cNvPr>
            <p:cNvSpPr/>
            <p:nvPr/>
          </p:nvSpPr>
          <p:spPr>
            <a:xfrm>
              <a:off x="6318012" y="5178283"/>
              <a:ext cx="313989" cy="510778"/>
            </a:xfrm>
            <a:custGeom>
              <a:avLst/>
              <a:gdLst>
                <a:gd name="connsiteX0" fmla="*/ 206312 w 245745"/>
                <a:gd name="connsiteY0" fmla="*/ 261938 h 399764"/>
                <a:gd name="connsiteX1" fmla="*/ 245745 w 245745"/>
                <a:gd name="connsiteY1" fmla="*/ 284702 h 399764"/>
                <a:gd name="connsiteX2" fmla="*/ 245554 w 245745"/>
                <a:gd name="connsiteY2" fmla="*/ 349091 h 399764"/>
                <a:gd name="connsiteX3" fmla="*/ 206216 w 245745"/>
                <a:gd name="connsiteY3" fmla="*/ 326327 h 399764"/>
                <a:gd name="connsiteX4" fmla="*/ 205931 w 245745"/>
                <a:gd name="connsiteY4" fmla="*/ 399764 h 399764"/>
                <a:gd name="connsiteX5" fmla="*/ 137541 w 245745"/>
                <a:gd name="connsiteY5" fmla="*/ 360236 h 399764"/>
                <a:gd name="connsiteX6" fmla="*/ 137731 w 245745"/>
                <a:gd name="connsiteY6" fmla="*/ 286798 h 399764"/>
                <a:gd name="connsiteX7" fmla="*/ 0 w 245745"/>
                <a:gd name="connsiteY7" fmla="*/ 207264 h 399764"/>
                <a:gd name="connsiteX8" fmla="*/ 190 w 245745"/>
                <a:gd name="connsiteY8" fmla="*/ 150590 h 399764"/>
                <a:gd name="connsiteX9" fmla="*/ 92392 w 245745"/>
                <a:gd name="connsiteY9" fmla="*/ 0 h 399764"/>
                <a:gd name="connsiteX10" fmla="*/ 163354 w 245745"/>
                <a:gd name="connsiteY10" fmla="*/ 40957 h 399764"/>
                <a:gd name="connsiteX11" fmla="*/ 76486 w 245745"/>
                <a:gd name="connsiteY11" fmla="*/ 186976 h 399764"/>
                <a:gd name="connsiteX12" fmla="*/ 137922 w 245745"/>
                <a:gd name="connsiteY12" fmla="*/ 222409 h 399764"/>
                <a:gd name="connsiteX13" fmla="*/ 138113 w 245745"/>
                <a:gd name="connsiteY13" fmla="*/ 150971 h 399764"/>
                <a:gd name="connsiteX14" fmla="*/ 206597 w 245745"/>
                <a:gd name="connsiteY14" fmla="*/ 190500 h 3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745" h="399764">
                  <a:moveTo>
                    <a:pt x="206312" y="261938"/>
                  </a:moveTo>
                  <a:lnTo>
                    <a:pt x="245745" y="284702"/>
                  </a:lnTo>
                  <a:lnTo>
                    <a:pt x="245554" y="349091"/>
                  </a:lnTo>
                  <a:lnTo>
                    <a:pt x="206216" y="326327"/>
                  </a:lnTo>
                  <a:lnTo>
                    <a:pt x="205931" y="399764"/>
                  </a:lnTo>
                  <a:lnTo>
                    <a:pt x="137541" y="360236"/>
                  </a:lnTo>
                  <a:lnTo>
                    <a:pt x="137731" y="286798"/>
                  </a:lnTo>
                  <a:lnTo>
                    <a:pt x="0" y="207264"/>
                  </a:lnTo>
                  <a:lnTo>
                    <a:pt x="190" y="150590"/>
                  </a:lnTo>
                  <a:lnTo>
                    <a:pt x="92392" y="0"/>
                  </a:lnTo>
                  <a:lnTo>
                    <a:pt x="163354" y="40957"/>
                  </a:lnTo>
                  <a:lnTo>
                    <a:pt x="76486" y="186976"/>
                  </a:lnTo>
                  <a:lnTo>
                    <a:pt x="137922" y="222409"/>
                  </a:lnTo>
                  <a:lnTo>
                    <a:pt x="138113" y="150971"/>
                  </a:lnTo>
                  <a:lnTo>
                    <a:pt x="206597" y="190500"/>
                  </a:lnTo>
                  <a:close/>
                </a:path>
              </a:pathLst>
            </a:custGeom>
            <a:solidFill>
              <a:schemeClr val="accent1"/>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7" name="Freeform: Shape 176">
              <a:extLst>
                <a:ext uri="{FF2B5EF4-FFF2-40B4-BE49-F238E27FC236}">
                  <a16:creationId xmlns:a16="http://schemas.microsoft.com/office/drawing/2014/main" id="{37A56741-D16F-7D10-FB8E-B2D1DAE287F9}"/>
                </a:ext>
              </a:extLst>
            </p:cNvPr>
            <p:cNvSpPr/>
            <p:nvPr/>
          </p:nvSpPr>
          <p:spPr>
            <a:xfrm>
              <a:off x="6415737" y="5201771"/>
              <a:ext cx="160645" cy="215411"/>
            </a:xfrm>
            <a:custGeom>
              <a:avLst/>
              <a:gdLst>
                <a:gd name="connsiteX0" fmla="*/ 86868 w 125730"/>
                <a:gd name="connsiteY0" fmla="*/ 22574 h 168592"/>
                <a:gd name="connsiteX1" fmla="*/ 125730 w 125730"/>
                <a:gd name="connsiteY1" fmla="*/ 0 h 168592"/>
                <a:gd name="connsiteX2" fmla="*/ 38862 w 125730"/>
                <a:gd name="connsiteY2" fmla="*/ 146018 h 168592"/>
                <a:gd name="connsiteX3" fmla="*/ 0 w 125730"/>
                <a:gd name="connsiteY3" fmla="*/ 168593 h 168592"/>
              </a:gdLst>
              <a:ahLst/>
              <a:cxnLst>
                <a:cxn ang="0">
                  <a:pos x="connsiteX0" y="connsiteY0"/>
                </a:cxn>
                <a:cxn ang="0">
                  <a:pos x="connsiteX1" y="connsiteY1"/>
                </a:cxn>
                <a:cxn ang="0">
                  <a:pos x="connsiteX2" y="connsiteY2"/>
                </a:cxn>
                <a:cxn ang="0">
                  <a:pos x="connsiteX3" y="connsiteY3"/>
                </a:cxn>
              </a:cxnLst>
              <a:rect l="l" t="t" r="r" b="b"/>
              <a:pathLst>
                <a:path w="125730" h="168592">
                  <a:moveTo>
                    <a:pt x="86868" y="22574"/>
                  </a:moveTo>
                  <a:lnTo>
                    <a:pt x="125730" y="0"/>
                  </a:lnTo>
                  <a:lnTo>
                    <a:pt x="38862" y="146018"/>
                  </a:lnTo>
                  <a:lnTo>
                    <a:pt x="0" y="168593"/>
                  </a:lnTo>
                  <a:close/>
                </a:path>
              </a:pathLst>
            </a:custGeom>
            <a:solidFill>
              <a:schemeClr val="accent1">
                <a:lumMod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35532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4;p17">
            <a:extLst>
              <a:ext uri="{FF2B5EF4-FFF2-40B4-BE49-F238E27FC236}">
                <a16:creationId xmlns:a16="http://schemas.microsoft.com/office/drawing/2014/main" id="{8DA56AA4-76FC-A944-1E5A-0CDD786AD651}"/>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 y="1"/>
            <a:ext cx="12191996" cy="6857999"/>
          </a:xfrm>
          <a:prstGeom prst="rect">
            <a:avLst/>
          </a:prstGeom>
          <a:noFill/>
          <a:ln>
            <a:noFill/>
          </a:ln>
        </p:spPr>
      </p:pic>
      <p:sp>
        <p:nvSpPr>
          <p:cNvPr id="3" name="Google Shape;145;p17">
            <a:extLst>
              <a:ext uri="{FF2B5EF4-FFF2-40B4-BE49-F238E27FC236}">
                <a16:creationId xmlns:a16="http://schemas.microsoft.com/office/drawing/2014/main" id="{44E69E4B-02A5-CC87-8A17-59670BEFDC93}"/>
              </a:ext>
            </a:extLst>
          </p:cNvPr>
          <p:cNvSpPr/>
          <p:nvPr/>
        </p:nvSpPr>
        <p:spPr>
          <a:xfrm>
            <a:off x="0" y="546652"/>
            <a:ext cx="12192000" cy="6858000"/>
          </a:xfrm>
          <a:prstGeom prst="rect">
            <a:avLst/>
          </a:prstGeom>
          <a:gradFill>
            <a:gsLst>
              <a:gs pos="0">
                <a:schemeClr val="lt1"/>
              </a:gs>
              <a:gs pos="27000">
                <a:srgbClr val="FFFFFF"/>
              </a:gs>
              <a:gs pos="59000">
                <a:srgbClr val="FFFFFF">
                  <a:alpha val="0"/>
                </a:srgbClr>
              </a:gs>
            </a:gsLst>
            <a:lin ang="18900044" scaled="0"/>
          </a:gradFill>
          <a:ln>
            <a:noFill/>
          </a:ln>
        </p:spPr>
        <p:txBody>
          <a:bodyPr spcFirstLastPara="1" wrap="square" lIns="121900" tIns="121900" rIns="121900" bIns="121900" anchor="ctr" anchorCtr="0">
            <a:noAutofit/>
          </a:bodyPr>
          <a:lstStyle/>
          <a:p>
            <a:endParaRPr sz="2533"/>
          </a:p>
        </p:txBody>
      </p:sp>
      <p:sp>
        <p:nvSpPr>
          <p:cNvPr id="23" name="Google Shape;173;p18">
            <a:extLst>
              <a:ext uri="{FF2B5EF4-FFF2-40B4-BE49-F238E27FC236}">
                <a16:creationId xmlns:a16="http://schemas.microsoft.com/office/drawing/2014/main" id="{C0BC280A-6D83-A3CE-C01E-717568AE7D4C}"/>
              </a:ext>
            </a:extLst>
          </p:cNvPr>
          <p:cNvSpPr txBox="1"/>
          <p:nvPr/>
        </p:nvSpPr>
        <p:spPr>
          <a:xfrm>
            <a:off x="505657" y="5977137"/>
            <a:ext cx="5179526" cy="455455"/>
          </a:xfrm>
          <a:prstGeom prst="rect">
            <a:avLst/>
          </a:prstGeom>
          <a:noFill/>
          <a:ln>
            <a:noFill/>
          </a:ln>
        </p:spPr>
        <p:txBody>
          <a:bodyPr spcFirstLastPara="1" wrap="square" lIns="121900" tIns="60933" rIns="121900" bIns="60933" anchor="t" anchorCtr="0">
            <a:spAutoFit/>
          </a:bodyPr>
          <a:lstStyle/>
          <a:p>
            <a:pPr algn="ctr">
              <a:lnSpc>
                <a:spcPct val="90000"/>
              </a:lnSpc>
            </a:pPr>
            <a:r>
              <a:rPr lang="pl" sz="2400" b="1">
                <a:solidFill>
                  <a:srgbClr val="00AEEF"/>
                </a:solidFill>
                <a:latin typeface="Open Sans Extrabold"/>
                <a:ea typeface="Open Sans Extrabold"/>
                <a:cs typeface="Open Sans Extrabold"/>
                <a:sym typeface="Open Sans ExtraBold"/>
              </a:rPr>
              <a:t>University of Warsaw</a:t>
            </a:r>
            <a:endParaRPr sz="2400" b="1">
              <a:solidFill>
                <a:srgbClr val="003493"/>
              </a:solidFill>
              <a:latin typeface="Open Sans Extrabold"/>
              <a:ea typeface="Open Sans Extrabold"/>
              <a:cs typeface="Open Sans Extrabold"/>
              <a:sym typeface="Open Sans ExtraBold"/>
            </a:endParaRPr>
          </a:p>
        </p:txBody>
      </p:sp>
      <p:sp>
        <p:nvSpPr>
          <p:cNvPr id="51" name="Google Shape;173;p18">
            <a:extLst>
              <a:ext uri="{FF2B5EF4-FFF2-40B4-BE49-F238E27FC236}">
                <a16:creationId xmlns:a16="http://schemas.microsoft.com/office/drawing/2014/main" id="{41A3749F-72A0-565C-6F40-9C2874B6D193}"/>
              </a:ext>
            </a:extLst>
          </p:cNvPr>
          <p:cNvSpPr txBox="1"/>
          <p:nvPr/>
        </p:nvSpPr>
        <p:spPr>
          <a:xfrm>
            <a:off x="5858444" y="5977137"/>
            <a:ext cx="5524487" cy="455455"/>
          </a:xfrm>
          <a:prstGeom prst="rect">
            <a:avLst/>
          </a:prstGeom>
          <a:noFill/>
          <a:ln>
            <a:noFill/>
          </a:ln>
        </p:spPr>
        <p:txBody>
          <a:bodyPr spcFirstLastPara="1" wrap="square" lIns="121900" tIns="60933" rIns="121900" bIns="60933" anchor="t" anchorCtr="0">
            <a:spAutoFit/>
          </a:bodyPr>
          <a:lstStyle/>
          <a:p>
            <a:pPr>
              <a:lnSpc>
                <a:spcPct val="90000"/>
              </a:lnSpc>
            </a:pPr>
            <a:r>
              <a:rPr lang="pl" sz="2400" b="1">
                <a:solidFill>
                  <a:srgbClr val="00AEEF"/>
                </a:solidFill>
                <a:latin typeface="Open Sans Extrabold"/>
                <a:ea typeface="Open Sans Extrabold"/>
                <a:cs typeface="Open Sans Extrabold"/>
                <a:sym typeface="Open Sans ExtraBold"/>
              </a:rPr>
              <a:t>Warsaw University of Technology</a:t>
            </a:r>
            <a:endParaRPr lang="en-US" sz="2400" b="1">
              <a:solidFill>
                <a:srgbClr val="00AEEF"/>
              </a:solidFill>
              <a:latin typeface="Open Sans Extrabold"/>
              <a:ea typeface="Open Sans Extrabold"/>
              <a:cs typeface="Open Sans Extrabold"/>
              <a:sym typeface="Open Sans ExtraBold"/>
            </a:endParaRPr>
          </a:p>
        </p:txBody>
      </p:sp>
      <p:cxnSp>
        <p:nvCxnSpPr>
          <p:cNvPr id="52" name="Google Shape;176;p18">
            <a:extLst>
              <a:ext uri="{FF2B5EF4-FFF2-40B4-BE49-F238E27FC236}">
                <a16:creationId xmlns:a16="http://schemas.microsoft.com/office/drawing/2014/main" id="{AAC84B6C-6664-5A30-41E7-F28DC1D21E01}"/>
              </a:ext>
            </a:extLst>
          </p:cNvPr>
          <p:cNvCxnSpPr>
            <a:cxnSpLocks/>
          </p:cNvCxnSpPr>
          <p:nvPr/>
        </p:nvCxnSpPr>
        <p:spPr>
          <a:xfrm flipH="1">
            <a:off x="11177346" y="6122876"/>
            <a:ext cx="1014654" cy="0"/>
          </a:xfrm>
          <a:prstGeom prst="straightConnector1">
            <a:avLst/>
          </a:prstGeom>
          <a:noFill/>
          <a:ln w="19050" cap="flat" cmpd="sng">
            <a:solidFill>
              <a:srgbClr val="00AEEF"/>
            </a:solidFill>
            <a:prstDash val="solid"/>
            <a:round/>
            <a:headEnd type="none" w="med" len="med"/>
            <a:tailEnd type="none" w="med" len="med"/>
          </a:ln>
        </p:spPr>
      </p:cxnSp>
      <p:sp>
        <p:nvSpPr>
          <p:cNvPr id="57" name="pole tekstowe 56">
            <a:extLst>
              <a:ext uri="{FF2B5EF4-FFF2-40B4-BE49-F238E27FC236}">
                <a16:creationId xmlns:a16="http://schemas.microsoft.com/office/drawing/2014/main" id="{06948DA4-0A42-CC79-6587-8BCAB7772C26}"/>
              </a:ext>
            </a:extLst>
          </p:cNvPr>
          <p:cNvSpPr txBox="1"/>
          <p:nvPr/>
        </p:nvSpPr>
        <p:spPr>
          <a:xfrm>
            <a:off x="12814300" y="2679700"/>
            <a:ext cx="184731" cy="369332"/>
          </a:xfrm>
          <a:prstGeom prst="rect">
            <a:avLst/>
          </a:prstGeom>
          <a:noFill/>
        </p:spPr>
        <p:txBody>
          <a:bodyPr wrap="none" rtlCol="0">
            <a:spAutoFit/>
          </a:bodyPr>
          <a:lstStyle/>
          <a:p>
            <a:endParaRPr lang="pl-PL"/>
          </a:p>
        </p:txBody>
      </p:sp>
      <p:sp>
        <p:nvSpPr>
          <p:cNvPr id="2" name="Title 1">
            <a:extLst>
              <a:ext uri="{FF2B5EF4-FFF2-40B4-BE49-F238E27FC236}">
                <a16:creationId xmlns:a16="http://schemas.microsoft.com/office/drawing/2014/main" id="{DA0CD02C-4B57-F6D0-87E1-07FAF204149F}"/>
              </a:ext>
            </a:extLst>
          </p:cNvPr>
          <p:cNvSpPr>
            <a:spLocks noGrp="1"/>
          </p:cNvSpPr>
          <p:nvPr>
            <p:ph type="title"/>
          </p:nvPr>
        </p:nvSpPr>
        <p:spPr>
          <a:xfrm>
            <a:off x="830400" y="810664"/>
            <a:ext cx="8410903" cy="461666"/>
          </a:xfrm>
        </p:spPr>
        <p:txBody>
          <a:bodyPr>
            <a:noAutofit/>
          </a:bodyPr>
          <a:lstStyle/>
          <a:p>
            <a:r>
              <a:rPr lang="pl-PL" sz="2800" err="1"/>
              <a:t>Our</a:t>
            </a:r>
            <a:r>
              <a:rPr lang="pl-PL" sz="2800"/>
              <a:t> </a:t>
            </a:r>
            <a:r>
              <a:rPr lang="pl-PL" sz="2800" err="1"/>
              <a:t>solution</a:t>
            </a:r>
            <a:r>
              <a:rPr lang="pl-PL" sz="2800"/>
              <a:t> – </a:t>
            </a:r>
            <a:r>
              <a:rPr lang="pl-PL" sz="2800" err="1"/>
              <a:t>Early</a:t>
            </a:r>
            <a:r>
              <a:rPr lang="pl-PL" sz="2800"/>
              <a:t> </a:t>
            </a:r>
            <a:r>
              <a:rPr lang="pl-PL" sz="2800" err="1"/>
              <a:t>Careers</a:t>
            </a:r>
            <a:r>
              <a:rPr lang="pl-PL" sz="2800"/>
              <a:t> Program</a:t>
            </a:r>
            <a:br>
              <a:rPr lang="pl-PL" sz="2800"/>
            </a:br>
            <a:r>
              <a:rPr lang="pl-PL" sz="2800">
                <a:solidFill>
                  <a:srgbClr val="0070C0"/>
                </a:solidFill>
              </a:rPr>
              <a:t>Partnerships</a:t>
            </a:r>
            <a:endParaRPr lang="en-US" sz="2800">
              <a:solidFill>
                <a:srgbClr val="0070C0"/>
              </a:solidFill>
            </a:endParaRPr>
          </a:p>
        </p:txBody>
      </p:sp>
      <p:cxnSp>
        <p:nvCxnSpPr>
          <p:cNvPr id="7" name="Google Shape;107;p16">
            <a:extLst>
              <a:ext uri="{FF2B5EF4-FFF2-40B4-BE49-F238E27FC236}">
                <a16:creationId xmlns:a16="http://schemas.microsoft.com/office/drawing/2014/main" id="{97FD8E29-9E2C-9CD1-12AD-A0D040BEB428}"/>
              </a:ext>
            </a:extLst>
          </p:cNvPr>
          <p:cNvCxnSpPr/>
          <p:nvPr/>
        </p:nvCxnSpPr>
        <p:spPr>
          <a:xfrm flipH="1" flipV="1">
            <a:off x="-98033" y="742235"/>
            <a:ext cx="830400" cy="29"/>
          </a:xfrm>
          <a:prstGeom prst="straightConnector1">
            <a:avLst/>
          </a:prstGeom>
          <a:noFill/>
          <a:ln w="19050" cap="flat" cmpd="sng">
            <a:solidFill>
              <a:srgbClr val="00AEEF"/>
            </a:solidFill>
            <a:prstDash val="solid"/>
            <a:round/>
            <a:headEnd type="none" w="med" len="med"/>
            <a:tailEnd type="none" w="med" len="med"/>
          </a:ln>
        </p:spPr>
      </p:cxnSp>
      <p:pic>
        <p:nvPicPr>
          <p:cNvPr id="9" name="Picture 8">
            <a:extLst>
              <a:ext uri="{FF2B5EF4-FFF2-40B4-BE49-F238E27FC236}">
                <a16:creationId xmlns:a16="http://schemas.microsoft.com/office/drawing/2014/main" id="{9FE67406-BB46-94CC-12E0-2515B230FE47}"/>
              </a:ext>
            </a:extLst>
          </p:cNvPr>
          <p:cNvPicPr>
            <a:picLocks noChangeAspect="1"/>
          </p:cNvPicPr>
          <p:nvPr/>
        </p:nvPicPr>
        <p:blipFill rotWithShape="1">
          <a:blip r:embed="rId5"/>
          <a:srcRect t="203" b="203"/>
          <a:stretch/>
        </p:blipFill>
        <p:spPr>
          <a:xfrm>
            <a:off x="1431587" y="2175342"/>
            <a:ext cx="640080" cy="640080"/>
          </a:xfrm>
          <a:prstGeom prst="flowChartConnector">
            <a:avLst/>
          </a:prstGeom>
        </p:spPr>
      </p:pic>
      <p:pic>
        <p:nvPicPr>
          <p:cNvPr id="10" name="Picture 9">
            <a:extLst>
              <a:ext uri="{FF2B5EF4-FFF2-40B4-BE49-F238E27FC236}">
                <a16:creationId xmlns:a16="http://schemas.microsoft.com/office/drawing/2014/main" id="{30B5A5D7-EC51-3810-2BE5-ADE1B26EE14B}"/>
              </a:ext>
            </a:extLst>
          </p:cNvPr>
          <p:cNvPicPr>
            <a:picLocks noChangeAspect="1"/>
          </p:cNvPicPr>
          <p:nvPr/>
        </p:nvPicPr>
        <p:blipFill rotWithShape="1">
          <a:blip r:embed="rId6"/>
          <a:srcRect t="304" b="304"/>
          <a:stretch/>
        </p:blipFill>
        <p:spPr>
          <a:xfrm>
            <a:off x="1023026" y="1510467"/>
            <a:ext cx="640080" cy="640080"/>
          </a:xfrm>
          <a:prstGeom prst="flowChartConnector">
            <a:avLst/>
          </a:prstGeom>
        </p:spPr>
      </p:pic>
      <p:sp>
        <p:nvSpPr>
          <p:cNvPr id="11" name="TextBox 96">
            <a:extLst>
              <a:ext uri="{FF2B5EF4-FFF2-40B4-BE49-F238E27FC236}">
                <a16:creationId xmlns:a16="http://schemas.microsoft.com/office/drawing/2014/main" id="{2F917281-69F9-A953-F0EF-0E3DEBD0488B}"/>
              </a:ext>
            </a:extLst>
          </p:cNvPr>
          <p:cNvSpPr txBox="1"/>
          <p:nvPr/>
        </p:nvSpPr>
        <p:spPr>
          <a:xfrm>
            <a:off x="1760613" y="1649849"/>
            <a:ext cx="9778013" cy="341312"/>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lang="en-US" sz="2000" b="1">
                <a:solidFill>
                  <a:srgbClr val="003493"/>
                </a:solidFill>
              </a:rPr>
              <a:t>Talent Pipeline and Skill Development</a:t>
            </a:r>
            <a:endParaRPr kumimoji="0" lang="en-US" sz="2000" b="0" i="0" u="none" strike="noStrike" kern="1200" cap="none" spc="0" normalizeH="0" baseline="0" noProof="0">
              <a:ln>
                <a:noFill/>
              </a:ln>
              <a:solidFill>
                <a:srgbClr val="003493"/>
              </a:solidFill>
              <a:effectLst/>
              <a:highlight>
                <a:srgbClr val="FFFF00"/>
              </a:highlight>
              <a:uLnTx/>
              <a:uFillTx/>
              <a:latin typeface="Open Sans"/>
              <a:ea typeface="+mn-ea"/>
              <a:cs typeface="+mn-cs"/>
            </a:endParaRPr>
          </a:p>
        </p:txBody>
      </p:sp>
      <p:sp>
        <p:nvSpPr>
          <p:cNvPr id="12" name="TextBox 97">
            <a:extLst>
              <a:ext uri="{FF2B5EF4-FFF2-40B4-BE49-F238E27FC236}">
                <a16:creationId xmlns:a16="http://schemas.microsoft.com/office/drawing/2014/main" id="{1B7AEE4C-2A61-DAA8-0D66-CC254BB10CC7}"/>
              </a:ext>
            </a:extLst>
          </p:cNvPr>
          <p:cNvSpPr txBox="1"/>
          <p:nvPr/>
        </p:nvSpPr>
        <p:spPr>
          <a:xfrm>
            <a:off x="2169175" y="2317833"/>
            <a:ext cx="9705020" cy="341312"/>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lang="en-US" sz="2000" b="1">
                <a:solidFill>
                  <a:srgbClr val="003493"/>
                </a:solidFill>
              </a:rPr>
              <a:t>Innovation and Research Collaboration</a:t>
            </a:r>
            <a:endParaRPr kumimoji="0" lang="en-US" sz="2000" b="0" i="0" u="none" strike="noStrike" kern="1200" cap="none" spc="0" normalizeH="0" baseline="0" noProof="0">
              <a:ln>
                <a:noFill/>
              </a:ln>
              <a:solidFill>
                <a:srgbClr val="003493"/>
              </a:solidFill>
              <a:effectLst/>
              <a:highlight>
                <a:srgbClr val="FFFF00"/>
              </a:highlight>
              <a:uLnTx/>
              <a:uFillTx/>
              <a:latin typeface="Open Sans"/>
              <a:ea typeface="+mn-ea"/>
              <a:cs typeface="+mn-cs"/>
            </a:endParaRPr>
          </a:p>
        </p:txBody>
      </p:sp>
      <p:pic>
        <p:nvPicPr>
          <p:cNvPr id="4" name="Picture 3">
            <a:extLst>
              <a:ext uri="{FF2B5EF4-FFF2-40B4-BE49-F238E27FC236}">
                <a16:creationId xmlns:a16="http://schemas.microsoft.com/office/drawing/2014/main" id="{348687FB-7C36-28AB-9004-BFCF60662C0A}"/>
              </a:ext>
            </a:extLst>
          </p:cNvPr>
          <p:cNvPicPr>
            <a:picLocks noChangeAspect="1"/>
          </p:cNvPicPr>
          <p:nvPr/>
        </p:nvPicPr>
        <p:blipFill>
          <a:blip r:embed="rId7"/>
          <a:stretch>
            <a:fillRect/>
          </a:stretch>
        </p:blipFill>
        <p:spPr>
          <a:xfrm>
            <a:off x="485879" y="3272138"/>
            <a:ext cx="5183365" cy="2617861"/>
          </a:xfrm>
          <a:prstGeom prst="rect">
            <a:avLst/>
          </a:prstGeom>
        </p:spPr>
      </p:pic>
      <p:pic>
        <p:nvPicPr>
          <p:cNvPr id="6" name="Picture 5">
            <a:extLst>
              <a:ext uri="{FF2B5EF4-FFF2-40B4-BE49-F238E27FC236}">
                <a16:creationId xmlns:a16="http://schemas.microsoft.com/office/drawing/2014/main" id="{2AF44D41-A701-4BBE-1170-4A69F695F5EA}"/>
              </a:ext>
            </a:extLst>
          </p:cNvPr>
          <p:cNvPicPr>
            <a:picLocks noChangeAspect="1"/>
          </p:cNvPicPr>
          <p:nvPr/>
        </p:nvPicPr>
        <p:blipFill>
          <a:blip r:embed="rId8"/>
          <a:stretch>
            <a:fillRect/>
          </a:stretch>
        </p:blipFill>
        <p:spPr>
          <a:xfrm>
            <a:off x="5920681" y="3272137"/>
            <a:ext cx="5256665" cy="2617861"/>
          </a:xfrm>
          <a:prstGeom prst="rect">
            <a:avLst/>
          </a:prstGeom>
        </p:spPr>
      </p:pic>
    </p:spTree>
    <p:extLst>
      <p:ext uri="{BB962C8B-B14F-4D97-AF65-F5344CB8AC3E}">
        <p14:creationId xmlns:p14="http://schemas.microsoft.com/office/powerpoint/2010/main" val="924426256"/>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FA75320B-8904-FF39-37F2-EFE091E83DEE}"/>
              </a:ext>
            </a:extLst>
          </p:cNvPr>
          <p:cNvPicPr>
            <a:picLocks noChangeAspect="1"/>
          </p:cNvPicPr>
          <p:nvPr/>
        </p:nvPicPr>
        <p:blipFill rotWithShape="1">
          <a:blip r:embed="rId52"/>
          <a:srcRect l="36644" t="4861" r="34988" b="31121"/>
          <a:stretch/>
        </p:blipFill>
        <p:spPr>
          <a:xfrm>
            <a:off x="4531012" y="3388175"/>
            <a:ext cx="1448996" cy="580415"/>
          </a:xfrm>
          <a:prstGeom prst="rect">
            <a:avLst/>
          </a:prstGeom>
        </p:spPr>
      </p:pic>
      <p:sp>
        <p:nvSpPr>
          <p:cNvPr id="2" name="Title 1">
            <a:extLst>
              <a:ext uri="{FF2B5EF4-FFF2-40B4-BE49-F238E27FC236}">
                <a16:creationId xmlns:a16="http://schemas.microsoft.com/office/drawing/2014/main" id="{E7FF59D3-AEA8-7447-33D7-D56F96B996AA}"/>
              </a:ext>
            </a:extLst>
          </p:cNvPr>
          <p:cNvSpPr>
            <a:spLocks noGrp="1"/>
          </p:cNvSpPr>
          <p:nvPr>
            <p:ph type="title"/>
          </p:nvPr>
        </p:nvSpPr>
        <p:spPr/>
        <p:txBody>
          <a:bodyPr/>
          <a:lstStyle/>
          <a:p>
            <a:r>
              <a:rPr lang="pl-PL" sz="2800"/>
              <a:t>Our solution – Early Careers Program</a:t>
            </a:r>
            <a:br>
              <a:rPr lang="pl-PL" sz="2800"/>
            </a:br>
            <a:r>
              <a:rPr lang="pl-PL" sz="2800">
                <a:solidFill>
                  <a:srgbClr val="0070C0"/>
                </a:solidFill>
              </a:rPr>
              <a:t>Activities</a:t>
            </a:r>
            <a:endParaRPr lang="en-US"/>
          </a:p>
        </p:txBody>
      </p:sp>
      <p:grpSp>
        <p:nvGrpSpPr>
          <p:cNvPr id="35" name="Group 34">
            <a:extLst>
              <a:ext uri="{FF2B5EF4-FFF2-40B4-BE49-F238E27FC236}">
                <a16:creationId xmlns:a16="http://schemas.microsoft.com/office/drawing/2014/main" id="{6F7A6C99-48B5-5E02-3B73-50352E81A2B1}"/>
              </a:ext>
            </a:extLst>
          </p:cNvPr>
          <p:cNvGrpSpPr/>
          <p:nvPr/>
        </p:nvGrpSpPr>
        <p:grpSpPr>
          <a:xfrm>
            <a:off x="6441516" y="1425879"/>
            <a:ext cx="5585642" cy="4490977"/>
            <a:chOff x="1192394" y="1860778"/>
            <a:chExt cx="5585642" cy="4490977"/>
          </a:xfrm>
        </p:grpSpPr>
        <p:cxnSp>
          <p:nvCxnSpPr>
            <p:cNvPr id="10" name="Google Shape;1751;p47">
              <a:extLst>
                <a:ext uri="{FF2B5EF4-FFF2-40B4-BE49-F238E27FC236}">
                  <a16:creationId xmlns:a16="http://schemas.microsoft.com/office/drawing/2014/main" id="{4FA801F3-066B-519A-42A9-ABD6DF85A8F1}"/>
                </a:ext>
              </a:extLst>
            </p:cNvPr>
            <p:cNvCxnSpPr>
              <a:cxnSpLocks/>
              <a:endCxn id="16" idx="6"/>
            </p:cNvCxnSpPr>
            <p:nvPr>
              <p:custDataLst>
                <p:tags r:id="rId25"/>
              </p:custDataLst>
            </p:nvPr>
          </p:nvCxnSpPr>
          <p:spPr>
            <a:xfrm flipV="1">
              <a:off x="2453939" y="2127628"/>
              <a:ext cx="616129" cy="1994070"/>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11" name="Google Shape;1752;p47">
              <a:extLst>
                <a:ext uri="{FF2B5EF4-FFF2-40B4-BE49-F238E27FC236}">
                  <a16:creationId xmlns:a16="http://schemas.microsoft.com/office/drawing/2014/main" id="{048580F3-5882-67DE-34F3-9082977016EF}"/>
                </a:ext>
              </a:extLst>
            </p:cNvPr>
            <p:cNvCxnSpPr>
              <a:cxnSpLocks/>
              <a:endCxn id="19" idx="6"/>
            </p:cNvCxnSpPr>
            <p:nvPr>
              <p:custDataLst>
                <p:tags r:id="rId26"/>
              </p:custDataLst>
            </p:nvPr>
          </p:nvCxnSpPr>
          <p:spPr>
            <a:xfrm flipV="1">
              <a:off x="2453939" y="2919083"/>
              <a:ext cx="616129" cy="1202615"/>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12" name="Google Shape;1753;p47">
              <a:extLst>
                <a:ext uri="{FF2B5EF4-FFF2-40B4-BE49-F238E27FC236}">
                  <a16:creationId xmlns:a16="http://schemas.microsoft.com/office/drawing/2014/main" id="{FC21E64E-35C6-603A-F611-A8377264CD63}"/>
                </a:ext>
              </a:extLst>
            </p:cNvPr>
            <p:cNvCxnSpPr>
              <a:cxnSpLocks/>
              <a:endCxn id="25" idx="6"/>
            </p:cNvCxnSpPr>
            <p:nvPr>
              <p:custDataLst>
                <p:tags r:id="rId27"/>
              </p:custDataLst>
            </p:nvPr>
          </p:nvCxnSpPr>
          <p:spPr>
            <a:xfrm>
              <a:off x="2453939" y="4121698"/>
              <a:ext cx="616129" cy="380295"/>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13" name="Google Shape;1754;p47">
              <a:extLst>
                <a:ext uri="{FF2B5EF4-FFF2-40B4-BE49-F238E27FC236}">
                  <a16:creationId xmlns:a16="http://schemas.microsoft.com/office/drawing/2014/main" id="{5A56F831-62C5-CADD-9BE8-D249001DB132}"/>
                </a:ext>
              </a:extLst>
            </p:cNvPr>
            <p:cNvCxnSpPr>
              <a:cxnSpLocks/>
              <a:endCxn id="28" idx="6"/>
            </p:cNvCxnSpPr>
            <p:nvPr>
              <p:custDataLst>
                <p:tags r:id="rId28"/>
              </p:custDataLst>
            </p:nvPr>
          </p:nvCxnSpPr>
          <p:spPr>
            <a:xfrm>
              <a:off x="2453939" y="4121698"/>
              <a:ext cx="616129" cy="1171749"/>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14" name="Google Shape;1755;p47">
              <a:extLst>
                <a:ext uri="{FF2B5EF4-FFF2-40B4-BE49-F238E27FC236}">
                  <a16:creationId xmlns:a16="http://schemas.microsoft.com/office/drawing/2014/main" id="{974525A3-34EB-82B6-70BD-A9DA0E2C4F53}"/>
                </a:ext>
              </a:extLst>
            </p:cNvPr>
            <p:cNvCxnSpPr>
              <a:cxnSpLocks/>
              <a:stCxn id="22" idx="6"/>
            </p:cNvCxnSpPr>
            <p:nvPr>
              <p:custDataLst>
                <p:tags r:id="rId29"/>
              </p:custDataLst>
            </p:nvPr>
          </p:nvCxnSpPr>
          <p:spPr>
            <a:xfrm rot="10800000" flipV="1">
              <a:off x="2453940" y="3710537"/>
              <a:ext cx="616129" cy="411161"/>
            </a:xfrm>
            <a:prstGeom prst="bentConnector3">
              <a:avLst>
                <a:gd name="adj1" fmla="val 50000"/>
              </a:avLst>
            </a:prstGeom>
            <a:noFill/>
            <a:ln w="9525" cap="flat" cmpd="sng">
              <a:solidFill>
                <a:srgbClr val="C6C6C6"/>
              </a:solidFill>
              <a:prstDash val="solid"/>
              <a:miter lim="800000"/>
              <a:headEnd type="none" w="sm" len="sm"/>
              <a:tailEnd type="none" w="sm" len="sm"/>
            </a:ln>
          </p:spPr>
        </p:cxnSp>
        <p:sp>
          <p:nvSpPr>
            <p:cNvPr id="15" name="Google Shape;1757;p47">
              <a:extLst>
                <a:ext uri="{FF2B5EF4-FFF2-40B4-BE49-F238E27FC236}">
                  <a16:creationId xmlns:a16="http://schemas.microsoft.com/office/drawing/2014/main" id="{1841A872-9A2F-DF26-CCF0-7782E7714E64}"/>
                </a:ext>
              </a:extLst>
            </p:cNvPr>
            <p:cNvSpPr txBox="1"/>
            <p:nvPr>
              <p:custDataLst>
                <p:tags r:id="rId30"/>
              </p:custDataLst>
            </p:nvPr>
          </p:nvSpPr>
          <p:spPr>
            <a:xfrm>
              <a:off x="1192394" y="3664653"/>
              <a:ext cx="916032" cy="914096"/>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2000"/>
                <a:defRPr/>
              </a:pPr>
              <a:r>
                <a:rPr lang="pl-PL" sz="2200" b="1" kern="0">
                  <a:solidFill>
                    <a:srgbClr val="FFFFFF"/>
                  </a:solidFill>
                  <a:latin typeface="Open Sans" panose="020B0606030504020204" pitchFamily="34" charset="0"/>
                  <a:cs typeface="Open Sans"/>
                  <a:sym typeface="Open Sans"/>
                </a:rPr>
                <a:t>Alcon</a:t>
              </a:r>
              <a:br>
                <a:rPr lang="pl-PL" sz="2200" b="1" kern="0">
                  <a:solidFill>
                    <a:srgbClr val="FFFFFF"/>
                  </a:solidFill>
                  <a:latin typeface="Open Sans" panose="020B0606030504020204" pitchFamily="34" charset="0"/>
                  <a:cs typeface="Open Sans"/>
                  <a:sym typeface="Open Sans"/>
                </a:rPr>
              </a:br>
              <a:r>
                <a:rPr lang="pl-PL" sz="2200" b="1" kern="0">
                  <a:solidFill>
                    <a:srgbClr val="FFFFFF"/>
                  </a:solidFill>
                  <a:latin typeface="Open Sans" panose="020B0606030504020204" pitchFamily="34" charset="0"/>
                  <a:cs typeface="Open Sans"/>
                  <a:sym typeface="Open Sans"/>
                </a:rPr>
                <a:t>Digital</a:t>
              </a:r>
              <a:br>
                <a:rPr lang="pl-PL" sz="2200" b="1" kern="0">
                  <a:solidFill>
                    <a:srgbClr val="FFFFFF"/>
                  </a:solidFill>
                  <a:latin typeface="Open Sans" panose="020B0606030504020204" pitchFamily="34" charset="0"/>
                  <a:cs typeface="Open Sans"/>
                  <a:sym typeface="Open Sans"/>
                </a:rPr>
              </a:br>
              <a:r>
                <a:rPr lang="pl-PL" sz="2200" b="1" kern="0">
                  <a:solidFill>
                    <a:srgbClr val="FFFFFF"/>
                  </a:solidFill>
                  <a:latin typeface="Open Sans" panose="020B0606030504020204" pitchFamily="34" charset="0"/>
                  <a:cs typeface="Open Sans"/>
                  <a:sym typeface="Open Sans"/>
                </a:rPr>
                <a:t>Hub</a:t>
              </a:r>
              <a:endParaRPr lang="en-US" sz="2200" kern="0">
                <a:solidFill>
                  <a:srgbClr val="FFFFFF"/>
                </a:solidFill>
                <a:latin typeface="Open Sans" panose="020B0606030504020204" pitchFamily="34" charset="0"/>
                <a:cs typeface="Open Sans"/>
                <a:sym typeface="Open Sans"/>
              </a:endParaRPr>
            </a:p>
          </p:txBody>
        </p:sp>
        <p:sp>
          <p:nvSpPr>
            <p:cNvPr id="16" name="Shape1_20210512_133338">
              <a:extLst>
                <a:ext uri="{FF2B5EF4-FFF2-40B4-BE49-F238E27FC236}">
                  <a16:creationId xmlns:a16="http://schemas.microsoft.com/office/drawing/2014/main" id="{57D2758E-8142-BF61-4183-8E053DB30CC3}"/>
                </a:ext>
              </a:extLst>
            </p:cNvPr>
            <p:cNvSpPr/>
            <p:nvPr>
              <p:custDataLst>
                <p:tags r:id="rId31"/>
              </p:custDataLst>
            </p:nvPr>
          </p:nvSpPr>
          <p:spPr>
            <a:xfrm flipH="1">
              <a:off x="3070067" y="1860778"/>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17" name="Google Shape;1758;p47">
              <a:extLst>
                <a:ext uri="{FF2B5EF4-FFF2-40B4-BE49-F238E27FC236}">
                  <a16:creationId xmlns:a16="http://schemas.microsoft.com/office/drawing/2014/main" id="{A49D85D3-D46D-4CB6-637E-0BC9567C2022}"/>
                </a:ext>
              </a:extLst>
            </p:cNvPr>
            <p:cNvSpPr txBox="1"/>
            <p:nvPr>
              <p:custDataLst>
                <p:tags r:id="rId32"/>
              </p:custDataLst>
            </p:nvPr>
          </p:nvSpPr>
          <p:spPr>
            <a:xfrm>
              <a:off x="3787830" y="2043015"/>
              <a:ext cx="1623148" cy="213360"/>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IT Job Fairs</a:t>
              </a:r>
              <a:endParaRPr lang="en-US" sz="1400" kern="0">
                <a:latin typeface="Open Sans" panose="020B0606030504020204" pitchFamily="34" charset="0"/>
                <a:cs typeface="Open Sans"/>
                <a:sym typeface="Open Sans"/>
              </a:endParaRPr>
            </a:p>
          </p:txBody>
        </p:sp>
        <p:sp>
          <p:nvSpPr>
            <p:cNvPr id="18" name="Google Shape;1773;p47">
              <a:extLst>
                <a:ext uri="{FF2B5EF4-FFF2-40B4-BE49-F238E27FC236}">
                  <a16:creationId xmlns:a16="http://schemas.microsoft.com/office/drawing/2014/main" id="{E416AEB3-1504-6772-139E-730D8422D89B}"/>
                </a:ext>
              </a:extLst>
            </p:cNvPr>
            <p:cNvSpPr txBox="1"/>
            <p:nvPr>
              <p:custDataLst>
                <p:tags r:id="rId33"/>
              </p:custDataLst>
            </p:nvPr>
          </p:nvSpPr>
          <p:spPr>
            <a:xfrm>
              <a:off x="3166046" y="2030681"/>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1</a:t>
              </a:r>
            </a:p>
          </p:txBody>
        </p:sp>
        <p:sp>
          <p:nvSpPr>
            <p:cNvPr id="19" name="Shape2_20210512_133338">
              <a:extLst>
                <a:ext uri="{FF2B5EF4-FFF2-40B4-BE49-F238E27FC236}">
                  <a16:creationId xmlns:a16="http://schemas.microsoft.com/office/drawing/2014/main" id="{C0FD6D75-DC83-6306-2E3C-6A848087A378}"/>
                </a:ext>
              </a:extLst>
            </p:cNvPr>
            <p:cNvSpPr/>
            <p:nvPr>
              <p:custDataLst>
                <p:tags r:id="rId34"/>
              </p:custDataLst>
            </p:nvPr>
          </p:nvSpPr>
          <p:spPr>
            <a:xfrm flipH="1">
              <a:off x="3070067" y="2652233"/>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20" name="Google Shape;1759;p47">
              <a:extLst>
                <a:ext uri="{FF2B5EF4-FFF2-40B4-BE49-F238E27FC236}">
                  <a16:creationId xmlns:a16="http://schemas.microsoft.com/office/drawing/2014/main" id="{AE610D70-290A-55AE-5E1F-CCB59AB6FE38}"/>
                </a:ext>
              </a:extLst>
            </p:cNvPr>
            <p:cNvSpPr txBox="1"/>
            <p:nvPr>
              <p:custDataLst>
                <p:tags r:id="rId35"/>
              </p:custDataLst>
            </p:nvPr>
          </p:nvSpPr>
          <p:spPr>
            <a:xfrm>
              <a:off x="3787830" y="2811884"/>
              <a:ext cx="2756942" cy="215444"/>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Lectures for WUT MINI Students</a:t>
              </a:r>
              <a:endParaRPr lang="en-US" sz="1400" kern="0">
                <a:latin typeface="Open Sans" panose="020B0606030504020204" pitchFamily="34" charset="0"/>
                <a:cs typeface="Open Sans"/>
                <a:sym typeface="Open Sans"/>
              </a:endParaRPr>
            </a:p>
          </p:txBody>
        </p:sp>
        <p:sp>
          <p:nvSpPr>
            <p:cNvPr id="21" name="Google Shape;1774;p47">
              <a:extLst>
                <a:ext uri="{FF2B5EF4-FFF2-40B4-BE49-F238E27FC236}">
                  <a16:creationId xmlns:a16="http://schemas.microsoft.com/office/drawing/2014/main" id="{F9D16778-1FEB-7D04-FAA4-A0B8734BAFF3}"/>
                </a:ext>
              </a:extLst>
            </p:cNvPr>
            <p:cNvSpPr txBox="1"/>
            <p:nvPr>
              <p:custDataLst>
                <p:tags r:id="rId36"/>
              </p:custDataLst>
            </p:nvPr>
          </p:nvSpPr>
          <p:spPr>
            <a:xfrm>
              <a:off x="3166046" y="2822135"/>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2</a:t>
              </a:r>
            </a:p>
          </p:txBody>
        </p:sp>
        <p:sp>
          <p:nvSpPr>
            <p:cNvPr id="22" name="Shape3_20210512_133338">
              <a:extLst>
                <a:ext uri="{FF2B5EF4-FFF2-40B4-BE49-F238E27FC236}">
                  <a16:creationId xmlns:a16="http://schemas.microsoft.com/office/drawing/2014/main" id="{A9867BFD-3441-8E61-9D11-E075D8856631}"/>
                </a:ext>
              </a:extLst>
            </p:cNvPr>
            <p:cNvSpPr/>
            <p:nvPr>
              <p:custDataLst>
                <p:tags r:id="rId37"/>
              </p:custDataLst>
            </p:nvPr>
          </p:nvSpPr>
          <p:spPr>
            <a:xfrm flipH="1">
              <a:off x="3070067" y="3443688"/>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23" name="Google Shape;1760;p47">
              <a:extLst>
                <a:ext uri="{FF2B5EF4-FFF2-40B4-BE49-F238E27FC236}">
                  <a16:creationId xmlns:a16="http://schemas.microsoft.com/office/drawing/2014/main" id="{C5F55B2A-258C-BEFF-9BD0-8A3553E969A0}"/>
                </a:ext>
              </a:extLst>
            </p:cNvPr>
            <p:cNvSpPr txBox="1"/>
            <p:nvPr>
              <p:custDataLst>
                <p:tags r:id="rId38"/>
              </p:custDataLst>
            </p:nvPr>
          </p:nvSpPr>
          <p:spPr>
            <a:xfrm>
              <a:off x="3787830" y="3582837"/>
              <a:ext cx="2878240" cy="215444"/>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Research and Knowledge sharing</a:t>
              </a:r>
              <a:endParaRPr lang="en-US" sz="1400" kern="0">
                <a:latin typeface="Open Sans" panose="020B0606030504020204" pitchFamily="34" charset="0"/>
                <a:cs typeface="Open Sans"/>
                <a:sym typeface="Open Sans"/>
              </a:endParaRPr>
            </a:p>
          </p:txBody>
        </p:sp>
        <p:sp>
          <p:nvSpPr>
            <p:cNvPr id="24" name="Google Shape;1775;p47">
              <a:extLst>
                <a:ext uri="{FF2B5EF4-FFF2-40B4-BE49-F238E27FC236}">
                  <a16:creationId xmlns:a16="http://schemas.microsoft.com/office/drawing/2014/main" id="{34F76F7A-91AF-3A75-7D2A-7E81718817B1}"/>
                </a:ext>
              </a:extLst>
            </p:cNvPr>
            <p:cNvSpPr txBox="1"/>
            <p:nvPr>
              <p:custDataLst>
                <p:tags r:id="rId39"/>
              </p:custDataLst>
            </p:nvPr>
          </p:nvSpPr>
          <p:spPr>
            <a:xfrm>
              <a:off x="3166046" y="3613590"/>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3</a:t>
              </a:r>
            </a:p>
          </p:txBody>
        </p:sp>
        <p:sp>
          <p:nvSpPr>
            <p:cNvPr id="25" name="Shape4_20210512_133338">
              <a:extLst>
                <a:ext uri="{FF2B5EF4-FFF2-40B4-BE49-F238E27FC236}">
                  <a16:creationId xmlns:a16="http://schemas.microsoft.com/office/drawing/2014/main" id="{70433BE4-63D8-5F56-B652-D1C46499C479}"/>
                </a:ext>
              </a:extLst>
            </p:cNvPr>
            <p:cNvSpPr/>
            <p:nvPr>
              <p:custDataLst>
                <p:tags r:id="rId40"/>
              </p:custDataLst>
            </p:nvPr>
          </p:nvSpPr>
          <p:spPr>
            <a:xfrm flipH="1">
              <a:off x="3070067" y="4235143"/>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26" name="Google Shape;1761;p47">
              <a:extLst>
                <a:ext uri="{FF2B5EF4-FFF2-40B4-BE49-F238E27FC236}">
                  <a16:creationId xmlns:a16="http://schemas.microsoft.com/office/drawing/2014/main" id="{37D9C7A9-2E00-FC18-9E4A-EB8BBAABD615}"/>
                </a:ext>
              </a:extLst>
            </p:cNvPr>
            <p:cNvSpPr txBox="1"/>
            <p:nvPr>
              <p:custDataLst>
                <p:tags r:id="rId41"/>
              </p:custDataLst>
            </p:nvPr>
          </p:nvSpPr>
          <p:spPr>
            <a:xfrm>
              <a:off x="3787830" y="4396920"/>
              <a:ext cx="1623148" cy="213360"/>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ADH Site Visits</a:t>
              </a:r>
              <a:endParaRPr lang="en-US" sz="1400" kern="0">
                <a:latin typeface="Open Sans" panose="020B0606030504020204" pitchFamily="34" charset="0"/>
                <a:cs typeface="Open Sans"/>
                <a:sym typeface="Open Sans"/>
              </a:endParaRPr>
            </a:p>
          </p:txBody>
        </p:sp>
        <p:sp>
          <p:nvSpPr>
            <p:cNvPr id="27" name="Google Shape;1776;p47">
              <a:extLst>
                <a:ext uri="{FF2B5EF4-FFF2-40B4-BE49-F238E27FC236}">
                  <a16:creationId xmlns:a16="http://schemas.microsoft.com/office/drawing/2014/main" id="{1D99C408-296A-8713-F568-CD08E32272C6}"/>
                </a:ext>
              </a:extLst>
            </p:cNvPr>
            <p:cNvSpPr txBox="1"/>
            <p:nvPr>
              <p:custDataLst>
                <p:tags r:id="rId42"/>
              </p:custDataLst>
            </p:nvPr>
          </p:nvSpPr>
          <p:spPr>
            <a:xfrm>
              <a:off x="3166046" y="4405045"/>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4</a:t>
              </a:r>
            </a:p>
          </p:txBody>
        </p:sp>
        <p:sp>
          <p:nvSpPr>
            <p:cNvPr id="28" name="Shape0_20210512_133338">
              <a:extLst>
                <a:ext uri="{FF2B5EF4-FFF2-40B4-BE49-F238E27FC236}">
                  <a16:creationId xmlns:a16="http://schemas.microsoft.com/office/drawing/2014/main" id="{099E0B77-8B0A-8200-83FE-FDA030871708}"/>
                </a:ext>
              </a:extLst>
            </p:cNvPr>
            <p:cNvSpPr/>
            <p:nvPr>
              <p:custDataLst>
                <p:tags r:id="rId43"/>
              </p:custDataLst>
            </p:nvPr>
          </p:nvSpPr>
          <p:spPr>
            <a:xfrm flipH="1">
              <a:off x="3070067" y="5026597"/>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29" name="Google Shape;1762;p47">
              <a:extLst>
                <a:ext uri="{FF2B5EF4-FFF2-40B4-BE49-F238E27FC236}">
                  <a16:creationId xmlns:a16="http://schemas.microsoft.com/office/drawing/2014/main" id="{A7289760-2F17-DCF9-7AFD-2282803F1D02}"/>
                </a:ext>
              </a:extLst>
            </p:cNvPr>
            <p:cNvSpPr txBox="1"/>
            <p:nvPr>
              <p:custDataLst>
                <p:tags r:id="rId44"/>
              </p:custDataLst>
            </p:nvPr>
          </p:nvSpPr>
          <p:spPr>
            <a:xfrm>
              <a:off x="3787830" y="5165789"/>
              <a:ext cx="1623148" cy="213360"/>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ADH Digital Labs</a:t>
              </a:r>
              <a:endParaRPr lang="en-US" sz="1400" kern="0">
                <a:latin typeface="Open Sans" panose="020B0606030504020204" pitchFamily="34" charset="0"/>
                <a:cs typeface="Open Sans"/>
                <a:sym typeface="Open Sans"/>
              </a:endParaRPr>
            </a:p>
          </p:txBody>
        </p:sp>
        <p:sp>
          <p:nvSpPr>
            <p:cNvPr id="30" name="Google Shape;1777;p47">
              <a:extLst>
                <a:ext uri="{FF2B5EF4-FFF2-40B4-BE49-F238E27FC236}">
                  <a16:creationId xmlns:a16="http://schemas.microsoft.com/office/drawing/2014/main" id="{191FB6EC-41E8-0E6E-250D-260BED219C3D}"/>
                </a:ext>
              </a:extLst>
            </p:cNvPr>
            <p:cNvSpPr txBox="1"/>
            <p:nvPr>
              <p:custDataLst>
                <p:tags r:id="rId45"/>
              </p:custDataLst>
            </p:nvPr>
          </p:nvSpPr>
          <p:spPr>
            <a:xfrm>
              <a:off x="3166046" y="5196500"/>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5</a:t>
              </a:r>
            </a:p>
          </p:txBody>
        </p:sp>
        <p:sp>
          <p:nvSpPr>
            <p:cNvPr id="31" name="Shape0_20210512_133338">
              <a:extLst>
                <a:ext uri="{FF2B5EF4-FFF2-40B4-BE49-F238E27FC236}">
                  <a16:creationId xmlns:a16="http://schemas.microsoft.com/office/drawing/2014/main" id="{DD86F8D9-F676-B1D8-41F2-BDE5C5B75CD5}"/>
                </a:ext>
              </a:extLst>
            </p:cNvPr>
            <p:cNvSpPr/>
            <p:nvPr>
              <p:custDataLst>
                <p:tags r:id="rId46"/>
              </p:custDataLst>
            </p:nvPr>
          </p:nvSpPr>
          <p:spPr>
            <a:xfrm flipH="1">
              <a:off x="3070067" y="5818055"/>
              <a:ext cx="533700" cy="533700"/>
            </a:xfrm>
            <a:prstGeom prst="ellipse">
              <a:avLst/>
            </a:prstGeom>
            <a:solidFill>
              <a:schemeClr val="tx2">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32" name="Google Shape;1762;p47">
              <a:extLst>
                <a:ext uri="{FF2B5EF4-FFF2-40B4-BE49-F238E27FC236}">
                  <a16:creationId xmlns:a16="http://schemas.microsoft.com/office/drawing/2014/main" id="{3CBC4BE6-E475-D075-CC8C-F4891CA54D70}"/>
                </a:ext>
              </a:extLst>
            </p:cNvPr>
            <p:cNvSpPr txBox="1"/>
            <p:nvPr>
              <p:custDataLst>
                <p:tags r:id="rId47"/>
              </p:custDataLst>
            </p:nvPr>
          </p:nvSpPr>
          <p:spPr>
            <a:xfrm>
              <a:off x="3787829" y="5891528"/>
              <a:ext cx="2990207" cy="430887"/>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buSzPts val="1300"/>
                <a:defRPr/>
              </a:pPr>
              <a:r>
                <a:rPr lang="pl-PL" sz="1400" kern="0">
                  <a:latin typeface="Open Sans" panose="020B0606030504020204" pitchFamily="34" charset="0"/>
                  <a:ea typeface="Open Sans"/>
                  <a:cs typeface="Open Sans"/>
                  <a:sym typeface="Open Sans"/>
                </a:rPr>
                <a:t>P</a:t>
              </a:r>
              <a:r>
                <a:rPr lang="en-US" sz="1400" kern="0">
                  <a:latin typeface="Open Sans" panose="020B0606030504020204" pitchFamily="34" charset="0"/>
                  <a:ea typeface="Open Sans"/>
                  <a:cs typeface="Open Sans"/>
                  <a:sym typeface="Open Sans"/>
                </a:rPr>
                <a:t>articipation in the University</a:t>
              </a:r>
              <a:r>
                <a:rPr lang="pl-PL" sz="1400" kern="0">
                  <a:latin typeface="Open Sans" panose="020B0606030504020204" pitchFamily="34" charset="0"/>
                  <a:ea typeface="Open Sans"/>
                  <a:cs typeface="Open Sans"/>
                  <a:sym typeface="Open Sans"/>
                </a:rPr>
                <a:t> of Technology</a:t>
              </a:r>
              <a:r>
                <a:rPr lang="en-US" sz="1400" kern="0">
                  <a:latin typeface="Open Sans" panose="020B0606030504020204" pitchFamily="34" charset="0"/>
                  <a:ea typeface="Open Sans"/>
                  <a:cs typeface="Open Sans"/>
                  <a:sym typeface="Open Sans"/>
                </a:rPr>
                <a:t> Program Council</a:t>
              </a:r>
              <a:endParaRPr lang="en-US" sz="1400" kern="0">
                <a:latin typeface="Open Sans" panose="020B0606030504020204" pitchFamily="34" charset="0"/>
                <a:cs typeface="Open Sans"/>
                <a:sym typeface="Open Sans"/>
              </a:endParaRPr>
            </a:p>
          </p:txBody>
        </p:sp>
        <p:sp>
          <p:nvSpPr>
            <p:cNvPr id="33" name="Google Shape;1777;p47">
              <a:extLst>
                <a:ext uri="{FF2B5EF4-FFF2-40B4-BE49-F238E27FC236}">
                  <a16:creationId xmlns:a16="http://schemas.microsoft.com/office/drawing/2014/main" id="{B217916C-A450-47F9-465A-F802520E172E}"/>
                </a:ext>
              </a:extLst>
            </p:cNvPr>
            <p:cNvSpPr txBox="1"/>
            <p:nvPr>
              <p:custDataLst>
                <p:tags r:id="rId48"/>
              </p:custDataLst>
            </p:nvPr>
          </p:nvSpPr>
          <p:spPr>
            <a:xfrm>
              <a:off x="3166046" y="5987956"/>
              <a:ext cx="346909" cy="193899"/>
            </a:xfrm>
            <a:prstGeom prst="rect">
              <a:avLst/>
            </a:prstGeom>
            <a:solidFill>
              <a:schemeClr val="tx2">
                <a:lumMod val="100000"/>
              </a:schemeClr>
            </a:solid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000000"/>
                </a:buClr>
                <a:buSzPts val="1300"/>
                <a:defRPr/>
              </a:pPr>
              <a:r>
                <a:rPr lang="en-US" sz="1400" b="1" kern="0">
                  <a:solidFill>
                    <a:srgbClr val="FFFFFF"/>
                  </a:solidFill>
                  <a:latin typeface="Open Sans" panose="020B0606030504020204" pitchFamily="34" charset="0"/>
                  <a:cs typeface="Open Sans"/>
                  <a:sym typeface="Open Sans"/>
                </a:rPr>
                <a:t>6</a:t>
              </a:r>
            </a:p>
          </p:txBody>
        </p:sp>
        <p:cxnSp>
          <p:nvCxnSpPr>
            <p:cNvPr id="34" name="Google Shape;1755;p47">
              <a:extLst>
                <a:ext uri="{FF2B5EF4-FFF2-40B4-BE49-F238E27FC236}">
                  <a16:creationId xmlns:a16="http://schemas.microsoft.com/office/drawing/2014/main" id="{100BD661-2FF1-5795-6D49-36CF47BFD6D2}"/>
                </a:ext>
              </a:extLst>
            </p:cNvPr>
            <p:cNvCxnSpPr>
              <a:cxnSpLocks/>
              <a:stCxn id="31" idx="6"/>
            </p:cNvCxnSpPr>
            <p:nvPr>
              <p:custDataLst>
                <p:tags r:id="rId49"/>
              </p:custDataLst>
            </p:nvPr>
          </p:nvCxnSpPr>
          <p:spPr>
            <a:xfrm rot="10800000">
              <a:off x="2453940" y="4121698"/>
              <a:ext cx="616129" cy="1963207"/>
            </a:xfrm>
            <a:prstGeom prst="bentConnector3">
              <a:avLst>
                <a:gd name="adj1" fmla="val 50000"/>
              </a:avLst>
            </a:prstGeom>
            <a:noFill/>
            <a:ln w="9525" cap="flat" cmpd="sng">
              <a:solidFill>
                <a:srgbClr val="C6C6C6"/>
              </a:solidFill>
              <a:prstDash val="solid"/>
              <a:miter lim="800000"/>
              <a:headEnd type="none" w="sm" len="sm"/>
              <a:tailEnd type="none" w="sm" len="sm"/>
            </a:ln>
          </p:spPr>
        </p:cxnSp>
      </p:grpSp>
      <p:grpSp>
        <p:nvGrpSpPr>
          <p:cNvPr id="64" name="Group 63">
            <a:extLst>
              <a:ext uri="{FF2B5EF4-FFF2-40B4-BE49-F238E27FC236}">
                <a16:creationId xmlns:a16="http://schemas.microsoft.com/office/drawing/2014/main" id="{9EF2D503-C971-C819-C14C-D022EFE8C745}"/>
              </a:ext>
            </a:extLst>
          </p:cNvPr>
          <p:cNvGrpSpPr/>
          <p:nvPr/>
        </p:nvGrpSpPr>
        <p:grpSpPr>
          <a:xfrm>
            <a:off x="438539" y="1431236"/>
            <a:ext cx="3989846" cy="4490977"/>
            <a:chOff x="438539" y="1716845"/>
            <a:chExt cx="3989846" cy="4490977"/>
          </a:xfrm>
        </p:grpSpPr>
        <p:cxnSp>
          <p:nvCxnSpPr>
            <p:cNvPr id="37" name="Google Shape;1740;p47">
              <a:extLst>
                <a:ext uri="{FF2B5EF4-FFF2-40B4-BE49-F238E27FC236}">
                  <a16:creationId xmlns:a16="http://schemas.microsoft.com/office/drawing/2014/main" id="{041792CC-39AB-DF2B-A885-C7C2E51D9336}"/>
                </a:ext>
              </a:extLst>
            </p:cNvPr>
            <p:cNvCxnSpPr>
              <a:endCxn id="43" idx="6"/>
            </p:cNvCxnSpPr>
            <p:nvPr>
              <p:custDataLst>
                <p:tags r:id="rId1"/>
              </p:custDataLst>
            </p:nvPr>
          </p:nvCxnSpPr>
          <p:spPr>
            <a:xfrm rot="10800000">
              <a:off x="3812256" y="1983695"/>
              <a:ext cx="616129" cy="1994070"/>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38" name="Google Shape;1741;p47">
              <a:extLst>
                <a:ext uri="{FF2B5EF4-FFF2-40B4-BE49-F238E27FC236}">
                  <a16:creationId xmlns:a16="http://schemas.microsoft.com/office/drawing/2014/main" id="{C231690A-E556-003B-CCD9-C0D0A1FD5984}"/>
                </a:ext>
              </a:extLst>
            </p:cNvPr>
            <p:cNvCxnSpPr>
              <a:endCxn id="46" idx="6"/>
            </p:cNvCxnSpPr>
            <p:nvPr>
              <p:custDataLst>
                <p:tags r:id="rId2"/>
              </p:custDataLst>
            </p:nvPr>
          </p:nvCxnSpPr>
          <p:spPr>
            <a:xfrm rot="10800000">
              <a:off x="3812256" y="2775150"/>
              <a:ext cx="616129" cy="1202615"/>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39" name="Google Shape;1742;p47">
              <a:extLst>
                <a:ext uri="{FF2B5EF4-FFF2-40B4-BE49-F238E27FC236}">
                  <a16:creationId xmlns:a16="http://schemas.microsoft.com/office/drawing/2014/main" id="{B1E74519-FE93-C447-6888-7249EF53D595}"/>
                </a:ext>
              </a:extLst>
            </p:cNvPr>
            <p:cNvCxnSpPr>
              <a:endCxn id="52" idx="6"/>
            </p:cNvCxnSpPr>
            <p:nvPr>
              <p:custDataLst>
                <p:tags r:id="rId3"/>
              </p:custDataLst>
            </p:nvPr>
          </p:nvCxnSpPr>
          <p:spPr>
            <a:xfrm rot="10800000" flipV="1">
              <a:off x="3812256" y="3977765"/>
              <a:ext cx="616129" cy="380295"/>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40" name="Google Shape;1743;p47">
              <a:extLst>
                <a:ext uri="{FF2B5EF4-FFF2-40B4-BE49-F238E27FC236}">
                  <a16:creationId xmlns:a16="http://schemas.microsoft.com/office/drawing/2014/main" id="{F0790AD6-7676-295C-2D5B-711B18F5C633}"/>
                </a:ext>
              </a:extLst>
            </p:cNvPr>
            <p:cNvCxnSpPr>
              <a:endCxn id="55" idx="6"/>
            </p:cNvCxnSpPr>
            <p:nvPr>
              <p:custDataLst>
                <p:tags r:id="rId4"/>
              </p:custDataLst>
            </p:nvPr>
          </p:nvCxnSpPr>
          <p:spPr>
            <a:xfrm rot="10800000" flipV="1">
              <a:off x="3812256" y="3977765"/>
              <a:ext cx="616129" cy="1171749"/>
            </a:xfrm>
            <a:prstGeom prst="bentConnector3">
              <a:avLst>
                <a:gd name="adj1" fmla="val 50000"/>
              </a:avLst>
            </a:prstGeom>
            <a:noFill/>
            <a:ln w="9525" cap="flat" cmpd="sng">
              <a:solidFill>
                <a:srgbClr val="C6C6C6"/>
              </a:solidFill>
              <a:prstDash val="solid"/>
              <a:miter lim="800000"/>
              <a:headEnd type="none" w="sm" len="sm"/>
              <a:tailEnd type="none" w="sm" len="sm"/>
            </a:ln>
          </p:spPr>
        </p:cxnSp>
        <p:cxnSp>
          <p:nvCxnSpPr>
            <p:cNvPr id="41" name="Google Shape;1744;p47">
              <a:extLst>
                <a:ext uri="{FF2B5EF4-FFF2-40B4-BE49-F238E27FC236}">
                  <a16:creationId xmlns:a16="http://schemas.microsoft.com/office/drawing/2014/main" id="{850C2EEE-A294-FF01-FF15-5DAE5E98D85D}"/>
                </a:ext>
              </a:extLst>
            </p:cNvPr>
            <p:cNvCxnSpPr>
              <a:stCxn id="49" idx="6"/>
            </p:cNvCxnSpPr>
            <p:nvPr>
              <p:custDataLst>
                <p:tags r:id="rId5"/>
              </p:custDataLst>
            </p:nvPr>
          </p:nvCxnSpPr>
          <p:spPr>
            <a:xfrm>
              <a:off x="3812255" y="3566604"/>
              <a:ext cx="616129" cy="411161"/>
            </a:xfrm>
            <a:prstGeom prst="bentConnector3">
              <a:avLst>
                <a:gd name="adj1" fmla="val 50000"/>
              </a:avLst>
            </a:prstGeom>
            <a:noFill/>
            <a:ln w="9525" cap="flat" cmpd="sng">
              <a:solidFill>
                <a:srgbClr val="C6C6C6"/>
              </a:solidFill>
              <a:prstDash val="solid"/>
              <a:miter lim="800000"/>
              <a:headEnd type="none" w="sm" len="sm"/>
              <a:tailEnd type="none" w="sm" len="sm"/>
            </a:ln>
          </p:spPr>
        </p:cxnSp>
        <p:sp>
          <p:nvSpPr>
            <p:cNvPr id="43" name="Google Shape;1734;p47">
              <a:extLst>
                <a:ext uri="{FF2B5EF4-FFF2-40B4-BE49-F238E27FC236}">
                  <a16:creationId xmlns:a16="http://schemas.microsoft.com/office/drawing/2014/main" id="{64604C8D-349C-5601-A344-A65DADE7713A}"/>
                </a:ext>
              </a:extLst>
            </p:cNvPr>
            <p:cNvSpPr/>
            <p:nvPr>
              <p:custDataLst>
                <p:tags r:id="rId6"/>
              </p:custDataLst>
            </p:nvPr>
          </p:nvSpPr>
          <p:spPr>
            <a:xfrm>
              <a:off x="3278555" y="1716845"/>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44" name="Google Shape;1763;p47">
              <a:extLst>
                <a:ext uri="{FF2B5EF4-FFF2-40B4-BE49-F238E27FC236}">
                  <a16:creationId xmlns:a16="http://schemas.microsoft.com/office/drawing/2014/main" id="{72347594-4ED0-27DC-86AB-E317C04102C3}"/>
                </a:ext>
              </a:extLst>
            </p:cNvPr>
            <p:cNvSpPr txBox="1"/>
            <p:nvPr>
              <p:custDataLst>
                <p:tags r:id="rId7"/>
              </p:custDataLst>
            </p:nvPr>
          </p:nvSpPr>
          <p:spPr>
            <a:xfrm>
              <a:off x="836612" y="1768802"/>
              <a:ext cx="2184634" cy="430887"/>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en-US" sz="1400" kern="0">
                  <a:latin typeface="Open Sans" panose="020B0606030504020204" pitchFamily="34" charset="0"/>
                  <a:ea typeface="Open Sans"/>
                  <a:cs typeface="Open Sans"/>
                  <a:sym typeface="Open Sans"/>
                </a:rPr>
                <a:t>Foster Your </a:t>
              </a:r>
              <a:r>
                <a:rPr lang="pl-PL" sz="1400" kern="0">
                  <a:latin typeface="Open Sans" panose="020B0606030504020204" pitchFamily="34" charset="0"/>
                  <a:ea typeface="Open Sans"/>
                  <a:cs typeface="Open Sans"/>
                  <a:sym typeface="Open Sans"/>
                </a:rPr>
                <a:t>Brilliance</a:t>
              </a:r>
              <a:r>
                <a:rPr lang="en-US" sz="1400" kern="0">
                  <a:latin typeface="Open Sans" panose="020B0606030504020204" pitchFamily="34" charset="0"/>
                  <a:ea typeface="Open Sans"/>
                  <a:cs typeface="Open Sans"/>
                  <a:sym typeface="Open Sans"/>
                </a:rPr>
                <a:t> with Alcon</a:t>
              </a:r>
              <a:r>
                <a:rPr lang="pl-PL" sz="1400" kern="0">
                  <a:latin typeface="Open Sans" panose="020B0606030504020204" pitchFamily="34" charset="0"/>
                  <a:ea typeface="Open Sans"/>
                  <a:cs typeface="Open Sans"/>
                  <a:sym typeface="Open Sans"/>
                </a:rPr>
                <a:t> </a:t>
              </a:r>
              <a:r>
                <a:rPr lang="en-US" sz="1400" kern="0">
                  <a:latin typeface="Open Sans" panose="020B0606030504020204" pitchFamily="34" charset="0"/>
                  <a:ea typeface="Open Sans"/>
                  <a:cs typeface="Open Sans"/>
                  <a:sym typeface="Open Sans"/>
                </a:rPr>
                <a:t>on</a:t>
              </a:r>
              <a:r>
                <a:rPr lang="pl-PL" sz="1400" kern="0">
                  <a:latin typeface="Open Sans" panose="020B0606030504020204" pitchFamily="34" charset="0"/>
                  <a:ea typeface="Open Sans"/>
                  <a:cs typeface="Open Sans"/>
                  <a:sym typeface="Open Sans"/>
                </a:rPr>
                <a:t> the UW</a:t>
              </a:r>
              <a:r>
                <a:rPr lang="en-US" sz="1400" kern="0">
                  <a:latin typeface="Open Sans" panose="020B0606030504020204" pitchFamily="34" charset="0"/>
                  <a:ea typeface="Open Sans"/>
                  <a:cs typeface="Open Sans"/>
                  <a:sym typeface="Open Sans"/>
                </a:rPr>
                <a:t> Campus </a:t>
              </a:r>
              <a:endParaRPr lang="en-US" sz="1400" kern="0">
                <a:latin typeface="Open Sans" panose="020B0606030504020204" pitchFamily="34" charset="0"/>
                <a:cs typeface="Open Sans"/>
                <a:sym typeface="Open Sans"/>
              </a:endParaRPr>
            </a:p>
          </p:txBody>
        </p:sp>
        <p:sp>
          <p:nvSpPr>
            <p:cNvPr id="45" name="Google Shape;1768;p47">
              <a:extLst>
                <a:ext uri="{FF2B5EF4-FFF2-40B4-BE49-F238E27FC236}">
                  <a16:creationId xmlns:a16="http://schemas.microsoft.com/office/drawing/2014/main" id="{F7363845-2F9A-8DB9-F826-0D68960B8C35}"/>
                </a:ext>
              </a:extLst>
            </p:cNvPr>
            <p:cNvSpPr txBox="1"/>
            <p:nvPr>
              <p:custDataLst>
                <p:tags r:id="rId8"/>
              </p:custDataLst>
            </p:nvPr>
          </p:nvSpPr>
          <p:spPr>
            <a:xfrm>
              <a:off x="3379605" y="1886748"/>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1</a:t>
              </a:r>
              <a:endParaRPr lang="en-US" sz="1400" b="1" kern="0">
                <a:solidFill>
                  <a:srgbClr val="FFFFFF"/>
                </a:solidFill>
                <a:latin typeface="Open Sans" panose="020B0606030504020204" pitchFamily="34" charset="0"/>
                <a:cs typeface="Open Sans"/>
                <a:sym typeface="Open Sans"/>
              </a:endParaRPr>
            </a:p>
          </p:txBody>
        </p:sp>
        <p:sp>
          <p:nvSpPr>
            <p:cNvPr id="46" name="Google Shape;1735;p47">
              <a:extLst>
                <a:ext uri="{FF2B5EF4-FFF2-40B4-BE49-F238E27FC236}">
                  <a16:creationId xmlns:a16="http://schemas.microsoft.com/office/drawing/2014/main" id="{942A46A0-1BEF-5A03-ADE0-24C133EBD68D}"/>
                </a:ext>
              </a:extLst>
            </p:cNvPr>
            <p:cNvSpPr/>
            <p:nvPr>
              <p:custDataLst>
                <p:tags r:id="rId9"/>
              </p:custDataLst>
            </p:nvPr>
          </p:nvSpPr>
          <p:spPr>
            <a:xfrm>
              <a:off x="3278555" y="2508300"/>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47" name="Google Shape;1764;p47">
              <a:extLst>
                <a:ext uri="{FF2B5EF4-FFF2-40B4-BE49-F238E27FC236}">
                  <a16:creationId xmlns:a16="http://schemas.microsoft.com/office/drawing/2014/main" id="{AAA439AC-EABF-C131-2614-3B84A640D0D9}"/>
                </a:ext>
              </a:extLst>
            </p:cNvPr>
            <p:cNvSpPr txBox="1"/>
            <p:nvPr>
              <p:custDataLst>
                <p:tags r:id="rId10"/>
              </p:custDataLst>
            </p:nvPr>
          </p:nvSpPr>
          <p:spPr>
            <a:xfrm>
              <a:off x="839788" y="2667979"/>
              <a:ext cx="2181458" cy="215444"/>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en-US" sz="1400" kern="0">
                  <a:latin typeface="Open Sans" panose="020B0606030504020204" pitchFamily="34" charset="0"/>
                  <a:ea typeface="Open Sans"/>
                  <a:cs typeface="Open Sans"/>
                  <a:sym typeface="Open Sans"/>
                </a:rPr>
                <a:t>Alcon Open Day on UW</a:t>
              </a:r>
            </a:p>
          </p:txBody>
        </p:sp>
        <p:sp>
          <p:nvSpPr>
            <p:cNvPr id="48" name="Google Shape;1769;p47">
              <a:extLst>
                <a:ext uri="{FF2B5EF4-FFF2-40B4-BE49-F238E27FC236}">
                  <a16:creationId xmlns:a16="http://schemas.microsoft.com/office/drawing/2014/main" id="{B0AF6CE6-5156-CD6E-4F25-0CC9E99790FB}"/>
                </a:ext>
              </a:extLst>
            </p:cNvPr>
            <p:cNvSpPr txBox="1"/>
            <p:nvPr>
              <p:custDataLst>
                <p:tags r:id="rId11"/>
              </p:custDataLst>
            </p:nvPr>
          </p:nvSpPr>
          <p:spPr>
            <a:xfrm>
              <a:off x="3379605" y="2678202"/>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2</a:t>
              </a:r>
              <a:endParaRPr lang="en-US" sz="1400" b="1" kern="0">
                <a:solidFill>
                  <a:srgbClr val="FFFFFF"/>
                </a:solidFill>
                <a:latin typeface="Open Sans" panose="020B0606030504020204" pitchFamily="34" charset="0"/>
                <a:cs typeface="Open Sans"/>
                <a:sym typeface="Open Sans"/>
              </a:endParaRPr>
            </a:p>
          </p:txBody>
        </p:sp>
        <p:sp>
          <p:nvSpPr>
            <p:cNvPr id="49" name="Google Shape;1736;p47">
              <a:extLst>
                <a:ext uri="{FF2B5EF4-FFF2-40B4-BE49-F238E27FC236}">
                  <a16:creationId xmlns:a16="http://schemas.microsoft.com/office/drawing/2014/main" id="{E5F6112F-7B10-9754-1C4F-AC0ACD60E903}"/>
                </a:ext>
              </a:extLst>
            </p:cNvPr>
            <p:cNvSpPr/>
            <p:nvPr>
              <p:custDataLst>
                <p:tags r:id="rId12"/>
              </p:custDataLst>
            </p:nvPr>
          </p:nvSpPr>
          <p:spPr>
            <a:xfrm>
              <a:off x="3278555" y="3299755"/>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50" name="Google Shape;1765;p47">
              <a:extLst>
                <a:ext uri="{FF2B5EF4-FFF2-40B4-BE49-F238E27FC236}">
                  <a16:creationId xmlns:a16="http://schemas.microsoft.com/office/drawing/2014/main" id="{752D545A-6641-1F10-E24C-2ED409B8DCB7}"/>
                </a:ext>
              </a:extLst>
            </p:cNvPr>
            <p:cNvSpPr txBox="1"/>
            <p:nvPr>
              <p:custDataLst>
                <p:tags r:id="rId13"/>
              </p:custDataLst>
            </p:nvPr>
          </p:nvSpPr>
          <p:spPr>
            <a:xfrm>
              <a:off x="537579" y="3459433"/>
              <a:ext cx="2483667" cy="215444"/>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pl-PL" sz="1400" kern="0">
                  <a:latin typeface="Open Sans" panose="020B0606030504020204" pitchFamily="34" charset="0"/>
                  <a:ea typeface="Open Sans"/>
                  <a:cs typeface="Open Sans"/>
                  <a:sym typeface="Open Sans"/>
                </a:rPr>
                <a:t>Alcon zone on UW Campus</a:t>
              </a:r>
              <a:endParaRPr lang="en-US" sz="1400" kern="0">
                <a:latin typeface="Open Sans" panose="020B0606030504020204" pitchFamily="34" charset="0"/>
                <a:cs typeface="Open Sans"/>
                <a:sym typeface="Open Sans"/>
              </a:endParaRPr>
            </a:p>
          </p:txBody>
        </p:sp>
        <p:sp>
          <p:nvSpPr>
            <p:cNvPr id="51" name="Google Shape;1770;p47">
              <a:extLst>
                <a:ext uri="{FF2B5EF4-FFF2-40B4-BE49-F238E27FC236}">
                  <a16:creationId xmlns:a16="http://schemas.microsoft.com/office/drawing/2014/main" id="{0166CE68-1D68-A6BD-62BC-BDE4A1375B8F}"/>
                </a:ext>
              </a:extLst>
            </p:cNvPr>
            <p:cNvSpPr txBox="1"/>
            <p:nvPr>
              <p:custDataLst>
                <p:tags r:id="rId14"/>
              </p:custDataLst>
            </p:nvPr>
          </p:nvSpPr>
          <p:spPr>
            <a:xfrm>
              <a:off x="3379605" y="3469657"/>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3</a:t>
              </a:r>
              <a:endParaRPr lang="en-US" sz="1400" b="1" kern="0">
                <a:solidFill>
                  <a:srgbClr val="FFFFFF"/>
                </a:solidFill>
                <a:latin typeface="Open Sans" panose="020B0606030504020204" pitchFamily="34" charset="0"/>
                <a:cs typeface="Open Sans"/>
                <a:sym typeface="Open Sans"/>
              </a:endParaRPr>
            </a:p>
          </p:txBody>
        </p:sp>
        <p:sp>
          <p:nvSpPr>
            <p:cNvPr id="52" name="Google Shape;1737;p47">
              <a:extLst>
                <a:ext uri="{FF2B5EF4-FFF2-40B4-BE49-F238E27FC236}">
                  <a16:creationId xmlns:a16="http://schemas.microsoft.com/office/drawing/2014/main" id="{CE2B8D10-B9D8-0ED0-3313-A01EFA059C40}"/>
                </a:ext>
              </a:extLst>
            </p:cNvPr>
            <p:cNvSpPr/>
            <p:nvPr>
              <p:custDataLst>
                <p:tags r:id="rId15"/>
              </p:custDataLst>
            </p:nvPr>
          </p:nvSpPr>
          <p:spPr>
            <a:xfrm>
              <a:off x="3278555" y="4091210"/>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53" name="Google Shape;1766;p47">
              <a:extLst>
                <a:ext uri="{FF2B5EF4-FFF2-40B4-BE49-F238E27FC236}">
                  <a16:creationId xmlns:a16="http://schemas.microsoft.com/office/drawing/2014/main" id="{780106A4-882D-AF2A-5DC9-144B26E12D5E}"/>
                </a:ext>
              </a:extLst>
            </p:cNvPr>
            <p:cNvSpPr txBox="1"/>
            <p:nvPr>
              <p:custDataLst>
                <p:tags r:id="rId16"/>
              </p:custDataLst>
            </p:nvPr>
          </p:nvSpPr>
          <p:spPr>
            <a:xfrm>
              <a:off x="1250474" y="4143167"/>
              <a:ext cx="1770772" cy="430887"/>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en-US" sz="1400" kern="0">
                  <a:latin typeface="Open Sans" panose="020B0606030504020204" pitchFamily="34" charset="0"/>
                  <a:ea typeface="Open Sans"/>
                  <a:cs typeface="Open Sans"/>
                  <a:sym typeface="Open Sans"/>
                </a:rPr>
                <a:t>HR&amp;FRA Early Careers Mentorship </a:t>
              </a:r>
              <a:endParaRPr lang="en-US" sz="1400" kern="0">
                <a:latin typeface="Open Sans" panose="020B0606030504020204" pitchFamily="34" charset="0"/>
                <a:cs typeface="Open Sans"/>
                <a:sym typeface="Open Sans"/>
              </a:endParaRPr>
            </a:p>
          </p:txBody>
        </p:sp>
        <p:sp>
          <p:nvSpPr>
            <p:cNvPr id="54" name="Google Shape;1771;p47">
              <a:extLst>
                <a:ext uri="{FF2B5EF4-FFF2-40B4-BE49-F238E27FC236}">
                  <a16:creationId xmlns:a16="http://schemas.microsoft.com/office/drawing/2014/main" id="{950CA80D-A068-2B99-0916-456CF886BA8B}"/>
                </a:ext>
              </a:extLst>
            </p:cNvPr>
            <p:cNvSpPr txBox="1"/>
            <p:nvPr>
              <p:custDataLst>
                <p:tags r:id="rId17"/>
              </p:custDataLst>
            </p:nvPr>
          </p:nvSpPr>
          <p:spPr>
            <a:xfrm>
              <a:off x="3379605" y="4261112"/>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4</a:t>
              </a:r>
              <a:endParaRPr lang="en-US" sz="1400" b="1" kern="0">
                <a:solidFill>
                  <a:srgbClr val="FFFFFF"/>
                </a:solidFill>
                <a:latin typeface="Open Sans" panose="020B0606030504020204" pitchFamily="34" charset="0"/>
                <a:cs typeface="Open Sans"/>
                <a:sym typeface="Open Sans"/>
              </a:endParaRPr>
            </a:p>
          </p:txBody>
        </p:sp>
        <p:sp>
          <p:nvSpPr>
            <p:cNvPr id="55" name="Google Shape;1738;p47">
              <a:extLst>
                <a:ext uri="{FF2B5EF4-FFF2-40B4-BE49-F238E27FC236}">
                  <a16:creationId xmlns:a16="http://schemas.microsoft.com/office/drawing/2014/main" id="{00157EA9-F0F8-DD86-E966-E58D68897DD0}"/>
                </a:ext>
              </a:extLst>
            </p:cNvPr>
            <p:cNvSpPr/>
            <p:nvPr>
              <p:custDataLst>
                <p:tags r:id="rId18"/>
              </p:custDataLst>
            </p:nvPr>
          </p:nvSpPr>
          <p:spPr>
            <a:xfrm>
              <a:off x="3278555" y="4882664"/>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56" name="Google Shape;1767;p47">
              <a:extLst>
                <a:ext uri="{FF2B5EF4-FFF2-40B4-BE49-F238E27FC236}">
                  <a16:creationId xmlns:a16="http://schemas.microsoft.com/office/drawing/2014/main" id="{A44EB49D-E73B-3B17-432D-3F166EA36812}"/>
                </a:ext>
              </a:extLst>
            </p:cNvPr>
            <p:cNvSpPr txBox="1"/>
            <p:nvPr>
              <p:custDataLst>
                <p:tags r:id="rId19"/>
              </p:custDataLst>
            </p:nvPr>
          </p:nvSpPr>
          <p:spPr>
            <a:xfrm>
              <a:off x="537579" y="4934623"/>
              <a:ext cx="2483667" cy="430887"/>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pl-PL" sz="1400" kern="0" dirty="0" err="1">
                  <a:latin typeface="Open Sans"/>
                  <a:ea typeface="Open Sans"/>
                  <a:cs typeface="Open Sans"/>
                  <a:sym typeface="Open Sans"/>
                </a:rPr>
                <a:t>Free</a:t>
              </a:r>
              <a:r>
                <a:rPr lang="pl-PL" sz="1400" kern="0" dirty="0">
                  <a:latin typeface="Open Sans"/>
                  <a:ea typeface="Open Sans"/>
                  <a:cs typeface="Open Sans"/>
                  <a:sym typeface="Open Sans"/>
                </a:rPr>
                <a:t> </a:t>
              </a:r>
              <a:r>
                <a:rPr lang="pl-PL" sz="1400" kern="0" dirty="0" err="1">
                  <a:latin typeface="Open Sans"/>
                  <a:ea typeface="Open Sans"/>
                  <a:cs typeface="Open Sans"/>
                  <a:sym typeface="Open Sans"/>
                </a:rPr>
                <a:t>eye</a:t>
              </a:r>
              <a:r>
                <a:rPr lang="pl-PL" sz="1400" kern="0" dirty="0">
                  <a:latin typeface="Open Sans"/>
                  <a:ea typeface="Open Sans"/>
                  <a:cs typeface="Open Sans"/>
                  <a:sym typeface="Open Sans"/>
                </a:rPr>
                <a:t> </a:t>
              </a:r>
              <a:r>
                <a:rPr lang="pl-PL" sz="1400" kern="0" dirty="0" err="1">
                  <a:latin typeface="Open Sans"/>
                  <a:ea typeface="Open Sans"/>
                  <a:cs typeface="Open Sans"/>
                  <a:sym typeface="Open Sans"/>
                </a:rPr>
                <a:t>examination</a:t>
              </a:r>
              <a:r>
                <a:rPr lang="pl-PL" sz="1400" kern="0" dirty="0">
                  <a:latin typeface="Open Sans"/>
                  <a:ea typeface="Open Sans"/>
                  <a:cs typeface="Open Sans"/>
                  <a:sym typeface="Open Sans"/>
                </a:rPr>
                <a:t> and </a:t>
              </a:r>
              <a:r>
                <a:rPr lang="pl-PL" sz="1400" kern="0" dirty="0" err="1">
                  <a:latin typeface="Open Sans"/>
                  <a:ea typeface="Open Sans"/>
                  <a:cs typeface="Open Sans"/>
                  <a:sym typeface="Open Sans"/>
                </a:rPr>
                <a:t>Alcon</a:t>
              </a:r>
              <a:r>
                <a:rPr lang="pl-PL" sz="1400" kern="0" dirty="0">
                  <a:latin typeface="Open Sans"/>
                  <a:ea typeface="Open Sans"/>
                  <a:cs typeface="Open Sans"/>
                  <a:sym typeface="Open Sans"/>
                </a:rPr>
                <a:t> products for </a:t>
              </a:r>
              <a:r>
                <a:rPr lang="pl-PL" sz="1400" kern="0" dirty="0" err="1">
                  <a:latin typeface="Open Sans"/>
                  <a:ea typeface="Open Sans"/>
                  <a:cs typeface="Open Sans"/>
                  <a:sym typeface="Open Sans"/>
                </a:rPr>
                <a:t>students</a:t>
              </a:r>
              <a:r>
                <a:rPr lang="pl-PL" sz="1400" kern="0" dirty="0">
                  <a:latin typeface="Open Sans"/>
                  <a:ea typeface="Open Sans"/>
                  <a:cs typeface="Open Sans"/>
                  <a:sym typeface="Open Sans"/>
                </a:rPr>
                <a:t> </a:t>
              </a:r>
              <a:endParaRPr lang="en-US" sz="1400" kern="0">
                <a:latin typeface="Open Sans" panose="020B0606030504020204" pitchFamily="34" charset="0"/>
                <a:cs typeface="Open Sans"/>
                <a:sym typeface="Open Sans"/>
              </a:endParaRPr>
            </a:p>
          </p:txBody>
        </p:sp>
        <p:sp>
          <p:nvSpPr>
            <p:cNvPr id="57" name="Google Shape;1772;p47">
              <a:extLst>
                <a:ext uri="{FF2B5EF4-FFF2-40B4-BE49-F238E27FC236}">
                  <a16:creationId xmlns:a16="http://schemas.microsoft.com/office/drawing/2014/main" id="{DC99F592-69FE-1B3B-38DF-6073B9BEA6A3}"/>
                </a:ext>
              </a:extLst>
            </p:cNvPr>
            <p:cNvSpPr txBox="1"/>
            <p:nvPr>
              <p:custDataLst>
                <p:tags r:id="rId20"/>
              </p:custDataLst>
            </p:nvPr>
          </p:nvSpPr>
          <p:spPr>
            <a:xfrm>
              <a:off x="3379605" y="5052567"/>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5</a:t>
              </a:r>
              <a:endParaRPr lang="en-US" sz="1400" b="1" kern="0">
                <a:solidFill>
                  <a:srgbClr val="FFFFFF"/>
                </a:solidFill>
                <a:latin typeface="Open Sans" panose="020B0606030504020204" pitchFamily="34" charset="0"/>
                <a:cs typeface="Open Sans"/>
                <a:sym typeface="Open Sans"/>
              </a:endParaRPr>
            </a:p>
          </p:txBody>
        </p:sp>
        <p:sp>
          <p:nvSpPr>
            <p:cNvPr id="58" name="Google Shape;1738;p47">
              <a:extLst>
                <a:ext uri="{FF2B5EF4-FFF2-40B4-BE49-F238E27FC236}">
                  <a16:creationId xmlns:a16="http://schemas.microsoft.com/office/drawing/2014/main" id="{8349172C-DF31-A6CA-2C36-8796073BE166}"/>
                </a:ext>
              </a:extLst>
            </p:cNvPr>
            <p:cNvSpPr/>
            <p:nvPr>
              <p:custDataLst>
                <p:tags r:id="rId21"/>
              </p:custDataLst>
            </p:nvPr>
          </p:nvSpPr>
          <p:spPr>
            <a:xfrm>
              <a:off x="3278555" y="5674122"/>
              <a:ext cx="533700" cy="533700"/>
            </a:xfrm>
            <a:prstGeom prst="ellipse">
              <a:avLst/>
            </a:prstGeom>
            <a:solidFill>
              <a:schemeClr val="accent1">
                <a:lumMod val="100000"/>
              </a:schemeClr>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rgbClr val="000000"/>
                </a:buClr>
                <a:defRPr/>
              </a:pPr>
              <a:endParaRPr lang="en-IN" sz="2400" b="1" kern="0">
                <a:solidFill>
                  <a:srgbClr val="FFFFFF"/>
                </a:solidFill>
                <a:latin typeface="Open Sans"/>
                <a:ea typeface="Open Sans"/>
                <a:cs typeface="Open Sans"/>
                <a:sym typeface="Open Sans"/>
              </a:endParaRPr>
            </a:p>
          </p:txBody>
        </p:sp>
        <p:sp>
          <p:nvSpPr>
            <p:cNvPr id="59" name="Google Shape;1767;p47">
              <a:extLst>
                <a:ext uri="{FF2B5EF4-FFF2-40B4-BE49-F238E27FC236}">
                  <a16:creationId xmlns:a16="http://schemas.microsoft.com/office/drawing/2014/main" id="{1FDF71C4-C2B5-8757-6C2B-C880AD98BCFB}"/>
                </a:ext>
              </a:extLst>
            </p:cNvPr>
            <p:cNvSpPr txBox="1"/>
            <p:nvPr>
              <p:custDataLst>
                <p:tags r:id="rId22"/>
              </p:custDataLst>
            </p:nvPr>
          </p:nvSpPr>
          <p:spPr>
            <a:xfrm>
              <a:off x="438539" y="5726078"/>
              <a:ext cx="2582707" cy="430887"/>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1300"/>
                <a:defRPr/>
              </a:pPr>
              <a:r>
                <a:rPr lang="pl-PL" sz="1400" kern="0" dirty="0" err="1">
                  <a:latin typeface="Open Sans"/>
                  <a:ea typeface="Open Sans"/>
                  <a:cs typeface="Open Sans"/>
                  <a:sym typeface="Open Sans"/>
                </a:rPr>
                <a:t>Free</a:t>
              </a:r>
              <a:r>
                <a:rPr lang="pl-PL" sz="1400" kern="0" dirty="0">
                  <a:latin typeface="Open Sans"/>
                  <a:ea typeface="Open Sans"/>
                  <a:cs typeface="Open Sans"/>
                  <a:sym typeface="Open Sans"/>
                </a:rPr>
                <a:t> </a:t>
              </a:r>
              <a:r>
                <a:rPr lang="pl-PL" sz="1400" kern="0" dirty="0" err="1">
                  <a:latin typeface="Open Sans"/>
                  <a:ea typeface="Open Sans"/>
                  <a:cs typeface="Open Sans"/>
                  <a:sym typeface="Open Sans"/>
                </a:rPr>
                <a:t>eye</a:t>
              </a:r>
              <a:r>
                <a:rPr lang="pl-PL" sz="1400" kern="0" dirty="0">
                  <a:latin typeface="Open Sans"/>
                  <a:ea typeface="Open Sans"/>
                  <a:cs typeface="Open Sans"/>
                  <a:sym typeface="Open Sans"/>
                </a:rPr>
                <a:t> </a:t>
              </a:r>
              <a:r>
                <a:rPr lang="pl-PL" sz="1400" kern="0" dirty="0" err="1">
                  <a:latin typeface="Open Sans"/>
                  <a:ea typeface="Open Sans"/>
                  <a:cs typeface="Open Sans"/>
                  <a:sym typeface="Open Sans"/>
                </a:rPr>
                <a:t>examination</a:t>
              </a:r>
              <a:r>
                <a:rPr lang="pl-PL" sz="1400" kern="0" dirty="0">
                  <a:latin typeface="Open Sans"/>
                  <a:ea typeface="Open Sans"/>
                  <a:cs typeface="Open Sans"/>
                  <a:sym typeface="Open Sans"/>
                </a:rPr>
                <a:t> </a:t>
              </a:r>
              <a:br>
                <a:rPr lang="pl-PL" sz="1400" kern="0" dirty="0">
                  <a:latin typeface="Open Sans" panose="020B0606030504020204" pitchFamily="34" charset="0"/>
                  <a:ea typeface="Open Sans"/>
                  <a:cs typeface="Open Sans"/>
                </a:rPr>
              </a:br>
              <a:r>
                <a:rPr lang="pl-PL" sz="1400" kern="0" dirty="0">
                  <a:latin typeface="Open Sans"/>
                  <a:ea typeface="Open Sans"/>
                  <a:cs typeface="Open Sans"/>
                  <a:sym typeface="Open Sans"/>
                </a:rPr>
                <a:t>for </a:t>
              </a:r>
              <a:r>
                <a:rPr lang="pl-PL" sz="1400" kern="0">
                  <a:latin typeface="Open Sans"/>
                  <a:ea typeface="Open Sans"/>
                  <a:cs typeface="Open Sans"/>
                  <a:sym typeface="Open Sans"/>
                </a:rPr>
                <a:t>the academics</a:t>
              </a:r>
              <a:endParaRPr lang="en-US" sz="1400" kern="0" dirty="0" err="1">
                <a:latin typeface="Open Sans"/>
                <a:cs typeface="Open Sans"/>
                <a:sym typeface="Open Sans"/>
              </a:endParaRPr>
            </a:p>
          </p:txBody>
        </p:sp>
        <p:sp>
          <p:nvSpPr>
            <p:cNvPr id="60" name="Google Shape;1772;p47">
              <a:extLst>
                <a:ext uri="{FF2B5EF4-FFF2-40B4-BE49-F238E27FC236}">
                  <a16:creationId xmlns:a16="http://schemas.microsoft.com/office/drawing/2014/main" id="{9213FCE8-2765-D5E3-7A0F-39564F023430}"/>
                </a:ext>
              </a:extLst>
            </p:cNvPr>
            <p:cNvSpPr txBox="1"/>
            <p:nvPr>
              <p:custDataLst>
                <p:tags r:id="rId23"/>
              </p:custDataLst>
            </p:nvPr>
          </p:nvSpPr>
          <p:spPr>
            <a:xfrm>
              <a:off x="3379605" y="5844023"/>
              <a:ext cx="346909" cy="193899"/>
            </a:xfrm>
            <a:prstGeom prst="rect">
              <a:avLst/>
            </a:prstGeom>
            <a:noFill/>
            <a:ln>
              <a:noFill/>
            </a:ln>
          </p:spPr>
          <p:txBody>
            <a:bodyPr spcFirstLastPara="1" wrap="square" lIns="0" tIns="0" rIns="0" bIns="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buClr>
                  <a:srgbClr val="FFFFFF"/>
                </a:buClr>
                <a:buSzPts val="1300"/>
                <a:defRPr/>
              </a:pPr>
              <a:r>
                <a:rPr lang="en-US" sz="1400" b="1" kern="0">
                  <a:solidFill>
                    <a:srgbClr val="FFFFFF"/>
                  </a:solidFill>
                  <a:latin typeface="Open Sans" panose="020B0606030504020204" pitchFamily="34" charset="0"/>
                  <a:ea typeface="Open Sans"/>
                  <a:cs typeface="Open Sans"/>
                  <a:sym typeface="Open Sans"/>
                </a:rPr>
                <a:t>6</a:t>
              </a:r>
              <a:endParaRPr lang="en-US" sz="1400" b="1" kern="0">
                <a:solidFill>
                  <a:srgbClr val="FFFFFF"/>
                </a:solidFill>
                <a:latin typeface="Open Sans" panose="020B0606030504020204" pitchFamily="34" charset="0"/>
                <a:cs typeface="Open Sans"/>
                <a:sym typeface="Open Sans"/>
              </a:endParaRPr>
            </a:p>
          </p:txBody>
        </p:sp>
        <p:cxnSp>
          <p:nvCxnSpPr>
            <p:cNvPr id="61" name="Google Shape;1743;p47">
              <a:extLst>
                <a:ext uri="{FF2B5EF4-FFF2-40B4-BE49-F238E27FC236}">
                  <a16:creationId xmlns:a16="http://schemas.microsoft.com/office/drawing/2014/main" id="{7A194AF0-248F-C7AD-2DBC-45050101967C}"/>
                </a:ext>
              </a:extLst>
            </p:cNvPr>
            <p:cNvCxnSpPr>
              <a:endCxn id="58" idx="6"/>
            </p:cNvCxnSpPr>
            <p:nvPr>
              <p:custDataLst>
                <p:tags r:id="rId24"/>
              </p:custDataLst>
            </p:nvPr>
          </p:nvCxnSpPr>
          <p:spPr>
            <a:xfrm rot="10800000" flipV="1">
              <a:off x="3812256" y="3977765"/>
              <a:ext cx="616129" cy="1963207"/>
            </a:xfrm>
            <a:prstGeom prst="bentConnector3">
              <a:avLst>
                <a:gd name="adj1" fmla="val 50000"/>
              </a:avLst>
            </a:prstGeom>
            <a:noFill/>
            <a:ln w="9525" cap="flat" cmpd="sng">
              <a:solidFill>
                <a:srgbClr val="C6C6C6"/>
              </a:solidFill>
              <a:prstDash val="solid"/>
              <a:miter lim="800000"/>
              <a:headEnd type="none" w="sm" len="sm"/>
              <a:tailEnd type="none" w="sm" len="sm"/>
            </a:ln>
          </p:spPr>
        </p:cxnSp>
      </p:grpSp>
      <p:sp>
        <p:nvSpPr>
          <p:cNvPr id="6" name="Oval 5">
            <a:extLst>
              <a:ext uri="{FF2B5EF4-FFF2-40B4-BE49-F238E27FC236}">
                <a16:creationId xmlns:a16="http://schemas.microsoft.com/office/drawing/2014/main" id="{560FC443-6BA6-67C0-45E6-0763F14A80F1}"/>
              </a:ext>
            </a:extLst>
          </p:cNvPr>
          <p:cNvSpPr/>
          <p:nvPr/>
        </p:nvSpPr>
        <p:spPr>
          <a:xfrm>
            <a:off x="6113713" y="2913729"/>
            <a:ext cx="1571638" cy="1571638"/>
          </a:xfrm>
          <a:prstGeom prst="ellipse">
            <a:avLst/>
          </a:prstGeom>
          <a:solidFill>
            <a:srgbClr val="0034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kern="0">
              <a:solidFill>
                <a:srgbClr val="FFFFFF"/>
              </a:solidFill>
              <a:latin typeface="Open Sans" panose="020B0606030504020204" pitchFamily="34" charset="0"/>
              <a:cs typeface="Open Sans"/>
              <a:sym typeface="Open Sans"/>
            </a:endParaRPr>
          </a:p>
        </p:txBody>
      </p:sp>
      <p:sp>
        <p:nvSpPr>
          <p:cNvPr id="5" name="Oval 4">
            <a:extLst>
              <a:ext uri="{FF2B5EF4-FFF2-40B4-BE49-F238E27FC236}">
                <a16:creationId xmlns:a16="http://schemas.microsoft.com/office/drawing/2014/main" id="{9E9D95AA-C819-6668-C16C-05069D41B697}"/>
              </a:ext>
            </a:extLst>
          </p:cNvPr>
          <p:cNvSpPr/>
          <p:nvPr/>
        </p:nvSpPr>
        <p:spPr>
          <a:xfrm>
            <a:off x="4428384" y="2896477"/>
            <a:ext cx="1571638" cy="1571638"/>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2469AD-2634-A04B-5CF0-64189909B8FC}"/>
              </a:ext>
            </a:extLst>
          </p:cNvPr>
          <p:cNvSpPr txBox="1"/>
          <p:nvPr/>
        </p:nvSpPr>
        <p:spPr>
          <a:xfrm>
            <a:off x="6205202" y="3096075"/>
            <a:ext cx="1388660" cy="1246495"/>
          </a:xfrm>
          <a:prstGeom prst="rect">
            <a:avLst/>
          </a:prstGeom>
          <a:noFill/>
        </p:spPr>
        <p:txBody>
          <a:bodyPr wrap="square">
            <a:spAutoFit/>
          </a:bodyPr>
          <a:lstStyle/>
          <a:p>
            <a:pPr algn="ctr"/>
            <a:r>
              <a:rPr lang="pl-PL" sz="2500" b="1" kern="0">
                <a:solidFill>
                  <a:srgbClr val="FFFFFF"/>
                </a:solidFill>
                <a:latin typeface="Open Sans" panose="020B0606030504020204" pitchFamily="34" charset="0"/>
                <a:cs typeface="Open Sans"/>
                <a:sym typeface="Open Sans"/>
              </a:rPr>
              <a:t>Alcon</a:t>
            </a:r>
            <a:br>
              <a:rPr lang="pl-PL" sz="2500" b="1" kern="0">
                <a:solidFill>
                  <a:srgbClr val="FFFFFF"/>
                </a:solidFill>
                <a:latin typeface="Open Sans" panose="020B0606030504020204" pitchFamily="34" charset="0"/>
                <a:cs typeface="Open Sans"/>
                <a:sym typeface="Open Sans"/>
              </a:rPr>
            </a:br>
            <a:r>
              <a:rPr lang="pl-PL" sz="2500" b="1" kern="0">
                <a:solidFill>
                  <a:srgbClr val="FFFFFF"/>
                </a:solidFill>
                <a:latin typeface="Open Sans" panose="020B0606030504020204" pitchFamily="34" charset="0"/>
                <a:cs typeface="Open Sans"/>
                <a:sym typeface="Open Sans"/>
              </a:rPr>
              <a:t>Digital</a:t>
            </a:r>
            <a:br>
              <a:rPr lang="pl-PL" sz="2500" b="1" kern="0">
                <a:solidFill>
                  <a:srgbClr val="FFFFFF"/>
                </a:solidFill>
                <a:latin typeface="Open Sans" panose="020B0606030504020204" pitchFamily="34" charset="0"/>
                <a:cs typeface="Open Sans"/>
                <a:sym typeface="Open Sans"/>
              </a:rPr>
            </a:br>
            <a:r>
              <a:rPr lang="pl-PL" sz="2500" b="1" kern="0">
                <a:solidFill>
                  <a:srgbClr val="FFFFFF"/>
                </a:solidFill>
                <a:latin typeface="Open Sans" panose="020B0606030504020204" pitchFamily="34" charset="0"/>
                <a:cs typeface="Open Sans"/>
                <a:sym typeface="Open Sans"/>
              </a:rPr>
              <a:t>Hub</a:t>
            </a:r>
            <a:endParaRPr lang="en-US" sz="2500" kern="0">
              <a:solidFill>
                <a:srgbClr val="FFFFFF"/>
              </a:solidFill>
              <a:latin typeface="Open Sans" panose="020B0606030504020204" pitchFamily="34" charset="0"/>
              <a:cs typeface="Open Sans"/>
              <a:sym typeface="Open Sans"/>
            </a:endParaRPr>
          </a:p>
        </p:txBody>
      </p:sp>
    </p:spTree>
    <p:extLst>
      <p:ext uri="{BB962C8B-B14F-4D97-AF65-F5344CB8AC3E}">
        <p14:creationId xmlns:p14="http://schemas.microsoft.com/office/powerpoint/2010/main" val="79959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0A5126-2457-CD5F-0631-9DB622B17544}"/>
              </a:ext>
            </a:extLst>
          </p:cNvPr>
          <p:cNvSpPr>
            <a:spLocks noGrp="1"/>
          </p:cNvSpPr>
          <p:nvPr>
            <p:ph type="title"/>
          </p:nvPr>
        </p:nvSpPr>
        <p:spPr/>
        <p:txBody>
          <a:bodyPr/>
          <a:lstStyle/>
          <a:p>
            <a:r>
              <a:rPr lang="pl-PL" sz="2800"/>
              <a:t>Our solution – Early Careers Program</a:t>
            </a:r>
            <a:br>
              <a:rPr lang="pl-PL"/>
            </a:br>
            <a:r>
              <a:rPr lang="pl-PL">
                <a:solidFill>
                  <a:srgbClr val="0070C0"/>
                </a:solidFill>
              </a:rPr>
              <a:t>AGS Poland Agility</a:t>
            </a:r>
            <a:endParaRPr lang="en-US">
              <a:solidFill>
                <a:srgbClr val="0070C0"/>
              </a:solidFill>
            </a:endParaRPr>
          </a:p>
        </p:txBody>
      </p:sp>
      <p:sp>
        <p:nvSpPr>
          <p:cNvPr id="29" name="Freeform: Shape 28">
            <a:extLst>
              <a:ext uri="{FF2B5EF4-FFF2-40B4-BE49-F238E27FC236}">
                <a16:creationId xmlns:a16="http://schemas.microsoft.com/office/drawing/2014/main" id="{8F1D2DBA-C38F-276D-4BCD-8CF1E22C8459}"/>
              </a:ext>
            </a:extLst>
          </p:cNvPr>
          <p:cNvSpPr/>
          <p:nvPr>
            <p:custDataLst>
              <p:tags r:id="rId1"/>
            </p:custDataLst>
          </p:nvPr>
        </p:nvSpPr>
        <p:spPr>
          <a:xfrm>
            <a:off x="4750870" y="5202766"/>
            <a:ext cx="4735676" cy="800618"/>
          </a:xfrm>
          <a:custGeom>
            <a:avLst/>
            <a:gdLst>
              <a:gd name="connsiteX0" fmla="*/ 1015019 w 5094571"/>
              <a:gd name="connsiteY0" fmla="*/ 0 h 861292"/>
              <a:gd name="connsiteX1" fmla="*/ 4770054 w 5094571"/>
              <a:gd name="connsiteY1" fmla="*/ 0 h 861292"/>
              <a:gd name="connsiteX2" fmla="*/ 5094572 w 5094571"/>
              <a:gd name="connsiteY2" fmla="*/ 436753 h 861292"/>
              <a:gd name="connsiteX3" fmla="*/ 4770054 w 5094571"/>
              <a:gd name="connsiteY3" fmla="*/ 861292 h 861292"/>
              <a:gd name="connsiteX4" fmla="*/ 0 w 5094571"/>
              <a:gd name="connsiteY4" fmla="*/ 861292 h 861292"/>
              <a:gd name="connsiteX5" fmla="*/ 1015019 w 5094571"/>
              <a:gd name="connsiteY5" fmla="*/ 0 h 861292"/>
              <a:gd name="connsiteX6" fmla="*/ 1015019 w 5094571"/>
              <a:gd name="connsiteY6" fmla="*/ 0 h 86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4571" h="861292">
                <a:moveTo>
                  <a:pt x="1015019" y="0"/>
                </a:moveTo>
                <a:lnTo>
                  <a:pt x="4770054" y="0"/>
                </a:lnTo>
                <a:lnTo>
                  <a:pt x="5094572" y="436753"/>
                </a:lnTo>
                <a:lnTo>
                  <a:pt x="4770054" y="861292"/>
                </a:lnTo>
                <a:lnTo>
                  <a:pt x="0" y="861292"/>
                </a:lnTo>
                <a:cubicBezTo>
                  <a:pt x="405038" y="663661"/>
                  <a:pt x="756370" y="365984"/>
                  <a:pt x="1015019" y="0"/>
                </a:cubicBezTo>
                <a:lnTo>
                  <a:pt x="1015019" y="0"/>
                </a:lnTo>
                <a:close/>
              </a:path>
            </a:pathLst>
          </a:custGeom>
          <a:solidFill>
            <a:schemeClr val="accent1"/>
          </a:solidFill>
          <a:ln w="2539"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IN" sz="1600">
              <a:solidFill>
                <a:srgbClr val="FFFFFF"/>
              </a:solidFill>
              <a:cs typeface="Open Sans"/>
            </a:endParaRPr>
          </a:p>
        </p:txBody>
      </p:sp>
      <p:sp>
        <p:nvSpPr>
          <p:cNvPr id="30" name="Freeform: Shape 29">
            <a:extLst>
              <a:ext uri="{FF2B5EF4-FFF2-40B4-BE49-F238E27FC236}">
                <a16:creationId xmlns:a16="http://schemas.microsoft.com/office/drawing/2014/main" id="{84B04BB1-AF27-2312-20BD-034BBE877AE0}"/>
              </a:ext>
            </a:extLst>
          </p:cNvPr>
          <p:cNvSpPr/>
          <p:nvPr>
            <p:custDataLst>
              <p:tags r:id="rId2"/>
            </p:custDataLst>
          </p:nvPr>
        </p:nvSpPr>
        <p:spPr>
          <a:xfrm>
            <a:off x="4911920" y="1569389"/>
            <a:ext cx="4574627" cy="802882"/>
          </a:xfrm>
          <a:custGeom>
            <a:avLst/>
            <a:gdLst>
              <a:gd name="connsiteX0" fmla="*/ 0 w 4921317"/>
              <a:gd name="connsiteY0" fmla="*/ 0 h 863729"/>
              <a:gd name="connsiteX1" fmla="*/ 4596800 w 4921317"/>
              <a:gd name="connsiteY1" fmla="*/ 0 h 863729"/>
              <a:gd name="connsiteX2" fmla="*/ 4921318 w 4921317"/>
              <a:gd name="connsiteY2" fmla="*/ 436753 h 863729"/>
              <a:gd name="connsiteX3" fmla="*/ 4596800 w 4921317"/>
              <a:gd name="connsiteY3" fmla="*/ 863730 h 863729"/>
              <a:gd name="connsiteX4" fmla="*/ 905221 w 4921317"/>
              <a:gd name="connsiteY4" fmla="*/ 863730 h 863729"/>
              <a:gd name="connsiteX5" fmla="*/ 0 w 4921317"/>
              <a:gd name="connsiteY5" fmla="*/ 0 h 863729"/>
              <a:gd name="connsiteX6" fmla="*/ 0 w 4921317"/>
              <a:gd name="connsiteY6" fmla="*/ 0 h 86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1317" h="863729">
                <a:moveTo>
                  <a:pt x="0" y="0"/>
                </a:moveTo>
                <a:lnTo>
                  <a:pt x="4596800" y="0"/>
                </a:lnTo>
                <a:lnTo>
                  <a:pt x="4921318" y="436753"/>
                </a:lnTo>
                <a:lnTo>
                  <a:pt x="4596800" y="863730"/>
                </a:lnTo>
                <a:lnTo>
                  <a:pt x="905221" y="863730"/>
                </a:lnTo>
                <a:cubicBezTo>
                  <a:pt x="675850" y="509935"/>
                  <a:pt x="365984" y="214720"/>
                  <a:pt x="0" y="0"/>
                </a:cubicBezTo>
                <a:lnTo>
                  <a:pt x="0" y="0"/>
                </a:lnTo>
                <a:close/>
              </a:path>
            </a:pathLst>
          </a:custGeom>
          <a:solidFill>
            <a:schemeClr val="accent1"/>
          </a:solidFill>
          <a:ln w="2539"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IN" sz="1600">
              <a:solidFill>
                <a:srgbClr val="FFFFFF"/>
              </a:solidFill>
              <a:cs typeface="Open Sans"/>
            </a:endParaRPr>
          </a:p>
        </p:txBody>
      </p:sp>
      <p:sp>
        <p:nvSpPr>
          <p:cNvPr id="31" name="Freeform: Shape 30">
            <a:extLst>
              <a:ext uri="{FF2B5EF4-FFF2-40B4-BE49-F238E27FC236}">
                <a16:creationId xmlns:a16="http://schemas.microsoft.com/office/drawing/2014/main" id="{5B7400DB-931B-D412-A7C9-E6CA295946AE}"/>
              </a:ext>
            </a:extLst>
          </p:cNvPr>
          <p:cNvSpPr/>
          <p:nvPr>
            <p:custDataLst>
              <p:tags r:id="rId3"/>
            </p:custDataLst>
          </p:nvPr>
        </p:nvSpPr>
        <p:spPr>
          <a:xfrm>
            <a:off x="5819108" y="2476599"/>
            <a:ext cx="4418133" cy="802882"/>
          </a:xfrm>
          <a:custGeom>
            <a:avLst/>
            <a:gdLst>
              <a:gd name="connsiteX0" fmla="*/ 0 w 4752964"/>
              <a:gd name="connsiteY0" fmla="*/ 0 h 863729"/>
              <a:gd name="connsiteX1" fmla="*/ 4428447 w 4752964"/>
              <a:gd name="connsiteY1" fmla="*/ 0 h 863729"/>
              <a:gd name="connsiteX2" fmla="*/ 4752965 w 4752964"/>
              <a:gd name="connsiteY2" fmla="*/ 436753 h 863729"/>
              <a:gd name="connsiteX3" fmla="*/ 4428447 w 4752964"/>
              <a:gd name="connsiteY3" fmla="*/ 863730 h 863729"/>
              <a:gd name="connsiteX4" fmla="*/ 322080 w 4752964"/>
              <a:gd name="connsiteY4" fmla="*/ 863730 h 863729"/>
              <a:gd name="connsiteX5" fmla="*/ 0 w 4752964"/>
              <a:gd name="connsiteY5" fmla="*/ 0 h 863729"/>
              <a:gd name="connsiteX6" fmla="*/ 0 w 4752964"/>
              <a:gd name="connsiteY6" fmla="*/ 0 h 86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2964" h="863729">
                <a:moveTo>
                  <a:pt x="0" y="0"/>
                </a:moveTo>
                <a:lnTo>
                  <a:pt x="4428447" y="0"/>
                </a:lnTo>
                <a:lnTo>
                  <a:pt x="4752965" y="436753"/>
                </a:lnTo>
                <a:lnTo>
                  <a:pt x="4428447" y="863730"/>
                </a:lnTo>
                <a:lnTo>
                  <a:pt x="322080" y="863730"/>
                </a:lnTo>
                <a:cubicBezTo>
                  <a:pt x="263525" y="553864"/>
                  <a:pt x="153727" y="263499"/>
                  <a:pt x="0" y="0"/>
                </a:cubicBezTo>
                <a:lnTo>
                  <a:pt x="0" y="0"/>
                </a:lnTo>
                <a:close/>
              </a:path>
            </a:pathLst>
          </a:custGeom>
          <a:solidFill>
            <a:srgbClr val="0070C0"/>
          </a:solidFill>
          <a:ln w="2539"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IN" sz="1600">
              <a:solidFill>
                <a:srgbClr val="FFFFFF"/>
              </a:solidFill>
              <a:cs typeface="Open Sans"/>
            </a:endParaRPr>
          </a:p>
        </p:txBody>
      </p:sp>
      <p:sp>
        <p:nvSpPr>
          <p:cNvPr id="32" name="Freeform: Shape 31">
            <a:extLst>
              <a:ext uri="{FF2B5EF4-FFF2-40B4-BE49-F238E27FC236}">
                <a16:creationId xmlns:a16="http://schemas.microsoft.com/office/drawing/2014/main" id="{C0B0647B-EF64-938F-AE82-3252CA73A931}"/>
              </a:ext>
            </a:extLst>
          </p:cNvPr>
          <p:cNvSpPr/>
          <p:nvPr>
            <p:custDataLst>
              <p:tags r:id="rId4"/>
            </p:custDataLst>
          </p:nvPr>
        </p:nvSpPr>
        <p:spPr>
          <a:xfrm>
            <a:off x="6125293" y="3370192"/>
            <a:ext cx="4678982" cy="800618"/>
          </a:xfrm>
          <a:custGeom>
            <a:avLst/>
            <a:gdLst>
              <a:gd name="connsiteX0" fmla="*/ 7339 w 5033578"/>
              <a:gd name="connsiteY0" fmla="*/ 0 h 861292"/>
              <a:gd name="connsiteX1" fmla="*/ 4709061 w 5033578"/>
              <a:gd name="connsiteY1" fmla="*/ 0 h 861292"/>
              <a:gd name="connsiteX2" fmla="*/ 5033579 w 5033578"/>
              <a:gd name="connsiteY2" fmla="*/ 434315 h 861292"/>
              <a:gd name="connsiteX3" fmla="*/ 4709061 w 5033578"/>
              <a:gd name="connsiteY3" fmla="*/ 861292 h 861292"/>
              <a:gd name="connsiteX4" fmla="*/ 0 w 5033578"/>
              <a:gd name="connsiteY4" fmla="*/ 861292 h 861292"/>
              <a:gd name="connsiteX5" fmla="*/ 39028 w 5033578"/>
              <a:gd name="connsiteY5" fmla="*/ 402600 h 861292"/>
              <a:gd name="connsiteX6" fmla="*/ 7339 w 5033578"/>
              <a:gd name="connsiteY6" fmla="*/ 0 h 861292"/>
              <a:gd name="connsiteX7" fmla="*/ 7339 w 5033578"/>
              <a:gd name="connsiteY7" fmla="*/ 0 h 86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3578" h="861292">
                <a:moveTo>
                  <a:pt x="7339" y="0"/>
                </a:moveTo>
                <a:lnTo>
                  <a:pt x="4709061" y="0"/>
                </a:lnTo>
                <a:lnTo>
                  <a:pt x="5033579" y="434315"/>
                </a:lnTo>
                <a:lnTo>
                  <a:pt x="4709061" y="861292"/>
                </a:lnTo>
                <a:lnTo>
                  <a:pt x="0" y="861292"/>
                </a:lnTo>
                <a:cubicBezTo>
                  <a:pt x="24402" y="712466"/>
                  <a:pt x="39028" y="558739"/>
                  <a:pt x="39028" y="402600"/>
                </a:cubicBezTo>
                <a:cubicBezTo>
                  <a:pt x="39054" y="265962"/>
                  <a:pt x="29278" y="129325"/>
                  <a:pt x="7339" y="0"/>
                </a:cubicBezTo>
                <a:lnTo>
                  <a:pt x="7339" y="0"/>
                </a:lnTo>
                <a:close/>
              </a:path>
            </a:pathLst>
          </a:custGeom>
          <a:solidFill>
            <a:srgbClr val="003493"/>
          </a:solidFill>
          <a:ln w="2539"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IN" sz="1600">
              <a:solidFill>
                <a:srgbClr val="FFFFFF"/>
              </a:solidFill>
              <a:cs typeface="Open Sans"/>
            </a:endParaRPr>
          </a:p>
        </p:txBody>
      </p:sp>
      <p:sp>
        <p:nvSpPr>
          <p:cNvPr id="33" name="Freeform: Shape 32">
            <a:extLst>
              <a:ext uri="{FF2B5EF4-FFF2-40B4-BE49-F238E27FC236}">
                <a16:creationId xmlns:a16="http://schemas.microsoft.com/office/drawing/2014/main" id="{50AA1552-AC0E-07B9-DE39-F191BD59BFF3}"/>
              </a:ext>
            </a:extLst>
          </p:cNvPr>
          <p:cNvSpPr/>
          <p:nvPr>
            <p:custDataLst>
              <p:tags r:id="rId5"/>
            </p:custDataLst>
          </p:nvPr>
        </p:nvSpPr>
        <p:spPr>
          <a:xfrm>
            <a:off x="5769209" y="4288758"/>
            <a:ext cx="4492982" cy="802882"/>
          </a:xfrm>
          <a:custGeom>
            <a:avLst/>
            <a:gdLst>
              <a:gd name="connsiteX0" fmla="*/ 358671 w 4833484"/>
              <a:gd name="connsiteY0" fmla="*/ 0 h 863729"/>
              <a:gd name="connsiteX1" fmla="*/ 4508968 w 4833484"/>
              <a:gd name="connsiteY1" fmla="*/ 0 h 863729"/>
              <a:gd name="connsiteX2" fmla="*/ 4833485 w 4833484"/>
              <a:gd name="connsiteY2" fmla="*/ 436753 h 863729"/>
              <a:gd name="connsiteX3" fmla="*/ 4508968 w 4833484"/>
              <a:gd name="connsiteY3" fmla="*/ 863730 h 863729"/>
              <a:gd name="connsiteX4" fmla="*/ 0 w 4833484"/>
              <a:gd name="connsiteY4" fmla="*/ 863730 h 863729"/>
              <a:gd name="connsiteX5" fmla="*/ 358671 w 4833484"/>
              <a:gd name="connsiteY5" fmla="*/ 0 h 863729"/>
              <a:gd name="connsiteX6" fmla="*/ 358671 w 4833484"/>
              <a:gd name="connsiteY6" fmla="*/ 0 h 86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484" h="863729">
                <a:moveTo>
                  <a:pt x="358671" y="0"/>
                </a:moveTo>
                <a:lnTo>
                  <a:pt x="4508968" y="0"/>
                </a:lnTo>
                <a:lnTo>
                  <a:pt x="4833485" y="436753"/>
                </a:lnTo>
                <a:lnTo>
                  <a:pt x="4508968" y="863730"/>
                </a:lnTo>
                <a:lnTo>
                  <a:pt x="0" y="863730"/>
                </a:lnTo>
                <a:cubicBezTo>
                  <a:pt x="165941" y="602643"/>
                  <a:pt x="287927" y="312304"/>
                  <a:pt x="358671" y="0"/>
                </a:cubicBezTo>
                <a:lnTo>
                  <a:pt x="358671" y="0"/>
                </a:lnTo>
                <a:close/>
              </a:path>
            </a:pathLst>
          </a:custGeom>
          <a:solidFill>
            <a:srgbClr val="0070C0"/>
          </a:solidFill>
          <a:ln w="2539" cap="flat">
            <a:noFill/>
            <a:prstDash val="solid"/>
            <a:miter/>
          </a:ln>
        </p:spPr>
        <p:txBody>
          <a:bodyPr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600">
              <a:solidFill>
                <a:srgbClr val="FFFFFF"/>
              </a:solidFill>
              <a:cs typeface="Open Sans"/>
            </a:endParaRPr>
          </a:p>
        </p:txBody>
      </p:sp>
      <p:sp>
        <p:nvSpPr>
          <p:cNvPr id="34" name="Shape0_20210617_100721">
            <a:extLst>
              <a:ext uri="{FF2B5EF4-FFF2-40B4-BE49-F238E27FC236}">
                <a16:creationId xmlns:a16="http://schemas.microsoft.com/office/drawing/2014/main" id="{2BC14E50-D80D-B651-AC63-F53CC3A4A568}"/>
              </a:ext>
            </a:extLst>
          </p:cNvPr>
          <p:cNvSpPr txBox="1"/>
          <p:nvPr>
            <p:custDataLst>
              <p:tags r:id="rId6"/>
            </p:custDataLst>
          </p:nvPr>
        </p:nvSpPr>
        <p:spPr>
          <a:xfrm>
            <a:off x="5667132" y="1754213"/>
            <a:ext cx="3555308" cy="37519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pl-PL">
                <a:solidFill>
                  <a:srgbClr val="FFFFFF"/>
                </a:solidFill>
                <a:latin typeface="Open Sans" panose="020B0606030504020204" pitchFamily="34" charset="0"/>
                <a:cs typeface="Open Sans"/>
              </a:rPr>
              <a:t>STRATEGIC</a:t>
            </a:r>
            <a:endParaRPr lang="en-US">
              <a:solidFill>
                <a:srgbClr val="FFFFFF"/>
              </a:solidFill>
              <a:latin typeface="Open Sans" panose="020B0606030504020204" pitchFamily="34" charset="0"/>
              <a:cs typeface="Open Sans"/>
            </a:endParaRPr>
          </a:p>
        </p:txBody>
      </p:sp>
      <p:sp>
        <p:nvSpPr>
          <p:cNvPr id="35" name="Shape1_20210617_100721">
            <a:extLst>
              <a:ext uri="{FF2B5EF4-FFF2-40B4-BE49-F238E27FC236}">
                <a16:creationId xmlns:a16="http://schemas.microsoft.com/office/drawing/2014/main" id="{F53BE40F-7479-3683-EE44-F2D084A93B61}"/>
              </a:ext>
            </a:extLst>
          </p:cNvPr>
          <p:cNvSpPr txBox="1"/>
          <p:nvPr>
            <p:custDataLst>
              <p:tags r:id="rId7"/>
            </p:custDataLst>
          </p:nvPr>
        </p:nvSpPr>
        <p:spPr>
          <a:xfrm>
            <a:off x="6270347" y="2690444"/>
            <a:ext cx="3555308" cy="37519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pl-PL">
                <a:solidFill>
                  <a:srgbClr val="FFFFFF"/>
                </a:solidFill>
                <a:latin typeface="Open Sans" panose="020B0606030504020204" pitchFamily="34" charset="0"/>
                <a:cs typeface="Open Sans"/>
              </a:rPr>
              <a:t>TIME</a:t>
            </a:r>
            <a:endParaRPr lang="en-US">
              <a:solidFill>
                <a:srgbClr val="FFFFFF"/>
              </a:solidFill>
              <a:latin typeface="Open Sans" panose="020B0606030504020204" pitchFamily="34" charset="0"/>
              <a:cs typeface="Open Sans"/>
            </a:endParaRPr>
          </a:p>
        </p:txBody>
      </p:sp>
      <p:sp>
        <p:nvSpPr>
          <p:cNvPr id="36" name="Shape2_20210617_100721">
            <a:extLst>
              <a:ext uri="{FF2B5EF4-FFF2-40B4-BE49-F238E27FC236}">
                <a16:creationId xmlns:a16="http://schemas.microsoft.com/office/drawing/2014/main" id="{0EFCA098-8CAB-09F2-777C-8012B352A758}"/>
              </a:ext>
            </a:extLst>
          </p:cNvPr>
          <p:cNvSpPr txBox="1"/>
          <p:nvPr>
            <p:custDataLst>
              <p:tags r:id="rId8"/>
            </p:custDataLst>
          </p:nvPr>
        </p:nvSpPr>
        <p:spPr>
          <a:xfrm>
            <a:off x="6361741" y="3582904"/>
            <a:ext cx="4233527" cy="37519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pl-PL">
                <a:solidFill>
                  <a:srgbClr val="FFFFFF"/>
                </a:solidFill>
                <a:latin typeface="Open Sans" panose="020B0606030504020204" pitchFamily="34" charset="0"/>
                <a:cs typeface="Open Sans"/>
              </a:rPr>
              <a:t>OPERATIONAL AND TRANSACTIONAL</a:t>
            </a:r>
            <a:endParaRPr lang="en-US">
              <a:solidFill>
                <a:srgbClr val="FFFFFF"/>
              </a:solidFill>
              <a:latin typeface="Open Sans" panose="020B0606030504020204" pitchFamily="34" charset="0"/>
              <a:cs typeface="Open Sans"/>
            </a:endParaRPr>
          </a:p>
        </p:txBody>
      </p:sp>
      <p:sp>
        <p:nvSpPr>
          <p:cNvPr id="37" name="Shape3_20210617_100721">
            <a:extLst>
              <a:ext uri="{FF2B5EF4-FFF2-40B4-BE49-F238E27FC236}">
                <a16:creationId xmlns:a16="http://schemas.microsoft.com/office/drawing/2014/main" id="{98554FA7-A95D-75EF-8189-664FD73EDA79}"/>
              </a:ext>
            </a:extLst>
          </p:cNvPr>
          <p:cNvSpPr txBox="1"/>
          <p:nvPr>
            <p:custDataLst>
              <p:tags r:id="rId9"/>
            </p:custDataLst>
          </p:nvPr>
        </p:nvSpPr>
        <p:spPr>
          <a:xfrm>
            <a:off x="6270347" y="4502602"/>
            <a:ext cx="3555308" cy="375190"/>
          </a:xfrm>
          <a:prstGeom prst="rect">
            <a:avLst/>
          </a:prstGeom>
          <a:no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pl-PL" dirty="0">
                <a:solidFill>
                  <a:srgbClr val="FFFFFF"/>
                </a:solidFill>
                <a:latin typeface="Open Sans"/>
                <a:ea typeface="Open Sans"/>
                <a:cs typeface="Open Sans"/>
              </a:rPr>
              <a:t>BRAND ADHERENCE</a:t>
            </a:r>
            <a:endParaRPr lang="pl-PL" dirty="0">
              <a:solidFill>
                <a:srgbClr val="FFFFFF"/>
              </a:solidFill>
              <a:latin typeface="Open Sans" panose="020B0606030504020204" pitchFamily="34" charset="0"/>
              <a:ea typeface="Open Sans"/>
              <a:cs typeface="Open Sans"/>
            </a:endParaRPr>
          </a:p>
        </p:txBody>
      </p:sp>
      <p:sp>
        <p:nvSpPr>
          <p:cNvPr id="38" name="Shape4_20210617_100721">
            <a:extLst>
              <a:ext uri="{FF2B5EF4-FFF2-40B4-BE49-F238E27FC236}">
                <a16:creationId xmlns:a16="http://schemas.microsoft.com/office/drawing/2014/main" id="{0C537632-B5D2-A483-E78D-0A7612B89BAA}"/>
              </a:ext>
            </a:extLst>
          </p:cNvPr>
          <p:cNvSpPr txBox="1"/>
          <p:nvPr>
            <p:custDataLst>
              <p:tags r:id="rId10"/>
            </p:custDataLst>
          </p:nvPr>
        </p:nvSpPr>
        <p:spPr>
          <a:xfrm>
            <a:off x="5667132" y="5415480"/>
            <a:ext cx="3555308" cy="37519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pl-PL">
                <a:solidFill>
                  <a:srgbClr val="FFFFFF"/>
                </a:solidFill>
                <a:latin typeface="Open Sans" panose="020B0606030504020204" pitchFamily="34" charset="0"/>
                <a:cs typeface="Open Sans"/>
              </a:rPr>
              <a:t>COST</a:t>
            </a:r>
            <a:endParaRPr lang="en-US">
              <a:solidFill>
                <a:srgbClr val="FFFFFF"/>
              </a:solidFill>
              <a:latin typeface="Open Sans" panose="020B0606030504020204" pitchFamily="34" charset="0"/>
              <a:cs typeface="Open Sans"/>
            </a:endParaRPr>
          </a:p>
        </p:txBody>
      </p:sp>
      <p:sp>
        <p:nvSpPr>
          <p:cNvPr id="39" name="Oval 38">
            <a:extLst>
              <a:ext uri="{FF2B5EF4-FFF2-40B4-BE49-F238E27FC236}">
                <a16:creationId xmlns:a16="http://schemas.microsoft.com/office/drawing/2014/main" id="{F0E04C52-A478-8900-9245-2F9F025DA815}"/>
              </a:ext>
            </a:extLst>
          </p:cNvPr>
          <p:cNvSpPr/>
          <p:nvPr>
            <p:custDataLst>
              <p:tags r:id="rId11"/>
            </p:custDataLst>
          </p:nvPr>
        </p:nvSpPr>
        <p:spPr>
          <a:xfrm>
            <a:off x="1304732" y="1512407"/>
            <a:ext cx="4487445" cy="4487445"/>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0" name="Oval 39">
            <a:extLst>
              <a:ext uri="{FF2B5EF4-FFF2-40B4-BE49-F238E27FC236}">
                <a16:creationId xmlns:a16="http://schemas.microsoft.com/office/drawing/2014/main" id="{93E4D4F9-02FB-60A2-16FD-B70741980607}"/>
              </a:ext>
            </a:extLst>
          </p:cNvPr>
          <p:cNvSpPr/>
          <p:nvPr>
            <p:custDataLst>
              <p:tags r:id="rId12"/>
            </p:custDataLst>
          </p:nvPr>
        </p:nvSpPr>
        <p:spPr>
          <a:xfrm>
            <a:off x="1747938" y="1955613"/>
            <a:ext cx="3601032" cy="360103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1" name="Oval 40">
            <a:extLst>
              <a:ext uri="{FF2B5EF4-FFF2-40B4-BE49-F238E27FC236}">
                <a16:creationId xmlns:a16="http://schemas.microsoft.com/office/drawing/2014/main" id="{E57F930D-A282-8896-1F84-AA8D9332189B}"/>
              </a:ext>
            </a:extLst>
          </p:cNvPr>
          <p:cNvSpPr/>
          <p:nvPr>
            <p:custDataLst>
              <p:tags r:id="rId13"/>
            </p:custDataLst>
          </p:nvPr>
        </p:nvSpPr>
        <p:spPr>
          <a:xfrm>
            <a:off x="1978773" y="2186448"/>
            <a:ext cx="3139364" cy="3139363"/>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2" name="Oval 41">
            <a:extLst>
              <a:ext uri="{FF2B5EF4-FFF2-40B4-BE49-F238E27FC236}">
                <a16:creationId xmlns:a16="http://schemas.microsoft.com/office/drawing/2014/main" id="{7EF68AA5-3E8B-7B5C-6344-3D26618EF126}"/>
              </a:ext>
            </a:extLst>
          </p:cNvPr>
          <p:cNvSpPr/>
          <p:nvPr>
            <p:custDataLst>
              <p:tags r:id="rId14"/>
            </p:custDataLst>
          </p:nvPr>
        </p:nvSpPr>
        <p:spPr>
          <a:xfrm>
            <a:off x="2403508" y="2611184"/>
            <a:ext cx="2289894" cy="228989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3" name="Oval 42">
            <a:extLst>
              <a:ext uri="{FF2B5EF4-FFF2-40B4-BE49-F238E27FC236}">
                <a16:creationId xmlns:a16="http://schemas.microsoft.com/office/drawing/2014/main" id="{8081F189-14D5-9F15-DB94-475234D12EA5}"/>
              </a:ext>
            </a:extLst>
          </p:cNvPr>
          <p:cNvSpPr/>
          <p:nvPr>
            <p:custDataLst>
              <p:tags r:id="rId15"/>
            </p:custDataLst>
          </p:nvPr>
        </p:nvSpPr>
        <p:spPr>
          <a:xfrm>
            <a:off x="2588180" y="2795857"/>
            <a:ext cx="1920549" cy="1920547"/>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4" name="Oval 43">
            <a:extLst>
              <a:ext uri="{FF2B5EF4-FFF2-40B4-BE49-F238E27FC236}">
                <a16:creationId xmlns:a16="http://schemas.microsoft.com/office/drawing/2014/main" id="{D5B8AF5C-5F82-0374-5354-99098EFDE956}"/>
              </a:ext>
            </a:extLst>
          </p:cNvPr>
          <p:cNvSpPr/>
          <p:nvPr>
            <p:custDataLst>
              <p:tags r:id="rId16"/>
            </p:custDataLst>
          </p:nvPr>
        </p:nvSpPr>
        <p:spPr>
          <a:xfrm>
            <a:off x="2966752" y="3174430"/>
            <a:ext cx="1163407" cy="11634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5" name="Oval 44">
            <a:extLst>
              <a:ext uri="{FF2B5EF4-FFF2-40B4-BE49-F238E27FC236}">
                <a16:creationId xmlns:a16="http://schemas.microsoft.com/office/drawing/2014/main" id="{6644F00F-E97A-87D4-6A64-C03F32628ED3}"/>
              </a:ext>
            </a:extLst>
          </p:cNvPr>
          <p:cNvSpPr/>
          <p:nvPr>
            <p:custDataLst>
              <p:tags r:id="rId17"/>
            </p:custDataLst>
          </p:nvPr>
        </p:nvSpPr>
        <p:spPr>
          <a:xfrm>
            <a:off x="3142181" y="3349858"/>
            <a:ext cx="812550" cy="81254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
        <p:nvSpPr>
          <p:cNvPr id="46" name="Freeform: Shape 45">
            <a:extLst>
              <a:ext uri="{FF2B5EF4-FFF2-40B4-BE49-F238E27FC236}">
                <a16:creationId xmlns:a16="http://schemas.microsoft.com/office/drawing/2014/main" id="{17AFFFB6-D3A6-00B8-D8E4-2D9EFECD7865}"/>
              </a:ext>
            </a:extLst>
          </p:cNvPr>
          <p:cNvSpPr/>
          <p:nvPr>
            <p:custDataLst>
              <p:tags r:id="rId18"/>
            </p:custDataLst>
          </p:nvPr>
        </p:nvSpPr>
        <p:spPr>
          <a:xfrm>
            <a:off x="3437653" y="1770942"/>
            <a:ext cx="1652783" cy="2114455"/>
          </a:xfrm>
          <a:custGeom>
            <a:avLst/>
            <a:gdLst>
              <a:gd name="connsiteX0" fmla="*/ 147484 w 1759974"/>
              <a:gd name="connsiteY0" fmla="*/ 1907459 h 2251588"/>
              <a:gd name="connsiteX1" fmla="*/ 884903 w 1759974"/>
              <a:gd name="connsiteY1" fmla="*/ 806246 h 2251588"/>
              <a:gd name="connsiteX2" fmla="*/ 747251 w 1759974"/>
              <a:gd name="connsiteY2" fmla="*/ 491613 h 2251588"/>
              <a:gd name="connsiteX3" fmla="*/ 1061884 w 1759974"/>
              <a:gd name="connsiteY3" fmla="*/ 0 h 2251588"/>
              <a:gd name="connsiteX4" fmla="*/ 1288026 w 1759974"/>
              <a:gd name="connsiteY4" fmla="*/ 393291 h 2251588"/>
              <a:gd name="connsiteX5" fmla="*/ 1759974 w 1759974"/>
              <a:gd name="connsiteY5" fmla="*/ 471949 h 2251588"/>
              <a:gd name="connsiteX6" fmla="*/ 1455174 w 1759974"/>
              <a:gd name="connsiteY6" fmla="*/ 894736 h 2251588"/>
              <a:gd name="connsiteX7" fmla="*/ 1052051 w 1759974"/>
              <a:gd name="connsiteY7" fmla="*/ 953730 h 2251588"/>
              <a:gd name="connsiteX8" fmla="*/ 314632 w 1759974"/>
              <a:gd name="connsiteY8" fmla="*/ 2015613 h 2251588"/>
              <a:gd name="connsiteX9" fmla="*/ 462116 w 1759974"/>
              <a:gd name="connsiteY9" fmla="*/ 2064775 h 2251588"/>
              <a:gd name="connsiteX10" fmla="*/ 19664 w 1759974"/>
              <a:gd name="connsiteY10" fmla="*/ 2251588 h 2251588"/>
              <a:gd name="connsiteX11" fmla="*/ 0 w 1759974"/>
              <a:gd name="connsiteY11" fmla="*/ 1858297 h 2251588"/>
              <a:gd name="connsiteX12" fmla="*/ 147484 w 1759974"/>
              <a:gd name="connsiteY12" fmla="*/ 1907459 h 22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9974" h="2251588">
                <a:moveTo>
                  <a:pt x="147484" y="1907459"/>
                </a:moveTo>
                <a:lnTo>
                  <a:pt x="884903" y="806246"/>
                </a:lnTo>
                <a:lnTo>
                  <a:pt x="747251" y="491613"/>
                </a:lnTo>
                <a:lnTo>
                  <a:pt x="1061884" y="0"/>
                </a:lnTo>
                <a:lnTo>
                  <a:pt x="1288026" y="393291"/>
                </a:lnTo>
                <a:lnTo>
                  <a:pt x="1759974" y="471949"/>
                </a:lnTo>
                <a:lnTo>
                  <a:pt x="1455174" y="894736"/>
                </a:lnTo>
                <a:lnTo>
                  <a:pt x="1052051" y="953730"/>
                </a:lnTo>
                <a:lnTo>
                  <a:pt x="314632" y="2015613"/>
                </a:lnTo>
                <a:lnTo>
                  <a:pt x="462116" y="2064775"/>
                </a:lnTo>
                <a:lnTo>
                  <a:pt x="19664" y="2251588"/>
                </a:lnTo>
                <a:lnTo>
                  <a:pt x="0" y="1858297"/>
                </a:lnTo>
                <a:lnTo>
                  <a:pt x="147484" y="190745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rgbClr val="FFFFFF"/>
                </a:solidFill>
                <a:latin typeface="Open Sans"/>
                <a:ea typeface="+mn-ea"/>
                <a:cs typeface="+mn-cs"/>
              </a:defRPr>
            </a:lvl1pPr>
            <a:lvl2pPr marL="457200" algn="l" defTabSz="914400" rtl="0" eaLnBrk="1" latinLnBrk="0" hangingPunct="1">
              <a:defRPr sz="1800" kern="1200">
                <a:solidFill>
                  <a:srgbClr val="FFFFFF"/>
                </a:solidFill>
                <a:latin typeface="Open Sans"/>
                <a:ea typeface="+mn-ea"/>
                <a:cs typeface="+mn-cs"/>
              </a:defRPr>
            </a:lvl2pPr>
            <a:lvl3pPr marL="914400" algn="l" defTabSz="914400" rtl="0" eaLnBrk="1" latinLnBrk="0" hangingPunct="1">
              <a:defRPr sz="1800" kern="1200">
                <a:solidFill>
                  <a:srgbClr val="FFFFFF"/>
                </a:solidFill>
                <a:latin typeface="Open Sans"/>
                <a:ea typeface="+mn-ea"/>
                <a:cs typeface="+mn-cs"/>
              </a:defRPr>
            </a:lvl3pPr>
            <a:lvl4pPr marL="1371600" algn="l" defTabSz="914400" rtl="0" eaLnBrk="1" latinLnBrk="0" hangingPunct="1">
              <a:defRPr sz="1800" kern="1200">
                <a:solidFill>
                  <a:srgbClr val="FFFFFF"/>
                </a:solidFill>
                <a:latin typeface="Open Sans"/>
                <a:ea typeface="+mn-ea"/>
                <a:cs typeface="+mn-cs"/>
              </a:defRPr>
            </a:lvl4pPr>
            <a:lvl5pPr marL="1828800" algn="l" defTabSz="914400" rtl="0" eaLnBrk="1" latinLnBrk="0" hangingPunct="1">
              <a:defRPr sz="1800" kern="1200">
                <a:solidFill>
                  <a:srgbClr val="FFFFFF"/>
                </a:solidFill>
                <a:latin typeface="Open Sans"/>
                <a:ea typeface="+mn-ea"/>
                <a:cs typeface="+mn-cs"/>
              </a:defRPr>
            </a:lvl5pPr>
            <a:lvl6pPr marL="2286000" algn="l" defTabSz="914400" rtl="0" eaLnBrk="1" latinLnBrk="0" hangingPunct="1">
              <a:defRPr sz="1800" kern="1200">
                <a:solidFill>
                  <a:srgbClr val="FFFFFF"/>
                </a:solidFill>
                <a:latin typeface="Open Sans"/>
                <a:ea typeface="+mn-ea"/>
                <a:cs typeface="+mn-cs"/>
              </a:defRPr>
            </a:lvl6pPr>
            <a:lvl7pPr marL="2743200" algn="l" defTabSz="914400" rtl="0" eaLnBrk="1" latinLnBrk="0" hangingPunct="1">
              <a:defRPr sz="1800" kern="1200">
                <a:solidFill>
                  <a:srgbClr val="FFFFFF"/>
                </a:solidFill>
                <a:latin typeface="Open Sans"/>
                <a:ea typeface="+mn-ea"/>
                <a:cs typeface="+mn-cs"/>
              </a:defRPr>
            </a:lvl7pPr>
            <a:lvl8pPr marL="3200400" algn="l" defTabSz="914400" rtl="0" eaLnBrk="1" latinLnBrk="0" hangingPunct="1">
              <a:defRPr sz="1800" kern="1200">
                <a:solidFill>
                  <a:srgbClr val="FFFFFF"/>
                </a:solidFill>
                <a:latin typeface="Open Sans"/>
                <a:ea typeface="+mn-ea"/>
                <a:cs typeface="+mn-cs"/>
              </a:defRPr>
            </a:lvl8pPr>
            <a:lvl9pPr marL="3657600" algn="l" defTabSz="914400" rtl="0" eaLnBrk="1" latinLnBrk="0" hangingPunct="1">
              <a:defRPr sz="1800" kern="1200">
                <a:solidFill>
                  <a:srgbClr val="FFFFFF"/>
                </a:solidFill>
                <a:latin typeface="Open Sans"/>
                <a:ea typeface="+mn-ea"/>
                <a:cs typeface="+mn-cs"/>
              </a:defRPr>
            </a:lvl9pPr>
          </a:lstStyle>
          <a:p>
            <a:pPr algn="ctr">
              <a:spcBef>
                <a:spcPct val="0"/>
              </a:spcBef>
              <a:spcAft>
                <a:spcPct val="0"/>
              </a:spcAft>
              <a:defRPr/>
            </a:pPr>
            <a:endParaRPr lang="en-IN" sz="1600">
              <a:solidFill>
                <a:srgbClr val="FFFFFF"/>
              </a:solidFill>
              <a:cs typeface="Open Sans"/>
            </a:endParaRPr>
          </a:p>
        </p:txBody>
      </p:sp>
    </p:spTree>
    <p:extLst>
      <p:ext uri="{BB962C8B-B14F-4D97-AF65-F5344CB8AC3E}">
        <p14:creationId xmlns:p14="http://schemas.microsoft.com/office/powerpoint/2010/main" val="1582742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old trophy with a silver base&#10;&#10;Description automatically generated">
            <a:extLst>
              <a:ext uri="{FF2B5EF4-FFF2-40B4-BE49-F238E27FC236}">
                <a16:creationId xmlns:a16="http://schemas.microsoft.com/office/drawing/2014/main" id="{02602EBD-E5B6-FCFA-10B5-04F8F6D491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8718" y="2104359"/>
            <a:ext cx="3370208" cy="3455529"/>
          </a:xfrm>
          <a:prstGeom prst="rect">
            <a:avLst/>
          </a:prstGeom>
        </p:spPr>
      </p:pic>
      <p:sp>
        <p:nvSpPr>
          <p:cNvPr id="2" name="Title 1">
            <a:extLst>
              <a:ext uri="{FF2B5EF4-FFF2-40B4-BE49-F238E27FC236}">
                <a16:creationId xmlns:a16="http://schemas.microsoft.com/office/drawing/2014/main" id="{3174A598-EE1A-D0A8-027A-D2EAC9D3C44B}"/>
              </a:ext>
            </a:extLst>
          </p:cNvPr>
          <p:cNvSpPr>
            <a:spLocks noGrp="1"/>
          </p:cNvSpPr>
          <p:nvPr>
            <p:ph type="title"/>
          </p:nvPr>
        </p:nvSpPr>
        <p:spPr>
          <a:xfrm>
            <a:off x="838200" y="365125"/>
            <a:ext cx="8410903" cy="738297"/>
          </a:xfrm>
        </p:spPr>
        <p:txBody>
          <a:bodyPr>
            <a:normAutofit fontScale="90000"/>
          </a:bodyPr>
          <a:lstStyle/>
          <a:p>
            <a:r>
              <a:rPr lang="pl-PL" sz="2800"/>
              <a:t>Our solution – Early Careers Program</a:t>
            </a:r>
            <a:br>
              <a:rPr lang="pl-PL" sz="2800"/>
            </a:br>
            <a:r>
              <a:rPr lang="pl-PL" sz="2800">
                <a:solidFill>
                  <a:srgbClr val="0070C0"/>
                </a:solidFill>
              </a:rPr>
              <a:t>2023 Accomplishments</a:t>
            </a:r>
            <a:endParaRPr lang="en-US">
              <a:solidFill>
                <a:schemeClr val="accent1"/>
              </a:solidFill>
            </a:endParaRPr>
          </a:p>
        </p:txBody>
      </p:sp>
      <p:cxnSp>
        <p:nvCxnSpPr>
          <p:cNvPr id="10" name="Google Shape;107;p16">
            <a:extLst>
              <a:ext uri="{FF2B5EF4-FFF2-40B4-BE49-F238E27FC236}">
                <a16:creationId xmlns:a16="http://schemas.microsoft.com/office/drawing/2014/main" id="{D1E4E996-F4AE-E32D-C846-FC22CD8A4163}"/>
              </a:ext>
            </a:extLst>
          </p:cNvPr>
          <p:cNvCxnSpPr/>
          <p:nvPr/>
        </p:nvCxnSpPr>
        <p:spPr>
          <a:xfrm flipH="1" flipV="1">
            <a:off x="-107658" y="588231"/>
            <a:ext cx="830400" cy="29"/>
          </a:xfrm>
          <a:prstGeom prst="straightConnector1">
            <a:avLst/>
          </a:prstGeom>
          <a:noFill/>
          <a:ln w="19050" cap="flat" cmpd="sng">
            <a:solidFill>
              <a:srgbClr val="00AEEF"/>
            </a:solidFill>
            <a:prstDash val="solid"/>
            <a:round/>
            <a:headEnd type="none" w="med" len="med"/>
            <a:tailEnd type="none" w="med" len="med"/>
          </a:ln>
        </p:spPr>
      </p:cxnSp>
      <p:grpSp>
        <p:nvGrpSpPr>
          <p:cNvPr id="29" name="Group 28">
            <a:extLst>
              <a:ext uri="{FF2B5EF4-FFF2-40B4-BE49-F238E27FC236}">
                <a16:creationId xmlns:a16="http://schemas.microsoft.com/office/drawing/2014/main" id="{53799CF3-AB97-6B81-444A-3F86266249D3}"/>
              </a:ext>
            </a:extLst>
          </p:cNvPr>
          <p:cNvGrpSpPr/>
          <p:nvPr/>
        </p:nvGrpSpPr>
        <p:grpSpPr>
          <a:xfrm>
            <a:off x="838200" y="5662475"/>
            <a:ext cx="7150518" cy="830400"/>
            <a:chOff x="1356644" y="5662475"/>
            <a:chExt cx="7150518" cy="830400"/>
          </a:xfrm>
        </p:grpSpPr>
        <p:sp>
          <p:nvSpPr>
            <p:cNvPr id="7" name="TextBox 6">
              <a:extLst>
                <a:ext uri="{FF2B5EF4-FFF2-40B4-BE49-F238E27FC236}">
                  <a16:creationId xmlns:a16="http://schemas.microsoft.com/office/drawing/2014/main" id="{3212B2EB-95DA-3210-7C25-3591D807A67E}"/>
                </a:ext>
              </a:extLst>
            </p:cNvPr>
            <p:cNvSpPr txBox="1"/>
            <p:nvPr/>
          </p:nvSpPr>
          <p:spPr>
            <a:xfrm>
              <a:off x="2187044" y="5664250"/>
              <a:ext cx="6320118" cy="828625"/>
            </a:xfrm>
            <a:prstGeom prst="rect">
              <a:avLst/>
            </a:prstGeom>
            <a:noFill/>
          </p:spPr>
          <p:txBody>
            <a:bodyPr wrap="square">
              <a:spAutoFit/>
            </a:bodyPr>
            <a:lstStyle/>
            <a:p>
              <a:pPr marL="91440" marR="0" lvl="0" indent="0" algn="l" defTabSz="914400" rtl="0" eaLnBrk="1" fontAlgn="auto" latinLnBrk="0" hangingPunct="1">
                <a:lnSpc>
                  <a:spcPts val="1905"/>
                </a:lnSpc>
                <a:spcBef>
                  <a:spcPts val="0"/>
                </a:spcBef>
                <a:spcAft>
                  <a:spcPts val="0"/>
                </a:spcAft>
                <a:buClrTx/>
                <a:buSzTx/>
                <a:buFontTx/>
                <a:buNone/>
                <a:tabLst/>
                <a:defRPr/>
              </a:pPr>
              <a:r>
                <a:rPr kumimoji="0" lang="pl-PL" b="1" i="0" u="none" strike="noStrike" kern="1200" cap="none" spc="0" normalizeH="0" baseline="0" noProof="0">
                  <a:ln>
                    <a:noFill/>
                  </a:ln>
                  <a:solidFill>
                    <a:srgbClr val="00B0F0"/>
                  </a:solidFill>
                  <a:effectLst/>
                  <a:uLnTx/>
                  <a:uFillTx/>
                  <a:latin typeface="Open Sans"/>
                  <a:ea typeface="+mn-ea"/>
                  <a:cs typeface="+mn-cs"/>
                </a:rPr>
                <a:t>Digital </a:t>
              </a:r>
              <a:r>
                <a:rPr kumimoji="0" lang="pl-PL" b="1" i="0" u="none" strike="noStrike" kern="1200" cap="none" spc="0" normalizeH="0" baseline="0" noProof="0" err="1">
                  <a:ln>
                    <a:noFill/>
                  </a:ln>
                  <a:solidFill>
                    <a:srgbClr val="00B0F0"/>
                  </a:solidFill>
                  <a:effectLst/>
                  <a:uLnTx/>
                  <a:uFillTx/>
                  <a:latin typeface="Open Sans"/>
                  <a:ea typeface="+mn-ea"/>
                  <a:cs typeface="+mn-cs"/>
                </a:rPr>
                <a:t>Competency</a:t>
              </a:r>
              <a:r>
                <a:rPr kumimoji="0" lang="pl-PL" b="1" i="0" u="none" strike="noStrike" kern="1200" cap="none" spc="0" normalizeH="0" baseline="0" noProof="0">
                  <a:ln>
                    <a:noFill/>
                  </a:ln>
                  <a:solidFill>
                    <a:srgbClr val="00B0F0"/>
                  </a:solidFill>
                  <a:effectLst/>
                  <a:uLnTx/>
                  <a:uFillTx/>
                  <a:latin typeface="Open Sans"/>
                  <a:ea typeface="+mn-ea"/>
                  <a:cs typeface="+mn-cs"/>
                </a:rPr>
                <a:t> Center</a:t>
              </a:r>
              <a:r>
                <a:rPr kumimoji="0" lang="pl-PL" b="1" i="0" u="none" strike="noStrike" kern="1200" cap="none" spc="0" normalizeH="0" baseline="0" noProof="0">
                  <a:ln>
                    <a:noFill/>
                  </a:ln>
                  <a:solidFill>
                    <a:srgbClr val="003493"/>
                  </a:solidFill>
                  <a:effectLst/>
                  <a:uLnTx/>
                  <a:uFillTx/>
                  <a:latin typeface="Open Sans"/>
                  <a:ea typeface="+mn-ea"/>
                  <a:cs typeface="+mn-cs"/>
                </a:rPr>
                <a:t> (Alcon Digital Hub), </a:t>
              </a:r>
              <a:r>
                <a:rPr kumimoji="0" lang="pl-PL" b="1" i="0" u="none" strike="noStrike" kern="1200" cap="none" spc="0" normalizeH="0" baseline="0" noProof="0" err="1">
                  <a:ln>
                    <a:noFill/>
                  </a:ln>
                  <a:solidFill>
                    <a:srgbClr val="003493"/>
                  </a:solidFill>
                  <a:effectLst/>
                  <a:uLnTx/>
                  <a:uFillTx/>
                  <a:latin typeface="Open Sans"/>
                  <a:ea typeface="+mn-ea"/>
                  <a:cs typeface="+mn-cs"/>
                </a:rPr>
                <a:t>knowledge</a:t>
              </a:r>
              <a:r>
                <a:rPr kumimoji="0" lang="pl-PL" b="1" i="0" u="none" strike="noStrike" kern="1200" cap="none" spc="0" normalizeH="0" baseline="0" noProof="0">
                  <a:ln>
                    <a:noFill/>
                  </a:ln>
                  <a:solidFill>
                    <a:srgbClr val="003493"/>
                  </a:solidFill>
                  <a:effectLst/>
                  <a:uLnTx/>
                  <a:uFillTx/>
                  <a:latin typeface="Open Sans"/>
                  <a:ea typeface="+mn-ea"/>
                  <a:cs typeface="+mn-cs"/>
                </a:rPr>
                <a:t> and </a:t>
              </a:r>
              <a:r>
                <a:rPr kumimoji="0" lang="pl-PL" b="1" i="0" u="none" strike="noStrike" kern="1200" cap="none" spc="0" normalizeH="0" baseline="0" noProof="0" err="1">
                  <a:ln>
                    <a:noFill/>
                  </a:ln>
                  <a:solidFill>
                    <a:srgbClr val="003493"/>
                  </a:solidFill>
                  <a:effectLst/>
                  <a:uLnTx/>
                  <a:uFillTx/>
                  <a:latin typeface="Open Sans"/>
                  <a:ea typeface="+mn-ea"/>
                  <a:cs typeface="+mn-cs"/>
                </a:rPr>
                <a:t>best</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practices</a:t>
              </a:r>
              <a:r>
                <a:rPr kumimoji="0" lang="pl-PL" b="1" i="0" u="none" strike="noStrike" kern="1200" cap="none" spc="0" normalizeH="0" baseline="0" noProof="0">
                  <a:ln>
                    <a:noFill/>
                  </a:ln>
                  <a:solidFill>
                    <a:srgbClr val="003493"/>
                  </a:solidFill>
                  <a:effectLst/>
                  <a:uLnTx/>
                  <a:uFillTx/>
                  <a:latin typeface="Open Sans"/>
                  <a:ea typeface="+mn-ea"/>
                  <a:cs typeface="+mn-cs"/>
                </a:rPr>
                <a:t> transfer </a:t>
              </a:r>
              <a:r>
                <a:rPr kumimoji="0" lang="pl-PL" b="1" i="0" u="none" strike="noStrike" kern="1200" cap="none" spc="0" normalizeH="0" baseline="0" noProof="0" err="1">
                  <a:ln>
                    <a:noFill/>
                  </a:ln>
                  <a:solidFill>
                    <a:srgbClr val="003493"/>
                  </a:solidFill>
                  <a:effectLst/>
                  <a:uLnTx/>
                  <a:uFillTx/>
                  <a:latin typeface="Open Sans"/>
                  <a:ea typeface="+mn-ea"/>
                  <a:cs typeface="+mn-cs"/>
                </a:rPr>
                <a:t>across</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three</a:t>
              </a:r>
              <a:r>
                <a:rPr kumimoji="0" lang="pl-PL" b="1" i="0" u="none" strike="noStrike" kern="1200" cap="none" spc="0" normalizeH="0" baseline="0" noProof="0">
                  <a:ln>
                    <a:noFill/>
                  </a:ln>
                  <a:solidFill>
                    <a:srgbClr val="003493"/>
                  </a:solidFill>
                  <a:effectLst/>
                  <a:uLnTx/>
                  <a:uFillTx/>
                  <a:latin typeface="Open Sans"/>
                  <a:ea typeface="+mn-ea"/>
                  <a:cs typeface="+mn-cs"/>
                </a:rPr>
                <a:t> Alcon Global Services </a:t>
              </a:r>
              <a:r>
                <a:rPr kumimoji="0" lang="pl-PL" b="1" i="0" u="none" strike="noStrike" kern="1200" cap="none" spc="0" normalizeH="0" baseline="0" noProof="0" err="1">
                  <a:ln>
                    <a:noFill/>
                  </a:ln>
                  <a:solidFill>
                    <a:srgbClr val="003493"/>
                  </a:solidFill>
                  <a:effectLst/>
                  <a:uLnTx/>
                  <a:uFillTx/>
                  <a:latin typeface="Open Sans"/>
                  <a:ea typeface="+mn-ea"/>
                  <a:cs typeface="+mn-cs"/>
                </a:rPr>
                <a:t>Centers</a:t>
              </a:r>
              <a:r>
                <a:rPr kumimoji="0" lang="pl-PL" b="1" i="0" u="none" strike="noStrike" kern="1200" cap="none" spc="0" normalizeH="0" baseline="0" noProof="0">
                  <a:ln>
                    <a:noFill/>
                  </a:ln>
                  <a:solidFill>
                    <a:srgbClr val="003493"/>
                  </a:solidFill>
                  <a:effectLst/>
                  <a:uLnTx/>
                  <a:uFillTx/>
                  <a:latin typeface="Open Sans"/>
                  <a:ea typeface="+mn-ea"/>
                  <a:cs typeface="+mn-cs"/>
                </a:rPr>
                <a:t> </a:t>
              </a: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pic>
          <p:nvPicPr>
            <p:cNvPr id="4" name="Graphic 3" descr="Badge 5 with solid fill">
              <a:extLst>
                <a:ext uri="{FF2B5EF4-FFF2-40B4-BE49-F238E27FC236}">
                  <a16:creationId xmlns:a16="http://schemas.microsoft.com/office/drawing/2014/main" id="{D4790B98-673C-1A71-EE9D-76D8D18BA7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6644" y="5662475"/>
              <a:ext cx="830400" cy="830400"/>
            </a:xfrm>
            <a:prstGeom prst="rect">
              <a:avLst/>
            </a:prstGeom>
          </p:spPr>
        </p:pic>
      </p:grpSp>
      <p:grpSp>
        <p:nvGrpSpPr>
          <p:cNvPr id="26" name="Group 25">
            <a:extLst>
              <a:ext uri="{FF2B5EF4-FFF2-40B4-BE49-F238E27FC236}">
                <a16:creationId xmlns:a16="http://schemas.microsoft.com/office/drawing/2014/main" id="{96F262D9-49C2-367C-356D-4772399D550D}"/>
              </a:ext>
            </a:extLst>
          </p:cNvPr>
          <p:cNvGrpSpPr/>
          <p:nvPr/>
        </p:nvGrpSpPr>
        <p:grpSpPr>
          <a:xfrm>
            <a:off x="1769752" y="4541031"/>
            <a:ext cx="6058742" cy="834712"/>
            <a:chOff x="838200" y="4541031"/>
            <a:chExt cx="6058742" cy="834712"/>
          </a:xfrm>
        </p:grpSpPr>
        <p:sp>
          <p:nvSpPr>
            <p:cNvPr id="12" name="TextBox 97">
              <a:extLst>
                <a:ext uri="{FF2B5EF4-FFF2-40B4-BE49-F238E27FC236}">
                  <a16:creationId xmlns:a16="http://schemas.microsoft.com/office/drawing/2014/main" id="{98D59946-1EAA-057D-B7BC-BAB9B4397AA7}"/>
                </a:ext>
              </a:extLst>
            </p:cNvPr>
            <p:cNvSpPr txBox="1"/>
            <p:nvPr/>
          </p:nvSpPr>
          <p:spPr>
            <a:xfrm>
              <a:off x="1632657" y="4541031"/>
              <a:ext cx="5264285" cy="828625"/>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kumimoji="0" lang="pl-PL" b="1" i="0" u="none" strike="noStrike" kern="1200" cap="none" spc="0" normalizeH="0" baseline="0" noProof="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Elective</a:t>
              </a:r>
              <a:r>
                <a:rPr kumimoji="0" lang="pl-PL"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b="1" i="0" u="none" strike="noStrike" kern="1200" cap="none" spc="0" normalizeH="0" baseline="0" noProof="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course</a:t>
              </a:r>
              <a:r>
                <a:rPr kumimoji="0" lang="pl-PL"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 for </a:t>
              </a:r>
              <a:r>
                <a:rPr kumimoji="0" lang="pl-PL" b="1" i="0" u="none" strike="noStrike" kern="1200" cap="none" spc="0" normalizeH="0" baseline="0" noProof="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students</a:t>
              </a: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b="1" i="0" u="none" strike="noStrike" kern="1200" cap="none" spc="0" normalizeH="0" baseline="0" noProof="0" err="1">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at</a:t>
              </a:r>
              <a:r>
                <a:rPr kumimoji="0" lang="pl-PL" b="1" i="0" u="none" strike="noStrike" kern="1200" cap="none" spc="0" normalizeH="0" baseline="0" noProof="0">
                  <a:ln>
                    <a:noFill/>
                  </a:ln>
                  <a:solidFill>
                    <a:srgbClr val="00B0F0"/>
                  </a:solidFill>
                  <a:effectLst/>
                  <a:uLnTx/>
                  <a:uFillTx/>
                  <a:latin typeface="Open Sans" panose="020B0606030504020204" pitchFamily="34" charset="0"/>
                  <a:ea typeface="Open Sans" panose="020B0606030504020204" pitchFamily="34" charset="0"/>
                  <a:cs typeface="Open Sans" panose="020B0606030504020204" pitchFamily="34" charset="0"/>
                </a:rPr>
                <a:t> WUT</a:t>
              </a: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Mathematical </a:t>
              </a:r>
              <a:r>
                <a:rPr kumimoji="0" lang="pl-PL" b="1" i="0" u="none" strike="noStrike" kern="1200" cap="none" spc="0" normalizeH="0" baseline="0" noProof="0" err="1">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Optimization</a:t>
              </a: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b="1" i="0" u="none" strike="noStrike" kern="1200" cap="none" spc="0" normalizeH="0" baseline="0" noProof="0" err="1">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Algorithms</a:t>
              </a: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pl-PL" b="1" i="0" u="none" strike="noStrike" kern="1200" cap="none" spc="0" normalizeH="0" baseline="0" noProof="0" err="1">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Labs</a:t>
              </a:r>
              <a:r>
                <a:rPr kumimoji="0" lang="pl-PL" b="1"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 for IT Students in the Warsaw </a:t>
              </a:r>
              <a:r>
                <a:rPr kumimoji="0" lang="pl-PL" b="1" i="0" u="none" strike="noStrike" kern="1200" cap="none" spc="0" normalizeH="0" baseline="0" noProof="0" err="1">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rPr>
                <a:t>office</a:t>
              </a:r>
              <a:endParaRPr kumimoji="0" lang="en-US" b="0" i="0" u="none" strike="noStrike" kern="1200" cap="none" spc="0" normalizeH="0" baseline="0" noProof="0">
                <a:ln>
                  <a:noFill/>
                </a:ln>
                <a:solidFill>
                  <a:srgbClr val="00349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descr="Badge 4 with solid fill">
              <a:extLst>
                <a:ext uri="{FF2B5EF4-FFF2-40B4-BE49-F238E27FC236}">
                  <a16:creationId xmlns:a16="http://schemas.microsoft.com/office/drawing/2014/main" id="{6D84DB54-DD98-8FE6-A2FA-5628D495C2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4545343"/>
              <a:ext cx="830400" cy="830400"/>
            </a:xfrm>
            <a:prstGeom prst="rect">
              <a:avLst/>
            </a:prstGeom>
          </p:spPr>
        </p:pic>
      </p:grpSp>
      <p:grpSp>
        <p:nvGrpSpPr>
          <p:cNvPr id="25" name="Group 24">
            <a:extLst>
              <a:ext uri="{FF2B5EF4-FFF2-40B4-BE49-F238E27FC236}">
                <a16:creationId xmlns:a16="http://schemas.microsoft.com/office/drawing/2014/main" id="{7FBE540E-8842-3CE3-A564-4AEBB49AD499}"/>
              </a:ext>
            </a:extLst>
          </p:cNvPr>
          <p:cNvGrpSpPr/>
          <p:nvPr/>
        </p:nvGrpSpPr>
        <p:grpSpPr>
          <a:xfrm>
            <a:off x="834793" y="3416924"/>
            <a:ext cx="6089126" cy="830400"/>
            <a:chOff x="1353237" y="3416924"/>
            <a:chExt cx="6089126" cy="830400"/>
          </a:xfrm>
        </p:grpSpPr>
        <p:sp>
          <p:nvSpPr>
            <p:cNvPr id="28" name="TextBox 27">
              <a:extLst>
                <a:ext uri="{FF2B5EF4-FFF2-40B4-BE49-F238E27FC236}">
                  <a16:creationId xmlns:a16="http://schemas.microsoft.com/office/drawing/2014/main" id="{A005483C-987F-E87A-B9D8-5962454B45FD}"/>
                </a:ext>
              </a:extLst>
            </p:cNvPr>
            <p:cNvSpPr txBox="1"/>
            <p:nvPr/>
          </p:nvSpPr>
          <p:spPr>
            <a:xfrm>
              <a:off x="2187044" y="3417812"/>
              <a:ext cx="5255319" cy="828625"/>
            </a:xfrm>
            <a:prstGeom prst="rect">
              <a:avLst/>
            </a:prstGeom>
            <a:noFill/>
          </p:spPr>
          <p:txBody>
            <a:bodyPr wrap="square">
              <a:spAutoFit/>
            </a:bodyPr>
            <a:lstStyle/>
            <a:p>
              <a:pPr marL="91440" marR="0" lvl="0" indent="0" algn="l" defTabSz="914400" rtl="0" eaLnBrk="1" fontAlgn="auto" latinLnBrk="0" hangingPunct="1">
                <a:lnSpc>
                  <a:spcPts val="1905"/>
                </a:lnSpc>
                <a:spcBef>
                  <a:spcPts val="0"/>
                </a:spcBef>
                <a:spcAft>
                  <a:spcPts val="0"/>
                </a:spcAft>
                <a:buClrTx/>
                <a:buSzTx/>
                <a:buFontTx/>
                <a:buNone/>
                <a:tabLst/>
                <a:defRPr/>
              </a:pPr>
              <a:r>
                <a:rPr kumimoji="0" lang="en-US" b="1" i="0" u="none" strike="noStrike" kern="1200" cap="none" spc="0" normalizeH="0" baseline="0" noProof="0">
                  <a:ln>
                    <a:noFill/>
                  </a:ln>
                  <a:solidFill>
                    <a:srgbClr val="00B0F0"/>
                  </a:solidFill>
                  <a:effectLst/>
                  <a:uLnTx/>
                  <a:uFillTx/>
                  <a:latin typeface="Open Sans"/>
                  <a:ea typeface="+mn-ea"/>
                  <a:cs typeface="+mn-cs"/>
                </a:rPr>
                <a:t>Sustained Operations Efficiency</a:t>
              </a:r>
              <a:br>
                <a:rPr lang="pl-PL" b="1">
                  <a:solidFill>
                    <a:srgbClr val="00B0F0"/>
                  </a:solidFill>
                  <a:latin typeface="Open Sans"/>
                </a:rPr>
              </a:br>
              <a:r>
                <a:rPr kumimoji="0" lang="pl-PL" b="1" i="0" u="none" strike="noStrike" kern="1200" cap="none" spc="0" normalizeH="0" baseline="0" noProof="0">
                  <a:ln>
                    <a:noFill/>
                  </a:ln>
                  <a:solidFill>
                    <a:srgbClr val="003493"/>
                  </a:solidFill>
                  <a:effectLst/>
                  <a:uLnTx/>
                  <a:uFillTx/>
                  <a:latin typeface="Open Sans"/>
                  <a:ea typeface="+mn-ea"/>
                  <a:cs typeface="+mn-cs"/>
                </a:rPr>
                <a:t>Trainees </a:t>
              </a:r>
              <a:r>
                <a:rPr lang="pl-PL" b="1">
                  <a:solidFill>
                    <a:srgbClr val="003493"/>
                  </a:solidFill>
                  <a:latin typeface="Open Sans"/>
                </a:rPr>
                <a:t>in major </a:t>
              </a:r>
              <a:r>
                <a:rPr lang="pl-PL" b="1" err="1">
                  <a:solidFill>
                    <a:srgbClr val="003493"/>
                  </a:solidFill>
                  <a:latin typeface="Open Sans"/>
                </a:rPr>
                <a:t>transition</a:t>
              </a:r>
              <a:r>
                <a:rPr lang="pl-PL" b="1">
                  <a:solidFill>
                    <a:srgbClr val="003493"/>
                  </a:solidFill>
                  <a:latin typeface="Open Sans"/>
                </a:rPr>
                <a:t> </a:t>
              </a:r>
              <a:r>
                <a:rPr lang="pl-PL" b="1" err="1">
                  <a:solidFill>
                    <a:srgbClr val="003493"/>
                  </a:solidFill>
                  <a:latin typeface="Open Sans"/>
                </a:rPr>
                <a:t>programs</a:t>
              </a:r>
              <a:r>
                <a:rPr lang="pl-PL" b="1">
                  <a:solidFill>
                    <a:srgbClr val="003493"/>
                  </a:solidFill>
                  <a:latin typeface="Open Sans"/>
                </a:rPr>
                <a:t> with Buddy </a:t>
              </a:r>
              <a:r>
                <a:rPr lang="pl-PL" b="1" err="1">
                  <a:solidFill>
                    <a:srgbClr val="003493"/>
                  </a:solidFill>
                  <a:latin typeface="Open Sans"/>
                </a:rPr>
                <a:t>support</a:t>
              </a:r>
              <a:r>
                <a:rPr lang="pl-PL" b="1">
                  <a:solidFill>
                    <a:srgbClr val="003493"/>
                  </a:solidFill>
                  <a:latin typeface="Open Sans"/>
                </a:rPr>
                <a:t> and </a:t>
              </a:r>
              <a:r>
                <a:rPr lang="pl-PL" b="1" err="1">
                  <a:solidFill>
                    <a:srgbClr val="003493"/>
                  </a:solidFill>
                  <a:latin typeface="Open Sans"/>
                </a:rPr>
                <a:t>supervision</a:t>
              </a:r>
              <a:r>
                <a:rPr lang="pl-PL" b="1">
                  <a:solidFill>
                    <a:srgbClr val="003493"/>
                  </a:solidFill>
                  <a:latin typeface="Open Sans"/>
                </a:rPr>
                <a:t> </a:t>
              </a: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pic>
          <p:nvPicPr>
            <p:cNvPr id="14" name="Graphic 13" descr="Badge 3 with solid fill">
              <a:extLst>
                <a:ext uri="{FF2B5EF4-FFF2-40B4-BE49-F238E27FC236}">
                  <a16:creationId xmlns:a16="http://schemas.microsoft.com/office/drawing/2014/main" id="{D7DCA1FD-D23D-EA9A-217D-C6632CD050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3237" y="3416924"/>
              <a:ext cx="830400" cy="830400"/>
            </a:xfrm>
            <a:prstGeom prst="rect">
              <a:avLst/>
            </a:prstGeom>
          </p:spPr>
        </p:pic>
      </p:grpSp>
      <p:grpSp>
        <p:nvGrpSpPr>
          <p:cNvPr id="24" name="Group 23">
            <a:extLst>
              <a:ext uri="{FF2B5EF4-FFF2-40B4-BE49-F238E27FC236}">
                <a16:creationId xmlns:a16="http://schemas.microsoft.com/office/drawing/2014/main" id="{A81A6A44-E2BE-B10C-DAEF-5CC803979CA8}"/>
              </a:ext>
            </a:extLst>
          </p:cNvPr>
          <p:cNvGrpSpPr/>
          <p:nvPr/>
        </p:nvGrpSpPr>
        <p:grpSpPr>
          <a:xfrm>
            <a:off x="1769752" y="2280514"/>
            <a:ext cx="5682222" cy="842704"/>
            <a:chOff x="838200" y="2280514"/>
            <a:chExt cx="5682222" cy="842704"/>
          </a:xfrm>
        </p:grpSpPr>
        <p:sp>
          <p:nvSpPr>
            <p:cNvPr id="27" name="TextBox 103">
              <a:extLst>
                <a:ext uri="{FF2B5EF4-FFF2-40B4-BE49-F238E27FC236}">
                  <a16:creationId xmlns:a16="http://schemas.microsoft.com/office/drawing/2014/main" id="{B7561E41-244E-39AA-5984-3204EC64EE19}"/>
                </a:ext>
              </a:extLst>
            </p:cNvPr>
            <p:cNvSpPr txBox="1"/>
            <p:nvPr/>
          </p:nvSpPr>
          <p:spPr>
            <a:xfrm>
              <a:off x="1632657" y="2294593"/>
              <a:ext cx="4887765" cy="828625"/>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kumimoji="0" lang="pl-PL" i="0" u="none" strike="noStrike" kern="1200" cap="none" spc="0" normalizeH="0" baseline="0" noProof="0" err="1">
                  <a:ln>
                    <a:noFill/>
                  </a:ln>
                  <a:solidFill>
                    <a:srgbClr val="003493"/>
                  </a:solidFill>
                  <a:effectLst/>
                  <a:uLnTx/>
                  <a:uFillTx/>
                  <a:latin typeface="Open Sans"/>
                  <a:ea typeface="+mn-ea"/>
                  <a:cs typeface="+mn-cs"/>
                </a:rPr>
                <a:t>Launch</a:t>
              </a:r>
              <a:r>
                <a:rPr kumimoji="0" lang="pl-PL" i="0" u="none" strike="noStrike" kern="1200" cap="none" spc="0" normalizeH="0" baseline="0" noProof="0">
                  <a:ln>
                    <a:noFill/>
                  </a:ln>
                  <a:solidFill>
                    <a:srgbClr val="003493"/>
                  </a:solidFill>
                  <a:effectLst/>
                  <a:uLnTx/>
                  <a:uFillTx/>
                  <a:latin typeface="Open Sans"/>
                  <a:ea typeface="+mn-ea"/>
                  <a:cs typeface="+mn-cs"/>
                </a:rPr>
                <a:t> of </a:t>
              </a:r>
              <a:r>
                <a:rPr kumimoji="0" lang="en-US" i="0" u="none" strike="noStrike" kern="1200" cap="none" spc="0" normalizeH="0" baseline="0" noProof="0">
                  <a:ln>
                    <a:noFill/>
                  </a:ln>
                  <a:solidFill>
                    <a:srgbClr val="00B0F0"/>
                  </a:solidFill>
                  <a:effectLst/>
                  <a:uLnTx/>
                  <a:uFillTx/>
                  <a:latin typeface="Open Sans"/>
                  <a:ea typeface="+mn-ea"/>
                  <a:cs typeface="+mn-cs"/>
                </a:rPr>
                <a:t>Foster Your Brilliance with Alcon </a:t>
              </a:r>
              <a:r>
                <a:rPr kumimoji="0" lang="en-US" i="0" u="none" strike="noStrike" kern="1200" cap="none" spc="0" normalizeH="0" baseline="0" noProof="0">
                  <a:ln>
                    <a:noFill/>
                  </a:ln>
                  <a:solidFill>
                    <a:srgbClr val="003493"/>
                  </a:solidFill>
                  <a:effectLst/>
                  <a:uLnTx/>
                  <a:uFillTx/>
                  <a:latin typeface="Open Sans"/>
                  <a:ea typeface="+mn-ea"/>
                  <a:cs typeface="+mn-cs"/>
                </a:rPr>
                <a:t>on </a:t>
              </a:r>
              <a:r>
                <a:rPr kumimoji="0" lang="pl-PL" i="0" u="none" strike="noStrike" kern="1200" cap="none" spc="0" normalizeH="0" baseline="0" noProof="0">
                  <a:ln>
                    <a:noFill/>
                  </a:ln>
                  <a:solidFill>
                    <a:srgbClr val="003493"/>
                  </a:solidFill>
                  <a:effectLst/>
                  <a:uLnTx/>
                  <a:uFillTx/>
                  <a:latin typeface="Open Sans"/>
                  <a:ea typeface="+mn-ea"/>
                  <a:cs typeface="+mn-cs"/>
                </a:rPr>
                <a:t>UW </a:t>
              </a:r>
              <a:r>
                <a:rPr kumimoji="0" lang="en-US" i="0" u="none" strike="noStrike" kern="1200" cap="none" spc="0" normalizeH="0" baseline="0" noProof="0">
                  <a:ln>
                    <a:noFill/>
                  </a:ln>
                  <a:solidFill>
                    <a:srgbClr val="003493"/>
                  </a:solidFill>
                  <a:effectLst/>
                  <a:uLnTx/>
                  <a:uFillTx/>
                  <a:latin typeface="Open Sans"/>
                  <a:ea typeface="+mn-ea"/>
                  <a:cs typeface="+mn-cs"/>
                </a:rPr>
                <a:t>Campus</a:t>
              </a:r>
              <a:r>
                <a:rPr kumimoji="0" lang="pl-PL" i="0" u="none" strike="noStrike" kern="1200" cap="none" spc="0" normalizeH="0" baseline="0" noProof="0">
                  <a:ln>
                    <a:noFill/>
                  </a:ln>
                  <a:solidFill>
                    <a:srgbClr val="003493"/>
                  </a:solidFill>
                  <a:effectLst/>
                  <a:uLnTx/>
                  <a:uFillTx/>
                  <a:latin typeface="Open Sans"/>
                  <a:ea typeface="+mn-ea"/>
                  <a:cs typeface="+mn-cs"/>
                </a:rPr>
                <a:t>, </a:t>
              </a:r>
              <a:r>
                <a:rPr kumimoji="0" lang="pl-PL" i="0" u="none" strike="noStrike" kern="1200" cap="none" spc="0" normalizeH="0" baseline="0" noProof="0" err="1">
                  <a:ln>
                    <a:noFill/>
                  </a:ln>
                  <a:solidFill>
                    <a:srgbClr val="003493"/>
                  </a:solidFill>
                  <a:effectLst/>
                  <a:uLnTx/>
                  <a:uFillTx/>
                  <a:latin typeface="Open Sans"/>
                  <a:ea typeface="+mn-ea"/>
                  <a:cs typeface="+mn-cs"/>
                </a:rPr>
                <a:t>Assessment</a:t>
              </a:r>
              <a:r>
                <a:rPr kumimoji="0" lang="pl-PL" i="0" u="none" strike="noStrike" kern="1200" cap="none" spc="0" normalizeH="0" baseline="0" noProof="0">
                  <a:ln>
                    <a:noFill/>
                  </a:ln>
                  <a:solidFill>
                    <a:srgbClr val="003493"/>
                  </a:solidFill>
                  <a:effectLst/>
                  <a:uLnTx/>
                  <a:uFillTx/>
                  <a:latin typeface="Open Sans"/>
                  <a:ea typeface="+mn-ea"/>
                  <a:cs typeface="+mn-cs"/>
                </a:rPr>
                <a:t> Center and </a:t>
              </a:r>
              <a:r>
                <a:rPr kumimoji="0" lang="pl-PL" i="0" u="none" strike="noStrike" kern="1200" cap="none" spc="0" normalizeH="0" baseline="0" noProof="0" err="1">
                  <a:ln>
                    <a:noFill/>
                  </a:ln>
                  <a:solidFill>
                    <a:srgbClr val="003493"/>
                  </a:solidFill>
                  <a:effectLst/>
                  <a:uLnTx/>
                  <a:uFillTx/>
                  <a:latin typeface="Open Sans"/>
                  <a:ea typeface="+mn-ea"/>
                  <a:cs typeface="+mn-cs"/>
                </a:rPr>
                <a:t>workshops</a:t>
              </a:r>
              <a:r>
                <a:rPr kumimoji="0" lang="pl-PL" i="0" u="none" strike="noStrike" kern="1200" cap="none" spc="0" normalizeH="0" baseline="0" noProof="0">
                  <a:ln>
                    <a:noFill/>
                  </a:ln>
                  <a:solidFill>
                    <a:srgbClr val="003493"/>
                  </a:solidFill>
                  <a:effectLst/>
                  <a:uLnTx/>
                  <a:uFillTx/>
                  <a:latin typeface="Open Sans"/>
                  <a:ea typeface="+mn-ea"/>
                  <a:cs typeface="+mn-cs"/>
                </a:rPr>
                <a:t> </a:t>
              </a:r>
              <a:endParaRPr kumimoji="0" lang="en-US" i="0" u="none" strike="noStrike" kern="1200" cap="none" spc="0" normalizeH="0" baseline="0" noProof="0">
                <a:ln>
                  <a:noFill/>
                </a:ln>
                <a:solidFill>
                  <a:srgbClr val="003493"/>
                </a:solidFill>
                <a:effectLst/>
                <a:uLnTx/>
                <a:uFillTx/>
                <a:latin typeface="Open Sans"/>
                <a:ea typeface="+mn-ea"/>
                <a:cs typeface="+mn-cs"/>
              </a:endParaRPr>
            </a:p>
          </p:txBody>
        </p:sp>
        <p:pic>
          <p:nvPicPr>
            <p:cNvPr id="21" name="Graphic 20" descr="Badge with solid fill">
              <a:extLst>
                <a:ext uri="{FF2B5EF4-FFF2-40B4-BE49-F238E27FC236}">
                  <a16:creationId xmlns:a16="http://schemas.microsoft.com/office/drawing/2014/main" id="{3C7677BE-0AA7-C96C-0E49-CC19809538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8200" y="2280514"/>
              <a:ext cx="830400" cy="830400"/>
            </a:xfrm>
            <a:prstGeom prst="rect">
              <a:avLst/>
            </a:prstGeom>
          </p:spPr>
        </p:pic>
      </p:grpSp>
      <p:grpSp>
        <p:nvGrpSpPr>
          <p:cNvPr id="30" name="Group 29">
            <a:extLst>
              <a:ext uri="{FF2B5EF4-FFF2-40B4-BE49-F238E27FC236}">
                <a16:creationId xmlns:a16="http://schemas.microsoft.com/office/drawing/2014/main" id="{916F3B9A-2570-0EAE-D824-BC32B117385F}"/>
              </a:ext>
            </a:extLst>
          </p:cNvPr>
          <p:cNvGrpSpPr/>
          <p:nvPr/>
        </p:nvGrpSpPr>
        <p:grpSpPr>
          <a:xfrm>
            <a:off x="838200" y="1285594"/>
            <a:ext cx="4484298" cy="830400"/>
            <a:chOff x="1356644" y="1285594"/>
            <a:chExt cx="4484298" cy="830400"/>
          </a:xfrm>
        </p:grpSpPr>
        <p:sp>
          <p:nvSpPr>
            <p:cNvPr id="11" name="TextBox 96">
              <a:extLst>
                <a:ext uri="{FF2B5EF4-FFF2-40B4-BE49-F238E27FC236}">
                  <a16:creationId xmlns:a16="http://schemas.microsoft.com/office/drawing/2014/main" id="{E731E6A5-EF37-11C0-0D32-19C691E5AA92}"/>
                </a:ext>
              </a:extLst>
            </p:cNvPr>
            <p:cNvSpPr txBox="1"/>
            <p:nvPr/>
          </p:nvSpPr>
          <p:spPr>
            <a:xfrm>
              <a:off x="2187044" y="1415031"/>
              <a:ext cx="3653898" cy="579646"/>
            </a:xfrm>
            <a:prstGeom prst="rect">
              <a:avLst/>
            </a:prstGeom>
            <a:noFill/>
          </p:spPr>
          <p:txBody>
            <a:bodyPr wrap="square">
              <a:spAutoFit/>
            </a:bodyPr>
            <a:lstStyle>
              <a:defPPr>
                <a:defRPr lang="en-US"/>
              </a:defPPr>
              <a:lvl1pPr marL="91440">
                <a:lnSpc>
                  <a:spcPts val="1905"/>
                </a:lnSpc>
                <a:defRPr b="1">
                  <a:solidFill>
                    <a:schemeClr val="accent1"/>
                  </a:solidFill>
                  <a:latin typeface="+mj-lt"/>
                </a:defRPr>
              </a:lvl1pPr>
            </a:lstStyle>
            <a:p>
              <a:pPr marL="91440" marR="0" lvl="0" indent="0" algn="l" defTabSz="914400" rtl="0" eaLnBrk="1" fontAlgn="auto" latinLnBrk="0" hangingPunct="1">
                <a:lnSpc>
                  <a:spcPts val="1905"/>
                </a:lnSpc>
                <a:spcBef>
                  <a:spcPts val="0"/>
                </a:spcBef>
                <a:spcAft>
                  <a:spcPts val="0"/>
                </a:spcAft>
                <a:buClrTx/>
                <a:buSzTx/>
                <a:buFontTx/>
                <a:buNone/>
                <a:tabLst/>
                <a:defRPr/>
              </a:pPr>
              <a:r>
                <a:rPr lang="pl-PL">
                  <a:solidFill>
                    <a:srgbClr val="00B0F0"/>
                  </a:solidFill>
                  <a:latin typeface="Open Sans"/>
                </a:rPr>
                <a:t>90</a:t>
              </a:r>
              <a:r>
                <a:rPr kumimoji="0" lang="pl-PL" b="1" i="0" u="none" strike="noStrike" kern="1200" cap="none" spc="0" normalizeH="0" baseline="0" noProof="0">
                  <a:ln>
                    <a:noFill/>
                  </a:ln>
                  <a:solidFill>
                    <a:srgbClr val="00B0F0"/>
                  </a:solidFill>
                  <a:effectLst/>
                  <a:uLnTx/>
                  <a:uFillTx/>
                  <a:latin typeface="Open Sans"/>
                  <a:ea typeface="+mn-ea"/>
                  <a:cs typeface="+mn-cs"/>
                </a:rPr>
                <a:t>% </a:t>
              </a:r>
              <a:r>
                <a:rPr kumimoji="0" lang="pl-PL" b="1" i="0" u="none" strike="noStrike" kern="1200" cap="none" spc="0" normalizeH="0" baseline="0" noProof="0">
                  <a:ln>
                    <a:noFill/>
                  </a:ln>
                  <a:solidFill>
                    <a:srgbClr val="003493"/>
                  </a:solidFill>
                  <a:effectLst/>
                  <a:uLnTx/>
                  <a:uFillTx/>
                  <a:latin typeface="Open Sans"/>
                  <a:ea typeface="+mn-ea"/>
                  <a:cs typeface="+mn-cs"/>
                </a:rPr>
                <a:t>of </a:t>
              </a:r>
              <a:r>
                <a:rPr kumimoji="0" lang="pl-PL" b="1" i="0" u="none" strike="noStrike" kern="1200" cap="none" spc="0" normalizeH="0" baseline="0" noProof="0" err="1">
                  <a:ln>
                    <a:noFill/>
                  </a:ln>
                  <a:solidFill>
                    <a:srgbClr val="003493"/>
                  </a:solidFill>
                  <a:effectLst/>
                  <a:uLnTx/>
                  <a:uFillTx/>
                  <a:latin typeface="Open Sans"/>
                  <a:ea typeface="+mn-ea"/>
                  <a:cs typeface="+mn-cs"/>
                </a:rPr>
                <a:t>our</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Trainees</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have</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been</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offered</a:t>
              </a:r>
              <a:r>
                <a:rPr kumimoji="0" lang="pl-PL" b="1" i="0" u="none" strike="noStrike" kern="1200" cap="none" spc="0" normalizeH="0" baseline="0" noProof="0">
                  <a:ln>
                    <a:noFill/>
                  </a:ln>
                  <a:solidFill>
                    <a:srgbClr val="003493"/>
                  </a:solidFill>
                  <a:effectLst/>
                  <a:uLnTx/>
                  <a:uFillTx/>
                  <a:latin typeface="Open Sans"/>
                  <a:ea typeface="+mn-ea"/>
                  <a:cs typeface="+mn-cs"/>
                </a:rPr>
                <a:t> </a:t>
              </a:r>
              <a:r>
                <a:rPr kumimoji="0" lang="pl-PL" b="1" i="0" u="none" strike="noStrike" kern="1200" cap="none" spc="0" normalizeH="0" baseline="0" noProof="0" err="1">
                  <a:ln>
                    <a:noFill/>
                  </a:ln>
                  <a:solidFill>
                    <a:srgbClr val="003493"/>
                  </a:solidFill>
                  <a:effectLst/>
                  <a:uLnTx/>
                  <a:uFillTx/>
                  <a:latin typeface="Open Sans"/>
                  <a:ea typeface="+mn-ea"/>
                  <a:cs typeface="+mn-cs"/>
                </a:rPr>
                <a:t>jobs</a:t>
              </a:r>
              <a:r>
                <a:rPr kumimoji="0" lang="pl-PL" b="1" i="0" u="none" strike="noStrike" kern="1200" cap="none" spc="0" normalizeH="0" baseline="0" noProof="0">
                  <a:ln>
                    <a:noFill/>
                  </a:ln>
                  <a:solidFill>
                    <a:srgbClr val="003493"/>
                  </a:solidFill>
                  <a:effectLst/>
                  <a:uLnTx/>
                  <a:uFillTx/>
                  <a:latin typeface="Open Sans"/>
                  <a:ea typeface="+mn-ea"/>
                  <a:cs typeface="+mn-cs"/>
                </a:rPr>
                <a:t> at Alcon</a:t>
              </a:r>
              <a:endParaRPr kumimoji="0" lang="en-US" b="0" i="0" u="none" strike="noStrike" kern="1200" cap="none" spc="0" normalizeH="0" baseline="0" noProof="0">
                <a:ln>
                  <a:noFill/>
                </a:ln>
                <a:solidFill>
                  <a:srgbClr val="000000"/>
                </a:solidFill>
                <a:effectLst/>
                <a:uLnTx/>
                <a:uFillTx/>
                <a:latin typeface="Open Sans"/>
                <a:ea typeface="+mn-ea"/>
                <a:cs typeface="+mn-cs"/>
              </a:endParaRPr>
            </a:p>
          </p:txBody>
        </p:sp>
        <p:pic>
          <p:nvPicPr>
            <p:cNvPr id="23" name="Graphic 22" descr="Badge 1 with solid fill">
              <a:extLst>
                <a:ext uri="{FF2B5EF4-FFF2-40B4-BE49-F238E27FC236}">
                  <a16:creationId xmlns:a16="http://schemas.microsoft.com/office/drawing/2014/main" id="{CB3D0B14-0C7C-F8B1-94DC-E8E30EC0B8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56644" y="1285594"/>
              <a:ext cx="830400" cy="830400"/>
            </a:xfrm>
            <a:prstGeom prst="rect">
              <a:avLst/>
            </a:prstGeom>
          </p:spPr>
        </p:pic>
      </p:grpSp>
    </p:spTree>
    <p:extLst>
      <p:ext uri="{BB962C8B-B14F-4D97-AF65-F5344CB8AC3E}">
        <p14:creationId xmlns:p14="http://schemas.microsoft.com/office/powerpoint/2010/main" val="3902769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31C20-ADBB-54DC-6AFF-77D1004C422D}"/>
              </a:ext>
            </a:extLst>
          </p:cNvPr>
          <p:cNvSpPr>
            <a:spLocks noGrp="1"/>
          </p:cNvSpPr>
          <p:nvPr>
            <p:ph type="title"/>
          </p:nvPr>
        </p:nvSpPr>
        <p:spPr>
          <a:xfrm>
            <a:off x="767901" y="192598"/>
            <a:ext cx="10515600" cy="1066110"/>
          </a:xfrm>
        </p:spPr>
        <p:txBody>
          <a:bodyPr vert="horz" lIns="91440" tIns="45720" rIns="91440" bIns="45720" rtlCol="0">
            <a:normAutofit fontScale="90000"/>
          </a:bodyPr>
          <a:lstStyle/>
          <a:p>
            <a:pPr marR="0" lvl="0">
              <a:spcBef>
                <a:spcPts val="0"/>
              </a:spcBef>
              <a:spcAft>
                <a:spcPts val="0"/>
              </a:spcAft>
            </a:pPr>
            <a:br>
              <a:rPr lang="pl-PL" sz="2800"/>
            </a:br>
            <a:r>
              <a:rPr lang="pl-PL" sz="2800"/>
              <a:t>And </a:t>
            </a:r>
            <a:r>
              <a:rPr lang="pl-PL" sz="2800" err="1"/>
              <a:t>our</a:t>
            </a:r>
            <a:r>
              <a:rPr lang="pl-PL" sz="2800"/>
              <a:t> </a:t>
            </a:r>
            <a:r>
              <a:rPr lang="pl-PL" sz="2800" err="1"/>
              <a:t>Trainees</a:t>
            </a:r>
            <a:r>
              <a:rPr lang="pl-PL"/>
              <a:t>’ </a:t>
            </a:r>
            <a:r>
              <a:rPr lang="pl-PL" err="1"/>
              <a:t>success</a:t>
            </a:r>
            <a:r>
              <a:rPr lang="pl-PL"/>
              <a:t> </a:t>
            </a:r>
            <a:r>
              <a:rPr lang="pl-PL" err="1"/>
              <a:t>stories</a:t>
            </a:r>
            <a:br>
              <a:rPr lang="pl-PL" sz="2800"/>
            </a:br>
            <a:r>
              <a:rPr lang="pl-PL" sz="2000">
                <a:solidFill>
                  <a:srgbClr val="00B0F0"/>
                </a:solidFill>
                <a:effectLst/>
                <a:latin typeface="+mn-lt"/>
                <a:ea typeface="Times New Roman" panose="02020603050405020304" pitchFamily="18" charset="0"/>
              </a:rPr>
              <a:t>Ilona</a:t>
            </a:r>
            <a:r>
              <a:rPr lang="pl-PL" sz="2000">
                <a:solidFill>
                  <a:srgbClr val="00B0F0"/>
                </a:solidFill>
                <a:latin typeface="+mn-lt"/>
                <a:ea typeface="Times New Roman" panose="02020603050405020304" pitchFamily="18" charset="0"/>
              </a:rPr>
              <a:t>, </a:t>
            </a:r>
            <a:r>
              <a:rPr lang="pl-PL" sz="2000">
                <a:solidFill>
                  <a:srgbClr val="00B0F0"/>
                </a:solidFill>
                <a:effectLst/>
                <a:latin typeface="+mn-lt"/>
                <a:ea typeface="Times New Roman" panose="02020603050405020304" pitchFamily="18" charset="0"/>
              </a:rPr>
              <a:t>Aghayev</a:t>
            </a:r>
            <a:r>
              <a:rPr lang="pl-PL" sz="2000">
                <a:solidFill>
                  <a:srgbClr val="00B0F0"/>
                </a:solidFill>
                <a:latin typeface="+mn-lt"/>
                <a:ea typeface="Times New Roman" panose="02020603050405020304" pitchFamily="18" charset="0"/>
              </a:rPr>
              <a:t>, </a:t>
            </a:r>
            <a:r>
              <a:rPr lang="pl-PL" sz="2000">
                <a:solidFill>
                  <a:srgbClr val="00B0F0"/>
                </a:solidFill>
                <a:effectLst/>
                <a:latin typeface="+mn-lt"/>
                <a:ea typeface="Times New Roman" panose="02020603050405020304" pitchFamily="18" charset="0"/>
              </a:rPr>
              <a:t>Mert, Celen</a:t>
            </a:r>
            <a:r>
              <a:rPr lang="pl-PL" sz="2000">
                <a:solidFill>
                  <a:srgbClr val="00B0F0"/>
                </a:solidFill>
                <a:latin typeface="+mn-lt"/>
                <a:ea typeface="Times New Roman" panose="02020603050405020304" pitchFamily="18" charset="0"/>
              </a:rPr>
              <a:t>, </a:t>
            </a:r>
            <a:r>
              <a:rPr lang="en-US" sz="2000">
                <a:solidFill>
                  <a:srgbClr val="00B0F0"/>
                </a:solidFill>
                <a:effectLst/>
                <a:latin typeface="+mn-lt"/>
                <a:ea typeface="Times New Roman" panose="02020603050405020304" pitchFamily="18" charset="0"/>
              </a:rPr>
              <a:t>Kim</a:t>
            </a:r>
            <a:r>
              <a:rPr lang="pl-PL" sz="2000">
                <a:solidFill>
                  <a:srgbClr val="00B0F0"/>
                </a:solidFill>
                <a:effectLst/>
                <a:latin typeface="+mn-lt"/>
                <a:ea typeface="Times New Roman" panose="02020603050405020304" pitchFamily="18" charset="0"/>
              </a:rPr>
              <a:t>, Cheng</a:t>
            </a:r>
            <a:br>
              <a:rPr lang="en-US" sz="1800">
                <a:effectLst/>
                <a:latin typeface="Calibri" panose="020F0502020204030204" pitchFamily="34" charset="0"/>
                <a:ea typeface="Calibri" panose="020F0502020204030204" pitchFamily="34" charset="0"/>
              </a:rPr>
            </a:br>
            <a:endParaRPr lang="en-US" sz="2800" kern="1200">
              <a:latin typeface="+mj-lt"/>
              <a:ea typeface="+mj-ea"/>
              <a:cs typeface="+mj-cs"/>
            </a:endParaRPr>
          </a:p>
        </p:txBody>
      </p:sp>
      <p:cxnSp>
        <p:nvCxnSpPr>
          <p:cNvPr id="9" name="Google Shape;107;p16">
            <a:extLst>
              <a:ext uri="{FF2B5EF4-FFF2-40B4-BE49-F238E27FC236}">
                <a16:creationId xmlns:a16="http://schemas.microsoft.com/office/drawing/2014/main" id="{94630C6A-DD96-C3D7-DF23-0ABB520115E3}"/>
              </a:ext>
            </a:extLst>
          </p:cNvPr>
          <p:cNvCxnSpPr/>
          <p:nvPr/>
        </p:nvCxnSpPr>
        <p:spPr>
          <a:xfrm flipH="1" flipV="1">
            <a:off x="-309629" y="798438"/>
            <a:ext cx="830400" cy="29"/>
          </a:xfrm>
          <a:prstGeom prst="straightConnector1">
            <a:avLst/>
          </a:prstGeom>
          <a:noFill/>
          <a:ln w="19050" cap="flat" cmpd="sng">
            <a:solidFill>
              <a:srgbClr val="00AEEF"/>
            </a:solidFill>
            <a:prstDash val="solid"/>
            <a:round/>
            <a:headEnd type="none" w="med" len="med"/>
            <a:tailEnd type="none" w="med" len="med"/>
          </a:ln>
        </p:spPr>
      </p:cxnSp>
      <p:sp>
        <p:nvSpPr>
          <p:cNvPr id="19" name="Isosceles Triangle 18">
            <a:extLst>
              <a:ext uri="{FF2B5EF4-FFF2-40B4-BE49-F238E27FC236}">
                <a16:creationId xmlns:a16="http://schemas.microsoft.com/office/drawing/2014/main" id="{3439EBDE-7FAA-50DD-DB51-9F070BDF5508}"/>
              </a:ext>
            </a:extLst>
          </p:cNvPr>
          <p:cNvSpPr/>
          <p:nvPr/>
        </p:nvSpPr>
        <p:spPr>
          <a:xfrm rot="10800000">
            <a:off x="3702118" y="1587593"/>
            <a:ext cx="7866934" cy="375639"/>
          </a:xfrm>
          <a:prstGeom prst="triangle">
            <a:avLst>
              <a:gd name="adj" fmla="val 91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41D726A-CB12-FFB3-C2FD-83AA4E333EE4}"/>
              </a:ext>
            </a:extLst>
          </p:cNvPr>
          <p:cNvSpPr/>
          <p:nvPr/>
        </p:nvSpPr>
        <p:spPr>
          <a:xfrm rot="10800000" flipV="1">
            <a:off x="3702118" y="5934891"/>
            <a:ext cx="7962184" cy="375639"/>
          </a:xfrm>
          <a:prstGeom prst="triangle">
            <a:avLst>
              <a:gd name="adj" fmla="val 9141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481314-625A-2AC6-9A3F-EAD42ADAE0D7}"/>
              </a:ext>
            </a:extLst>
          </p:cNvPr>
          <p:cNvPicPr>
            <a:picLocks noChangeAspect="1"/>
          </p:cNvPicPr>
          <p:nvPr/>
        </p:nvPicPr>
        <p:blipFill>
          <a:blip r:embed="rId3"/>
          <a:stretch>
            <a:fillRect/>
          </a:stretch>
        </p:blipFill>
        <p:spPr>
          <a:xfrm>
            <a:off x="520771" y="1410947"/>
            <a:ext cx="10959690" cy="4722794"/>
          </a:xfrm>
          <a:prstGeom prst="rect">
            <a:avLst/>
          </a:prstGeom>
        </p:spPr>
      </p:pic>
    </p:spTree>
    <p:extLst>
      <p:ext uri="{BB962C8B-B14F-4D97-AF65-F5344CB8AC3E}">
        <p14:creationId xmlns:p14="http://schemas.microsoft.com/office/powerpoint/2010/main" val="607205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3Z3N" val="519840ae-0710-4417-94dd-6e750c433799"/>
</p:tagLst>
</file>

<file path=ppt/tags/tag10.xml><?xml version="1.0" encoding="utf-8"?>
<p:tagLst xmlns:a="http://schemas.openxmlformats.org/drawingml/2006/main" xmlns:r="http://schemas.openxmlformats.org/officeDocument/2006/relationships" xmlns:p="http://schemas.openxmlformats.org/presentationml/2006/main">
  <p:tag name="PR3Z3N" val="eab60ea4-6874-4b68-9b32-8766fdaa1a2b"/>
</p:tagLst>
</file>

<file path=ppt/tags/tag11.xml><?xml version="1.0" encoding="utf-8"?>
<p:tagLst xmlns:a="http://schemas.openxmlformats.org/drawingml/2006/main" xmlns:r="http://schemas.openxmlformats.org/officeDocument/2006/relationships" xmlns:p="http://schemas.openxmlformats.org/presentationml/2006/main">
  <p:tag name="PR3Z3N" val="cbaee089-41f7-4eef-9e1b-1cd2fa79f455"/>
</p:tagLst>
</file>

<file path=ppt/tags/tag12.xml><?xml version="1.0" encoding="utf-8"?>
<p:tagLst xmlns:a="http://schemas.openxmlformats.org/drawingml/2006/main" xmlns:r="http://schemas.openxmlformats.org/officeDocument/2006/relationships" xmlns:p="http://schemas.openxmlformats.org/presentationml/2006/main">
  <p:tag name="PR3Z3N" val="62d0f9ad-f1b7-4faa-a1f1-e1b911dabb72"/>
</p:tagLst>
</file>

<file path=ppt/tags/tag13.xml><?xml version="1.0" encoding="utf-8"?>
<p:tagLst xmlns:a="http://schemas.openxmlformats.org/drawingml/2006/main" xmlns:r="http://schemas.openxmlformats.org/officeDocument/2006/relationships" xmlns:p="http://schemas.openxmlformats.org/presentationml/2006/main">
  <p:tag name="PR3Z3N" val="5b347147-0dcb-4d44-84e4-6f59112e56da"/>
</p:tagLst>
</file>

<file path=ppt/tags/tag14.xml><?xml version="1.0" encoding="utf-8"?>
<p:tagLst xmlns:a="http://schemas.openxmlformats.org/drawingml/2006/main" xmlns:r="http://schemas.openxmlformats.org/officeDocument/2006/relationships" xmlns:p="http://schemas.openxmlformats.org/presentationml/2006/main">
  <p:tag name="PR3Z3N" val="982b5af3-3729-4808-b6ac-66e6b0dd03a1"/>
</p:tagLst>
</file>

<file path=ppt/tags/tag15.xml><?xml version="1.0" encoding="utf-8"?>
<p:tagLst xmlns:a="http://schemas.openxmlformats.org/drawingml/2006/main" xmlns:r="http://schemas.openxmlformats.org/officeDocument/2006/relationships" xmlns:p="http://schemas.openxmlformats.org/presentationml/2006/main">
  <p:tag name="PR3Z3N" val="ff62d289-be9b-481d-9273-08b8ddd5c889"/>
</p:tagLst>
</file>

<file path=ppt/tags/tag16.xml><?xml version="1.0" encoding="utf-8"?>
<p:tagLst xmlns:a="http://schemas.openxmlformats.org/drawingml/2006/main" xmlns:r="http://schemas.openxmlformats.org/officeDocument/2006/relationships" xmlns:p="http://schemas.openxmlformats.org/presentationml/2006/main">
  <p:tag name="PR3Z3N" val="c2e1469e-0e75-4772-b4bd-0039c3b72171"/>
</p:tagLst>
</file>

<file path=ppt/tags/tag17.xml><?xml version="1.0" encoding="utf-8"?>
<p:tagLst xmlns:a="http://schemas.openxmlformats.org/drawingml/2006/main" xmlns:r="http://schemas.openxmlformats.org/officeDocument/2006/relationships" xmlns:p="http://schemas.openxmlformats.org/presentationml/2006/main">
  <p:tag name="PR3Z3N" val="3354e695-eeef-4fd6-832c-265099ec147e"/>
</p:tagLst>
</file>

<file path=ppt/tags/tag18.xml><?xml version="1.0" encoding="utf-8"?>
<p:tagLst xmlns:a="http://schemas.openxmlformats.org/drawingml/2006/main" xmlns:r="http://schemas.openxmlformats.org/officeDocument/2006/relationships" xmlns:p="http://schemas.openxmlformats.org/presentationml/2006/main">
  <p:tag name="PR3Z3N" val="6546c0b5-fa7b-4c8f-91e2-18b8ce3b4a1d"/>
</p:tagLst>
</file>

<file path=ppt/tags/tag19.xml><?xml version="1.0" encoding="utf-8"?>
<p:tagLst xmlns:a="http://schemas.openxmlformats.org/drawingml/2006/main" xmlns:r="http://schemas.openxmlformats.org/officeDocument/2006/relationships" xmlns:p="http://schemas.openxmlformats.org/presentationml/2006/main">
  <p:tag name="PR3Z3N" val="a8dca78f-8c78-419b-b3d5-adf63240a217"/>
</p:tagLst>
</file>

<file path=ppt/tags/tag2.xml><?xml version="1.0" encoding="utf-8"?>
<p:tagLst xmlns:a="http://schemas.openxmlformats.org/drawingml/2006/main" xmlns:r="http://schemas.openxmlformats.org/officeDocument/2006/relationships" xmlns:p="http://schemas.openxmlformats.org/presentationml/2006/main">
  <p:tag name="PR3Z3N" val="6c1e2af9-0c35-41be-9411-b09763c9cebd"/>
</p:tagLst>
</file>

<file path=ppt/tags/tag20.xml><?xml version="1.0" encoding="utf-8"?>
<p:tagLst xmlns:a="http://schemas.openxmlformats.org/drawingml/2006/main" xmlns:r="http://schemas.openxmlformats.org/officeDocument/2006/relationships" xmlns:p="http://schemas.openxmlformats.org/presentationml/2006/main">
  <p:tag name="PR3Z3N" val="6b9a9800-ebe9-4fd2-95c4-2e2a9d0ba712"/>
</p:tagLst>
</file>

<file path=ppt/tags/tag21.xml><?xml version="1.0" encoding="utf-8"?>
<p:tagLst xmlns:a="http://schemas.openxmlformats.org/drawingml/2006/main" xmlns:r="http://schemas.openxmlformats.org/officeDocument/2006/relationships" xmlns:p="http://schemas.openxmlformats.org/presentationml/2006/main">
  <p:tag name="PR3Z3N" val="34f2d43d-1f22-430d-b41c-ccb2c33981f7"/>
</p:tagLst>
</file>

<file path=ppt/tags/tag22.xml><?xml version="1.0" encoding="utf-8"?>
<p:tagLst xmlns:a="http://schemas.openxmlformats.org/drawingml/2006/main" xmlns:r="http://schemas.openxmlformats.org/officeDocument/2006/relationships" xmlns:p="http://schemas.openxmlformats.org/presentationml/2006/main">
  <p:tag name="PR3Z3N" val="2cbc3a01-22e6-45b3-8751-356484de6f53"/>
</p:tagLst>
</file>

<file path=ppt/tags/tag23.xml><?xml version="1.0" encoding="utf-8"?>
<p:tagLst xmlns:a="http://schemas.openxmlformats.org/drawingml/2006/main" xmlns:r="http://schemas.openxmlformats.org/officeDocument/2006/relationships" xmlns:p="http://schemas.openxmlformats.org/presentationml/2006/main">
  <p:tag name="PR3Z3N" val="41d28db5-1c65-4dea-a1ed-2f01b40816af"/>
</p:tagLst>
</file>

<file path=ppt/tags/tag24.xml><?xml version="1.0" encoding="utf-8"?>
<p:tagLst xmlns:a="http://schemas.openxmlformats.org/drawingml/2006/main" xmlns:r="http://schemas.openxmlformats.org/officeDocument/2006/relationships" xmlns:p="http://schemas.openxmlformats.org/presentationml/2006/main">
  <p:tag name="PR3Z3N" val="be5dccc6-d5bf-4510-a950-a7cbdedf2790"/>
</p:tagLst>
</file>

<file path=ppt/tags/tag25.xml><?xml version="1.0" encoding="utf-8"?>
<p:tagLst xmlns:a="http://schemas.openxmlformats.org/drawingml/2006/main" xmlns:r="http://schemas.openxmlformats.org/officeDocument/2006/relationships" xmlns:p="http://schemas.openxmlformats.org/presentationml/2006/main">
  <p:tag name="PR3Z3N" val="dde2e0a5-df02-43e5-8cb9-9506dcbf7965"/>
</p:tagLst>
</file>

<file path=ppt/tags/tag26.xml><?xml version="1.0" encoding="utf-8"?>
<p:tagLst xmlns:a="http://schemas.openxmlformats.org/drawingml/2006/main" xmlns:r="http://schemas.openxmlformats.org/officeDocument/2006/relationships" xmlns:p="http://schemas.openxmlformats.org/presentationml/2006/main">
  <p:tag name="PR3Z3N" val="1cff56f0-9712-4854-9915-4e2f26a4943c"/>
</p:tagLst>
</file>

<file path=ppt/tags/tag27.xml><?xml version="1.0" encoding="utf-8"?>
<p:tagLst xmlns:a="http://schemas.openxmlformats.org/drawingml/2006/main" xmlns:r="http://schemas.openxmlformats.org/officeDocument/2006/relationships" xmlns:p="http://schemas.openxmlformats.org/presentationml/2006/main">
  <p:tag name="PR3Z3N" val="057b1293-efdd-4bbf-bfc1-d7610671a4b5"/>
</p:tagLst>
</file>

<file path=ppt/tags/tag28.xml><?xml version="1.0" encoding="utf-8"?>
<p:tagLst xmlns:a="http://schemas.openxmlformats.org/drawingml/2006/main" xmlns:r="http://schemas.openxmlformats.org/officeDocument/2006/relationships" xmlns:p="http://schemas.openxmlformats.org/presentationml/2006/main">
  <p:tag name="PR3Z3N" val="9d164a11-fb99-4ff0-8cb9-2ca8d8f6bc37"/>
</p:tagLst>
</file>

<file path=ppt/tags/tag29.xml><?xml version="1.0" encoding="utf-8"?>
<p:tagLst xmlns:a="http://schemas.openxmlformats.org/drawingml/2006/main" xmlns:r="http://schemas.openxmlformats.org/officeDocument/2006/relationships" xmlns:p="http://schemas.openxmlformats.org/presentationml/2006/main">
  <p:tag name="PR3Z3N" val="5d715fdc-e6a7-492f-b8b3-9c2c810aaae0"/>
</p:tagLst>
</file>

<file path=ppt/tags/tag3.xml><?xml version="1.0" encoding="utf-8"?>
<p:tagLst xmlns:a="http://schemas.openxmlformats.org/drawingml/2006/main" xmlns:r="http://schemas.openxmlformats.org/officeDocument/2006/relationships" xmlns:p="http://schemas.openxmlformats.org/presentationml/2006/main">
  <p:tag name="PR3Z3N" val="8d2b838c-f8db-42ab-b9f3-544b294b29a3"/>
</p:tagLst>
</file>

<file path=ppt/tags/tag30.xml><?xml version="1.0" encoding="utf-8"?>
<p:tagLst xmlns:a="http://schemas.openxmlformats.org/drawingml/2006/main" xmlns:r="http://schemas.openxmlformats.org/officeDocument/2006/relationships" xmlns:p="http://schemas.openxmlformats.org/presentationml/2006/main">
  <p:tag name="PR3Z3N" val="5b9e6a7f-5afc-40ee-9043-627430504c2c"/>
</p:tagLst>
</file>

<file path=ppt/tags/tag31.xml><?xml version="1.0" encoding="utf-8"?>
<p:tagLst xmlns:a="http://schemas.openxmlformats.org/drawingml/2006/main" xmlns:r="http://schemas.openxmlformats.org/officeDocument/2006/relationships" xmlns:p="http://schemas.openxmlformats.org/presentationml/2006/main">
  <p:tag name="PR3Z3N" val="1456ff17-97d8-48dc-a2ef-81df94a05739"/>
</p:tagLst>
</file>

<file path=ppt/tags/tag32.xml><?xml version="1.0" encoding="utf-8"?>
<p:tagLst xmlns:a="http://schemas.openxmlformats.org/drawingml/2006/main" xmlns:r="http://schemas.openxmlformats.org/officeDocument/2006/relationships" xmlns:p="http://schemas.openxmlformats.org/presentationml/2006/main">
  <p:tag name="PR3Z3N" val="b6f5a0e1-902d-42c5-9bd1-7bd892316dc5"/>
</p:tagLst>
</file>

<file path=ppt/tags/tag33.xml><?xml version="1.0" encoding="utf-8"?>
<p:tagLst xmlns:a="http://schemas.openxmlformats.org/drawingml/2006/main" xmlns:r="http://schemas.openxmlformats.org/officeDocument/2006/relationships" xmlns:p="http://schemas.openxmlformats.org/presentationml/2006/main">
  <p:tag name="PR3Z3N" val="5ae32f21-b9a0-4df7-a20a-65ff9497b5af"/>
</p:tagLst>
</file>

<file path=ppt/tags/tag34.xml><?xml version="1.0" encoding="utf-8"?>
<p:tagLst xmlns:a="http://schemas.openxmlformats.org/drawingml/2006/main" xmlns:r="http://schemas.openxmlformats.org/officeDocument/2006/relationships" xmlns:p="http://schemas.openxmlformats.org/presentationml/2006/main">
  <p:tag name="PR3Z3N" val="a6204959-93e3-44f6-bf97-d8d09bc4ac58"/>
</p:tagLst>
</file>

<file path=ppt/tags/tag35.xml><?xml version="1.0" encoding="utf-8"?>
<p:tagLst xmlns:a="http://schemas.openxmlformats.org/drawingml/2006/main" xmlns:r="http://schemas.openxmlformats.org/officeDocument/2006/relationships" xmlns:p="http://schemas.openxmlformats.org/presentationml/2006/main">
  <p:tag name="PR3Z3N" val="58c32733-c3ac-4e7e-9504-813a8419ff19"/>
</p:tagLst>
</file>

<file path=ppt/tags/tag36.xml><?xml version="1.0" encoding="utf-8"?>
<p:tagLst xmlns:a="http://schemas.openxmlformats.org/drawingml/2006/main" xmlns:r="http://schemas.openxmlformats.org/officeDocument/2006/relationships" xmlns:p="http://schemas.openxmlformats.org/presentationml/2006/main">
  <p:tag name="PR3Z3N" val="92fe4f7a-1f1f-4daf-a3e3-2b65ef5362dc"/>
</p:tagLst>
</file>

<file path=ppt/tags/tag37.xml><?xml version="1.0" encoding="utf-8"?>
<p:tagLst xmlns:a="http://schemas.openxmlformats.org/drawingml/2006/main" xmlns:r="http://schemas.openxmlformats.org/officeDocument/2006/relationships" xmlns:p="http://schemas.openxmlformats.org/presentationml/2006/main">
  <p:tag name="PR3Z3N" val="18e93bb4-7ab5-43ed-8f17-cca0ab253f94"/>
</p:tagLst>
</file>

<file path=ppt/tags/tag38.xml><?xml version="1.0" encoding="utf-8"?>
<p:tagLst xmlns:a="http://schemas.openxmlformats.org/drawingml/2006/main" xmlns:r="http://schemas.openxmlformats.org/officeDocument/2006/relationships" xmlns:p="http://schemas.openxmlformats.org/presentationml/2006/main">
  <p:tag name="PR3Z3N" val="ad8d8e56-ee4a-4925-aff0-b85e2c2f5924"/>
</p:tagLst>
</file>

<file path=ppt/tags/tag39.xml><?xml version="1.0" encoding="utf-8"?>
<p:tagLst xmlns:a="http://schemas.openxmlformats.org/drawingml/2006/main" xmlns:r="http://schemas.openxmlformats.org/officeDocument/2006/relationships" xmlns:p="http://schemas.openxmlformats.org/presentationml/2006/main">
  <p:tag name="PR3Z3N" val="bd06c2a0-7a10-4ccd-8dd4-b9cf40053694"/>
</p:tagLst>
</file>

<file path=ppt/tags/tag4.xml><?xml version="1.0" encoding="utf-8"?>
<p:tagLst xmlns:a="http://schemas.openxmlformats.org/drawingml/2006/main" xmlns:r="http://schemas.openxmlformats.org/officeDocument/2006/relationships" xmlns:p="http://schemas.openxmlformats.org/presentationml/2006/main">
  <p:tag name="PR3Z3N" val="6d3b94d4-6ff1-493f-b703-bde1249dc57d"/>
</p:tagLst>
</file>

<file path=ppt/tags/tag40.xml><?xml version="1.0" encoding="utf-8"?>
<p:tagLst xmlns:a="http://schemas.openxmlformats.org/drawingml/2006/main" xmlns:r="http://schemas.openxmlformats.org/officeDocument/2006/relationships" xmlns:p="http://schemas.openxmlformats.org/presentationml/2006/main">
  <p:tag name="PR3Z3N" val="0dba1f63-7301-4ad8-81b4-e6236c742031"/>
</p:tagLst>
</file>

<file path=ppt/tags/tag41.xml><?xml version="1.0" encoding="utf-8"?>
<p:tagLst xmlns:a="http://schemas.openxmlformats.org/drawingml/2006/main" xmlns:r="http://schemas.openxmlformats.org/officeDocument/2006/relationships" xmlns:p="http://schemas.openxmlformats.org/presentationml/2006/main">
  <p:tag name="PR3Z3N" val="d7d58372-1c9d-48f5-b39d-dd26a62d837e"/>
</p:tagLst>
</file>

<file path=ppt/tags/tag42.xml><?xml version="1.0" encoding="utf-8"?>
<p:tagLst xmlns:a="http://schemas.openxmlformats.org/drawingml/2006/main" xmlns:r="http://schemas.openxmlformats.org/officeDocument/2006/relationships" xmlns:p="http://schemas.openxmlformats.org/presentationml/2006/main">
  <p:tag name="PR3Z3N" val="725e0f3c-859a-4d48-a0bc-9b7689fb6440"/>
</p:tagLst>
</file>

<file path=ppt/tags/tag43.xml><?xml version="1.0" encoding="utf-8"?>
<p:tagLst xmlns:a="http://schemas.openxmlformats.org/drawingml/2006/main" xmlns:r="http://schemas.openxmlformats.org/officeDocument/2006/relationships" xmlns:p="http://schemas.openxmlformats.org/presentationml/2006/main">
  <p:tag name="PR3Z3N" val="b242a533-ff62-4780-9c8b-3577fe37491b"/>
</p:tagLst>
</file>

<file path=ppt/tags/tag44.xml><?xml version="1.0" encoding="utf-8"?>
<p:tagLst xmlns:a="http://schemas.openxmlformats.org/drawingml/2006/main" xmlns:r="http://schemas.openxmlformats.org/officeDocument/2006/relationships" xmlns:p="http://schemas.openxmlformats.org/presentationml/2006/main">
  <p:tag name="PR3Z3N" val="2dc10e61-2491-4b65-9882-8f343b3248aa"/>
</p:tagLst>
</file>

<file path=ppt/tags/tag45.xml><?xml version="1.0" encoding="utf-8"?>
<p:tagLst xmlns:a="http://schemas.openxmlformats.org/drawingml/2006/main" xmlns:r="http://schemas.openxmlformats.org/officeDocument/2006/relationships" xmlns:p="http://schemas.openxmlformats.org/presentationml/2006/main">
  <p:tag name="PR3Z3N" val="76d0fbfd-f1b5-4370-a062-be992ffb7177"/>
</p:tagLst>
</file>

<file path=ppt/tags/tag46.xml><?xml version="1.0" encoding="utf-8"?>
<p:tagLst xmlns:a="http://schemas.openxmlformats.org/drawingml/2006/main" xmlns:r="http://schemas.openxmlformats.org/officeDocument/2006/relationships" xmlns:p="http://schemas.openxmlformats.org/presentationml/2006/main">
  <p:tag name="PR3Z3N" val="c675c533-192e-497f-aac6-f690ae2e17d6"/>
</p:tagLst>
</file>

<file path=ppt/tags/tag47.xml><?xml version="1.0" encoding="utf-8"?>
<p:tagLst xmlns:a="http://schemas.openxmlformats.org/drawingml/2006/main" xmlns:r="http://schemas.openxmlformats.org/officeDocument/2006/relationships" xmlns:p="http://schemas.openxmlformats.org/presentationml/2006/main">
  <p:tag name="PR3Z3N" val="2d433265-72c2-4911-ad0b-49daab38336f"/>
</p:tagLst>
</file>

<file path=ppt/tags/tag48.xml><?xml version="1.0" encoding="utf-8"?>
<p:tagLst xmlns:a="http://schemas.openxmlformats.org/drawingml/2006/main" xmlns:r="http://schemas.openxmlformats.org/officeDocument/2006/relationships" xmlns:p="http://schemas.openxmlformats.org/presentationml/2006/main">
  <p:tag name="PR3Z3N" val="327bb1ce-2fe5-4c00-b996-3056cb9e7369"/>
</p:tagLst>
</file>

<file path=ppt/tags/tag49.xml><?xml version="1.0" encoding="utf-8"?>
<p:tagLst xmlns:a="http://schemas.openxmlformats.org/drawingml/2006/main" xmlns:r="http://schemas.openxmlformats.org/officeDocument/2006/relationships" xmlns:p="http://schemas.openxmlformats.org/presentationml/2006/main">
  <p:tag name="PR3Z3N" val="3c863247-1c28-457f-b5a7-6cb33ba81ecc"/>
</p:tagLst>
</file>

<file path=ppt/tags/tag5.xml><?xml version="1.0" encoding="utf-8"?>
<p:tagLst xmlns:a="http://schemas.openxmlformats.org/drawingml/2006/main" xmlns:r="http://schemas.openxmlformats.org/officeDocument/2006/relationships" xmlns:p="http://schemas.openxmlformats.org/presentationml/2006/main">
  <p:tag name="PR3Z3N" val="0cd38305-2386-4108-a99f-943dfcbd5133"/>
</p:tagLst>
</file>

<file path=ppt/tags/tag50.xml><?xml version="1.0" encoding="utf-8"?>
<p:tagLst xmlns:a="http://schemas.openxmlformats.org/drawingml/2006/main" xmlns:r="http://schemas.openxmlformats.org/officeDocument/2006/relationships" xmlns:p="http://schemas.openxmlformats.org/presentationml/2006/main">
  <p:tag name="PR3Z3N" val="6f4feef3-2b44-49c3-b383-6f542392ebfd"/>
</p:tagLst>
</file>

<file path=ppt/tags/tag51.xml><?xml version="1.0" encoding="utf-8"?>
<p:tagLst xmlns:a="http://schemas.openxmlformats.org/drawingml/2006/main" xmlns:r="http://schemas.openxmlformats.org/officeDocument/2006/relationships" xmlns:p="http://schemas.openxmlformats.org/presentationml/2006/main">
  <p:tag name="PR3Z3N" val="aeaf4363-7db0-4963-8180-6cc044ab7363"/>
</p:tagLst>
</file>

<file path=ppt/tags/tag52.xml><?xml version="1.0" encoding="utf-8"?>
<p:tagLst xmlns:a="http://schemas.openxmlformats.org/drawingml/2006/main" xmlns:r="http://schemas.openxmlformats.org/officeDocument/2006/relationships" xmlns:p="http://schemas.openxmlformats.org/presentationml/2006/main">
  <p:tag name="PR3Z3N" val="f1833da4-93cd-49b0-b640-31eb39b61ab1"/>
</p:tagLst>
</file>

<file path=ppt/tags/tag53.xml><?xml version="1.0" encoding="utf-8"?>
<p:tagLst xmlns:a="http://schemas.openxmlformats.org/drawingml/2006/main" xmlns:r="http://schemas.openxmlformats.org/officeDocument/2006/relationships" xmlns:p="http://schemas.openxmlformats.org/presentationml/2006/main">
  <p:tag name="PR3Z3N" val="a9eb7365-0a2e-48cc-a5f1-70b324b448a1"/>
</p:tagLst>
</file>

<file path=ppt/tags/tag54.xml><?xml version="1.0" encoding="utf-8"?>
<p:tagLst xmlns:a="http://schemas.openxmlformats.org/drawingml/2006/main" xmlns:r="http://schemas.openxmlformats.org/officeDocument/2006/relationships" xmlns:p="http://schemas.openxmlformats.org/presentationml/2006/main">
  <p:tag name="PR3Z3N" val="6ad7edb0-fd45-49f2-a665-1ff0e616db43"/>
</p:tagLst>
</file>

<file path=ppt/tags/tag55.xml><?xml version="1.0" encoding="utf-8"?>
<p:tagLst xmlns:a="http://schemas.openxmlformats.org/drawingml/2006/main" xmlns:r="http://schemas.openxmlformats.org/officeDocument/2006/relationships" xmlns:p="http://schemas.openxmlformats.org/presentationml/2006/main">
  <p:tag name="PR3Z3N" val="ac06e27e-a5b5-43bd-b0cf-61449347877e"/>
</p:tagLst>
</file>

<file path=ppt/tags/tag56.xml><?xml version="1.0" encoding="utf-8"?>
<p:tagLst xmlns:a="http://schemas.openxmlformats.org/drawingml/2006/main" xmlns:r="http://schemas.openxmlformats.org/officeDocument/2006/relationships" xmlns:p="http://schemas.openxmlformats.org/presentationml/2006/main">
  <p:tag name="PR3Z3N" val="fc021a45-215f-4fed-89c1-8bf1f8c11830"/>
</p:tagLst>
</file>

<file path=ppt/tags/tag57.xml><?xml version="1.0" encoding="utf-8"?>
<p:tagLst xmlns:a="http://schemas.openxmlformats.org/drawingml/2006/main" xmlns:r="http://schemas.openxmlformats.org/officeDocument/2006/relationships" xmlns:p="http://schemas.openxmlformats.org/presentationml/2006/main">
  <p:tag name="PR3Z3N" val="11a0fe50-461c-443a-b680-6c19e4c18d3e"/>
</p:tagLst>
</file>

<file path=ppt/tags/tag58.xml><?xml version="1.0" encoding="utf-8"?>
<p:tagLst xmlns:a="http://schemas.openxmlformats.org/drawingml/2006/main" xmlns:r="http://schemas.openxmlformats.org/officeDocument/2006/relationships" xmlns:p="http://schemas.openxmlformats.org/presentationml/2006/main">
  <p:tag name="PR3Z3N" val="8107bbd6-99b8-461f-85f7-a0767898c425"/>
</p:tagLst>
</file>

<file path=ppt/tags/tag59.xml><?xml version="1.0" encoding="utf-8"?>
<p:tagLst xmlns:a="http://schemas.openxmlformats.org/drawingml/2006/main" xmlns:r="http://schemas.openxmlformats.org/officeDocument/2006/relationships" xmlns:p="http://schemas.openxmlformats.org/presentationml/2006/main">
  <p:tag name="PR3Z3N" val="2f1210fb-507d-4175-8737-aa7fc8338b90"/>
</p:tagLst>
</file>

<file path=ppt/tags/tag6.xml><?xml version="1.0" encoding="utf-8"?>
<p:tagLst xmlns:a="http://schemas.openxmlformats.org/drawingml/2006/main" xmlns:r="http://schemas.openxmlformats.org/officeDocument/2006/relationships" xmlns:p="http://schemas.openxmlformats.org/presentationml/2006/main">
  <p:tag name="PR3Z3N" val="29a5a79d-1e0d-41d3-a734-0f1470c7f8f8"/>
</p:tagLst>
</file>

<file path=ppt/tags/tag60.xml><?xml version="1.0" encoding="utf-8"?>
<p:tagLst xmlns:a="http://schemas.openxmlformats.org/drawingml/2006/main" xmlns:r="http://schemas.openxmlformats.org/officeDocument/2006/relationships" xmlns:p="http://schemas.openxmlformats.org/presentationml/2006/main">
  <p:tag name="PR3Z3N" val="9622c50f-71b8-4714-bf1e-8db32d4c02ea"/>
</p:tagLst>
</file>

<file path=ppt/tags/tag61.xml><?xml version="1.0" encoding="utf-8"?>
<p:tagLst xmlns:a="http://schemas.openxmlformats.org/drawingml/2006/main" xmlns:r="http://schemas.openxmlformats.org/officeDocument/2006/relationships" xmlns:p="http://schemas.openxmlformats.org/presentationml/2006/main">
  <p:tag name="PR3Z3N" val="1f5f5f8f-a4eb-448a-bcd4-38c7c2a88801"/>
</p:tagLst>
</file>

<file path=ppt/tags/tag62.xml><?xml version="1.0" encoding="utf-8"?>
<p:tagLst xmlns:a="http://schemas.openxmlformats.org/drawingml/2006/main" xmlns:r="http://schemas.openxmlformats.org/officeDocument/2006/relationships" xmlns:p="http://schemas.openxmlformats.org/presentationml/2006/main">
  <p:tag name="PR3Z3N" val="597f1ff6-e6e4-4463-b07d-5cbf08862931"/>
</p:tagLst>
</file>

<file path=ppt/tags/tag63.xml><?xml version="1.0" encoding="utf-8"?>
<p:tagLst xmlns:a="http://schemas.openxmlformats.org/drawingml/2006/main" xmlns:r="http://schemas.openxmlformats.org/officeDocument/2006/relationships" xmlns:p="http://schemas.openxmlformats.org/presentationml/2006/main">
  <p:tag name="PR3Z3N" val="ca4da4be-d332-4e56-801f-131534947a48"/>
</p:tagLst>
</file>

<file path=ppt/tags/tag64.xml><?xml version="1.0" encoding="utf-8"?>
<p:tagLst xmlns:a="http://schemas.openxmlformats.org/drawingml/2006/main" xmlns:r="http://schemas.openxmlformats.org/officeDocument/2006/relationships" xmlns:p="http://schemas.openxmlformats.org/presentationml/2006/main">
  <p:tag name="PR3Z3N" val="f0ec1349-e8ab-4b25-9b74-eb7ecd796a36"/>
</p:tagLst>
</file>

<file path=ppt/tags/tag65.xml><?xml version="1.0" encoding="utf-8"?>
<p:tagLst xmlns:a="http://schemas.openxmlformats.org/drawingml/2006/main" xmlns:r="http://schemas.openxmlformats.org/officeDocument/2006/relationships" xmlns:p="http://schemas.openxmlformats.org/presentationml/2006/main">
  <p:tag name="PR3Z3N" val="85523161-b874-458b-92b5-80aff68c4ce0"/>
</p:tagLst>
</file>

<file path=ppt/tags/tag66.xml><?xml version="1.0" encoding="utf-8"?>
<p:tagLst xmlns:a="http://schemas.openxmlformats.org/drawingml/2006/main" xmlns:r="http://schemas.openxmlformats.org/officeDocument/2006/relationships" xmlns:p="http://schemas.openxmlformats.org/presentationml/2006/main">
  <p:tag name="PR3Z3N" val="c147704c-c191-4919-9fdc-4cf44bc461a5"/>
</p:tagLst>
</file>

<file path=ppt/tags/tag67.xml><?xml version="1.0" encoding="utf-8"?>
<p:tagLst xmlns:a="http://schemas.openxmlformats.org/drawingml/2006/main" xmlns:r="http://schemas.openxmlformats.org/officeDocument/2006/relationships" xmlns:p="http://schemas.openxmlformats.org/presentationml/2006/main">
  <p:tag name="PR3Z3N" val="8569de02-9c58-40cb-b5bf-9c7f0f3852be"/>
</p:tagLst>
</file>

<file path=ppt/tags/tag7.xml><?xml version="1.0" encoding="utf-8"?>
<p:tagLst xmlns:a="http://schemas.openxmlformats.org/drawingml/2006/main" xmlns:r="http://schemas.openxmlformats.org/officeDocument/2006/relationships" xmlns:p="http://schemas.openxmlformats.org/presentationml/2006/main">
  <p:tag name="PR3Z3N" val="db21da08-bafd-4335-bb0a-0139d704fae4"/>
</p:tagLst>
</file>

<file path=ppt/tags/tag8.xml><?xml version="1.0" encoding="utf-8"?>
<p:tagLst xmlns:a="http://schemas.openxmlformats.org/drawingml/2006/main" xmlns:r="http://schemas.openxmlformats.org/officeDocument/2006/relationships" xmlns:p="http://schemas.openxmlformats.org/presentationml/2006/main">
  <p:tag name="PR3Z3N" val="36f8b0dc-a11a-4b74-902a-434cf577f833"/>
</p:tagLst>
</file>

<file path=ppt/tags/tag9.xml><?xml version="1.0" encoding="utf-8"?>
<p:tagLst xmlns:a="http://schemas.openxmlformats.org/drawingml/2006/main" xmlns:r="http://schemas.openxmlformats.org/officeDocument/2006/relationships" xmlns:p="http://schemas.openxmlformats.org/presentationml/2006/main">
  <p:tag name="PR3Z3N" val="e21814b6-e5a7-4ecc-845d-816c1f4c67ff"/>
</p:tagLst>
</file>

<file path=ppt/theme/theme1.xml><?xml version="1.0" encoding="utf-8"?>
<a:theme xmlns:a="http://schemas.openxmlformats.org/drawingml/2006/main" name="Office Theme">
  <a:themeElements>
    <a:clrScheme name="Alcon Corporate PPT Theme">
      <a:dk1>
        <a:srgbClr val="000000"/>
      </a:dk1>
      <a:lt1>
        <a:srgbClr val="FFFFFF"/>
      </a:lt1>
      <a:dk2>
        <a:srgbClr val="003493"/>
      </a:dk2>
      <a:lt2>
        <a:srgbClr val="F5EEE3"/>
      </a:lt2>
      <a:accent1>
        <a:srgbClr val="00AEEF"/>
      </a:accent1>
      <a:accent2>
        <a:srgbClr val="DEC9A5"/>
      </a:accent2>
      <a:accent3>
        <a:srgbClr val="F36E20"/>
      </a:accent3>
      <a:accent4>
        <a:srgbClr val="03AF4B"/>
      </a:accent4>
      <a:accent5>
        <a:srgbClr val="512773"/>
      </a:accent5>
      <a:accent6>
        <a:srgbClr val="9B1A2F"/>
      </a:accent6>
      <a:hlink>
        <a:srgbClr val="00AEEF"/>
      </a:hlink>
      <a:folHlink>
        <a:srgbClr val="007483"/>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Alcon Color Palette">
      <a:dk1>
        <a:srgbClr val="000000"/>
      </a:dk1>
      <a:lt1>
        <a:srgbClr val="FFFFFF"/>
      </a:lt1>
      <a:dk2>
        <a:srgbClr val="003493"/>
      </a:dk2>
      <a:lt2>
        <a:srgbClr val="F5EEE3"/>
      </a:lt2>
      <a:accent1>
        <a:srgbClr val="00AEEF"/>
      </a:accent1>
      <a:accent2>
        <a:srgbClr val="DEC9A5"/>
      </a:accent2>
      <a:accent3>
        <a:srgbClr val="F36E20"/>
      </a:accent3>
      <a:accent4>
        <a:srgbClr val="00A990"/>
      </a:accent4>
      <a:accent5>
        <a:srgbClr val="512773"/>
      </a:accent5>
      <a:accent6>
        <a:srgbClr val="9B1A2F"/>
      </a:accent6>
      <a:hlink>
        <a:srgbClr val="00AEEF"/>
      </a:hlink>
      <a:folHlink>
        <a:srgbClr val="0074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con Corporate PPT-Blue" id="{0DB59808-7099-384F-92B9-46C7E5E87A35}" vid="{B59B190A-A4B5-F346-AF5C-39DD396328A7}"/>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anding Circles" id="{C32480D4-9CD9-4BBC-B52F-90D5F146D18A}" vid="{065DFEFF-794E-4AA4-930F-33ED68BBABF5}"/>
    </a:ext>
  </a:extLst>
</a:theme>
</file>

<file path=ppt/theme/theme5.xml><?xml version="1.0" encoding="utf-8"?>
<a:theme xmlns:a="http://schemas.openxmlformats.org/drawingml/2006/main" name="3_Custom Design">
  <a:themeElements>
    <a:clrScheme name="Alcon Color Palette">
      <a:dk1>
        <a:srgbClr val="000000"/>
      </a:dk1>
      <a:lt1>
        <a:srgbClr val="FFFFFF"/>
      </a:lt1>
      <a:dk2>
        <a:srgbClr val="003493"/>
      </a:dk2>
      <a:lt2>
        <a:srgbClr val="F5EEE3"/>
      </a:lt2>
      <a:accent1>
        <a:srgbClr val="00AEEF"/>
      </a:accent1>
      <a:accent2>
        <a:srgbClr val="DEC9A5"/>
      </a:accent2>
      <a:accent3>
        <a:srgbClr val="F36E20"/>
      </a:accent3>
      <a:accent4>
        <a:srgbClr val="00A990"/>
      </a:accent4>
      <a:accent5>
        <a:srgbClr val="512773"/>
      </a:accent5>
      <a:accent6>
        <a:srgbClr val="9B1A2F"/>
      </a:accent6>
      <a:hlink>
        <a:srgbClr val="00AEEF"/>
      </a:hlink>
      <a:folHlink>
        <a:srgbClr val="0074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con Corporate PPT-Blue" id="{0DB59808-7099-384F-92B9-46C7E5E87A35}" vid="{B59B190A-A4B5-F346-AF5C-39DD396328A7}"/>
    </a:ext>
  </a:extLst>
</a:theme>
</file>

<file path=ppt/theme/theme6.xml><?xml version="1.0" encoding="utf-8"?>
<a:theme xmlns:a="http://schemas.openxmlformats.org/drawingml/2006/main" name="4_Custom Design">
  <a:themeElements>
    <a:clrScheme name="Alcon Color Palette">
      <a:dk1>
        <a:srgbClr val="000000"/>
      </a:dk1>
      <a:lt1>
        <a:srgbClr val="FFFFFF"/>
      </a:lt1>
      <a:dk2>
        <a:srgbClr val="003493"/>
      </a:dk2>
      <a:lt2>
        <a:srgbClr val="F5EEE3"/>
      </a:lt2>
      <a:accent1>
        <a:srgbClr val="00AEEF"/>
      </a:accent1>
      <a:accent2>
        <a:srgbClr val="DEC9A5"/>
      </a:accent2>
      <a:accent3>
        <a:srgbClr val="F36E20"/>
      </a:accent3>
      <a:accent4>
        <a:srgbClr val="00A990"/>
      </a:accent4>
      <a:accent5>
        <a:srgbClr val="512773"/>
      </a:accent5>
      <a:accent6>
        <a:srgbClr val="9B1A2F"/>
      </a:accent6>
      <a:hlink>
        <a:srgbClr val="00AEEF"/>
      </a:hlink>
      <a:folHlink>
        <a:srgbClr val="0074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con Corporate PPT-Blue" id="{0DB59808-7099-384F-92B9-46C7E5E87A35}" vid="{B59B190A-A4B5-F346-AF5C-39DD396328A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8F8883FAF451459C8167767826499E" ma:contentTypeVersion="14" ma:contentTypeDescription="Create a new document." ma:contentTypeScope="" ma:versionID="82fd71a5ad4c196fbdb912598dbb8224">
  <xsd:schema xmlns:xsd="http://www.w3.org/2001/XMLSchema" xmlns:xs="http://www.w3.org/2001/XMLSchema" xmlns:p="http://schemas.microsoft.com/office/2006/metadata/properties" xmlns:ns2="0a53d01a-87bb-426d-b702-51ae3c939841" xmlns:ns3="124908ab-ada2-4210-b48c-d055338fdfde" targetNamespace="http://schemas.microsoft.com/office/2006/metadata/properties" ma:root="true" ma:fieldsID="4819a75cb757122f8d47808f7afa8ef0" ns2:_="" ns3:_="">
    <xsd:import namespace="0a53d01a-87bb-426d-b702-51ae3c939841"/>
    <xsd:import namespace="124908ab-ada2-4210-b48c-d055338fdf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53d01a-87bb-426d-b702-51ae3c9398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4908ab-ada2-4210-b48c-d055338fdfd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8C54C3-97B3-431D-850E-5DF73F39F18A}">
  <ds:schemaRefs>
    <ds:schemaRef ds:uri="0a53d01a-87bb-426d-b702-51ae3c939841"/>
    <ds:schemaRef ds:uri="124908ab-ada2-4210-b48c-d055338fdf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E9B5F2-F9BA-4B3B-8784-ED7BE36400EE}">
  <ds:schemaRefs>
    <ds:schemaRef ds:uri="http://schemas.microsoft.com/sharepoint/v3/contenttype/forms"/>
  </ds:schemaRefs>
</ds:datastoreItem>
</file>

<file path=docMetadata/LabelInfo.xml><?xml version="1.0" encoding="utf-8"?>
<clbl:labelList xmlns:clbl="http://schemas.microsoft.com/office/2020/mipLabelMetadata">
  <clbl:label id="{a4e47c19-e68f-4046-bf94-918d2dcc81ee}" enabled="1" method="Standard" siteId="{34cd94b5-d86c-447f-8d9b-81b4ff94d329}" removed="0"/>
</clbl:labelList>
</file>

<file path=docProps/app.xml><?xml version="1.0" encoding="utf-8"?>
<Properties xmlns="http://schemas.openxmlformats.org/officeDocument/2006/extended-properties" xmlns:vt="http://schemas.openxmlformats.org/officeDocument/2006/docPropsVTypes">
  <TotalTime>133</TotalTime>
  <Words>556</Words>
  <Application>Microsoft Office PowerPoint</Application>
  <PresentationFormat>Widescreen</PresentationFormat>
  <Paragraphs>85</Paragraphs>
  <Slides>11</Slides>
  <Notes>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11</vt:i4>
      </vt:variant>
    </vt:vector>
  </HeadingPairs>
  <TitlesOfParts>
    <vt:vector size="24" baseType="lpstr">
      <vt:lpstr>Arial</vt:lpstr>
      <vt:lpstr>Calibri</vt:lpstr>
      <vt:lpstr>Open Sans</vt:lpstr>
      <vt:lpstr>Open Sans ExtraBold</vt:lpstr>
      <vt:lpstr>Open Sans ExtraBold</vt:lpstr>
      <vt:lpstr>Open Sans Semibold</vt:lpstr>
      <vt:lpstr>Open Sans Semibold</vt:lpstr>
      <vt:lpstr>Office Theme</vt:lpstr>
      <vt:lpstr>1_Custom Design</vt:lpstr>
      <vt:lpstr>Custom Design</vt:lpstr>
      <vt:lpstr>2_Custom Design</vt:lpstr>
      <vt:lpstr>3_Custom Design</vt:lpstr>
      <vt:lpstr>4_Custom Design</vt:lpstr>
      <vt:lpstr>Best University-Business Cooperation of the Year </vt:lpstr>
      <vt:lpstr>PowerPoint Presentation</vt:lpstr>
      <vt:lpstr>OptiVisionary Early Careers Program (founded in 2022)</vt:lpstr>
      <vt:lpstr>Our needs and objectives</vt:lpstr>
      <vt:lpstr>Our solution – Early Careers Program Partnerships</vt:lpstr>
      <vt:lpstr>Our solution – Early Careers Program Activities</vt:lpstr>
      <vt:lpstr>Our solution – Early Careers Program AGS Poland Agility</vt:lpstr>
      <vt:lpstr>Our solution – Early Careers Program 2023 Accomplishments</vt:lpstr>
      <vt:lpstr> And our Trainees’ success stories Ilona, Aghayev, Mert, Celen, Kim, Cheng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Saathoff, Zac</dc:creator>
  <cp:lastModifiedBy>Merks, Kamil</cp:lastModifiedBy>
  <cp:revision>3</cp:revision>
  <dcterms:created xsi:type="dcterms:W3CDTF">2019-03-21T15:35:28Z</dcterms:created>
  <dcterms:modified xsi:type="dcterms:W3CDTF">2024-03-03T16:00:16Z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4e47c19-e68f-4046-bf94-918d2dcc81ee_Enabled">
    <vt:lpwstr>true</vt:lpwstr>
  </property>
  <property fmtid="{D5CDD505-2E9C-101B-9397-08002B2CF9AE}" pid="3" name="MSIP_Label_a4e47c19-e68f-4046-bf94-918d2dcc81ee_SetDate">
    <vt:lpwstr>2022-08-30T01:16:42Z</vt:lpwstr>
  </property>
  <property fmtid="{D5CDD505-2E9C-101B-9397-08002B2CF9AE}" pid="4" name="MSIP_Label_a4e47c19-e68f-4046-bf94-918d2dcc81ee_Method">
    <vt:lpwstr>Standard</vt:lpwstr>
  </property>
  <property fmtid="{D5CDD505-2E9C-101B-9397-08002B2CF9AE}" pid="5" name="MSIP_Label_a4e47c19-e68f-4046-bf94-918d2dcc81ee_Name">
    <vt:lpwstr>Business Use Only</vt:lpwstr>
  </property>
  <property fmtid="{D5CDD505-2E9C-101B-9397-08002B2CF9AE}" pid="6" name="MSIP_Label_a4e47c19-e68f-4046-bf94-918d2dcc81ee_SiteId">
    <vt:lpwstr>34cd94b5-d86c-447f-8d9b-81b4ff94d329</vt:lpwstr>
  </property>
  <property fmtid="{D5CDD505-2E9C-101B-9397-08002B2CF9AE}" pid="7" name="MSIP_Label_a4e47c19-e68f-4046-bf94-918d2dcc81ee_ActionId">
    <vt:lpwstr>b63d5b21-3cbe-4564-999f-bf9723bf906c</vt:lpwstr>
  </property>
  <property fmtid="{D5CDD505-2E9C-101B-9397-08002B2CF9AE}" pid="8" name="MSIP_Label_a4e47c19-e68f-4046-bf94-918d2dcc81ee_ContentBits">
    <vt:lpwstr>0</vt:lpwstr>
  </property>
</Properties>
</file>