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60" r:id="rId4"/>
    <p:sldMasterId id="2147484684" r:id="rId5"/>
    <p:sldMasterId id="2147484704" r:id="rId6"/>
    <p:sldMasterId id="2147484718" r:id="rId7"/>
    <p:sldMasterId id="2147484756" r:id="rId8"/>
  </p:sldMasterIdLst>
  <p:notesMasterIdLst>
    <p:notesMasterId r:id="rId30"/>
  </p:notesMasterIdLst>
  <p:handoutMasterIdLst>
    <p:handoutMasterId r:id="rId31"/>
  </p:handoutMasterIdLst>
  <p:sldIdLst>
    <p:sldId id="258" r:id="rId9"/>
    <p:sldId id="8693" r:id="rId10"/>
    <p:sldId id="448" r:id="rId11"/>
    <p:sldId id="8699" r:id="rId12"/>
    <p:sldId id="485" r:id="rId13"/>
    <p:sldId id="484" r:id="rId14"/>
    <p:sldId id="8694" r:id="rId15"/>
    <p:sldId id="853" r:id="rId16"/>
    <p:sldId id="1740" r:id="rId17"/>
    <p:sldId id="1739" r:id="rId18"/>
    <p:sldId id="1732" r:id="rId19"/>
    <p:sldId id="851" r:id="rId20"/>
    <p:sldId id="618" r:id="rId21"/>
    <p:sldId id="8698" r:id="rId22"/>
    <p:sldId id="8692" r:id="rId23"/>
    <p:sldId id="8695" r:id="rId24"/>
    <p:sldId id="8697" r:id="rId25"/>
    <p:sldId id="595" r:id="rId26"/>
    <p:sldId id="8701" r:id="rId27"/>
    <p:sldId id="854" r:id="rId28"/>
    <p:sldId id="630" r:id="rId29"/>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A400EE-1CA9-2847-AA53-6A25D441DF18}">
          <p14:sldIdLst>
            <p14:sldId id="258"/>
            <p14:sldId id="8693"/>
            <p14:sldId id="448"/>
            <p14:sldId id="8699"/>
            <p14:sldId id="485"/>
            <p14:sldId id="484"/>
            <p14:sldId id="8694"/>
            <p14:sldId id="853"/>
            <p14:sldId id="1740"/>
            <p14:sldId id="1739"/>
            <p14:sldId id="1732"/>
            <p14:sldId id="851"/>
            <p14:sldId id="618"/>
            <p14:sldId id="8698"/>
            <p14:sldId id="8692"/>
            <p14:sldId id="8695"/>
            <p14:sldId id="8697"/>
            <p14:sldId id="595"/>
            <p14:sldId id="8701"/>
            <p14:sldId id="854"/>
            <p14:sldId id="630"/>
          </p14:sldIdLst>
        </p14:section>
      </p14:sectionLst>
    </p:ext>
    <p:ext uri="{EFAFB233-063F-42B5-8137-9DF3F51BA10A}">
      <p15:sldGuideLst xmlns:p15="http://schemas.microsoft.com/office/powerpoint/2012/main">
        <p15:guide id="1" orient="horz" pos="2203" userDrawn="1">
          <p15:clr>
            <a:srgbClr val="A4A3A4"/>
          </p15:clr>
        </p15:guide>
        <p15:guide id="2" orient="horz" pos="1747" userDrawn="1">
          <p15:clr>
            <a:srgbClr val="FDE53C"/>
          </p15:clr>
        </p15:guide>
        <p15:guide id="3" pos="3917">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Dawn Hagen" initials="DH" lastIdx="1" clrIdx="7">
    <p:extLst>
      <p:ext uri="{19B8F6BF-5375-455C-9EA6-DF929625EA0E}">
        <p15:presenceInfo xmlns:p15="http://schemas.microsoft.com/office/powerpoint/2012/main" userId="Dawn Hagen" providerId="None"/>
      </p:ext>
    </p:extLst>
  </p:cmAuthor>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Caitlin McCabe" initials="CM" lastIdx="9" clrIdx="4">
    <p:extLst>
      <p:ext uri="{19B8F6BF-5375-455C-9EA6-DF929625EA0E}">
        <p15:presenceInfo xmlns:p15="http://schemas.microsoft.com/office/powerpoint/2012/main" userId="S-1-5-21-124525095-708259637-1543119021-937394" providerId="AD"/>
      </p:ext>
    </p:extLst>
  </p:cmAuthor>
  <p:cmAuthor id="5" name="Sylvia Tedjo (Silver Fox)" initials="ST(F" lastIdx="9" clrIdx="5">
    <p:extLst>
      <p:ext uri="{19B8F6BF-5375-455C-9EA6-DF929625EA0E}">
        <p15:presenceInfo xmlns:p15="http://schemas.microsoft.com/office/powerpoint/2012/main" userId="Sylvia Tedjo (Silver Fox)" providerId="None"/>
      </p:ext>
    </p:extLst>
  </p:cmAuthor>
  <p:cmAuthor id="6" name="Stephanie Cohen Glass" initials="SCG" lastIdx="6" clrIdx="6">
    <p:extLst>
      <p:ext uri="{19B8F6BF-5375-455C-9EA6-DF929625EA0E}">
        <p15:presenceInfo xmlns:p15="http://schemas.microsoft.com/office/powerpoint/2012/main" userId="S-1-5-21-2127521184-1604012920-1887927527-67757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2F2F2"/>
    <a:srgbClr val="505050"/>
    <a:srgbClr val="3C3C3C"/>
    <a:srgbClr val="000000"/>
    <a:srgbClr val="1878C0"/>
    <a:srgbClr val="F85356"/>
    <a:srgbClr val="0D7ACB"/>
    <a:srgbClr val="DADADA"/>
    <a:srgbClr val="E811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autoAdjust="0"/>
    <p:restoredTop sz="94570" autoAdjust="0"/>
  </p:normalViewPr>
  <p:slideViewPr>
    <p:cSldViewPr snapToGrid="0">
      <p:cViewPr>
        <p:scale>
          <a:sx n="112" d="100"/>
          <a:sy n="112" d="100"/>
        </p:scale>
        <p:origin x="0" y="-24"/>
      </p:cViewPr>
      <p:guideLst>
        <p:guide orient="horz" pos="2203"/>
        <p:guide orient="horz" pos="1747"/>
        <p:guide pos="391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867"/>
    </p:cViewPr>
  </p:sorterViewPr>
  <p:notesViewPr>
    <p:cSldViewPr snapToGrid="0" showGuides="1">
      <p:cViewPr varScale="1">
        <p:scale>
          <a:sx n="65" d="100"/>
          <a:sy n="65" d="100"/>
        </p:scale>
        <p:origin x="277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67" tIns="46584" rIns="93167" bIns="46584" rtlCol="0"/>
          <a:lstStyle>
            <a:lvl1pPr algn="l">
              <a:defRPr sz="1200"/>
            </a:lvl1pPr>
          </a:lstStyle>
          <a:p>
            <a:r>
              <a:rPr lang="en-US" dirty="0"/>
              <a:t>MS Story</a:t>
            </a:r>
          </a:p>
          <a:p>
            <a:endParaRPr lang="en-US" dirty="0">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67" tIns="46584" rIns="93167" bIns="46584" rtlCol="0"/>
          <a:lstStyle>
            <a:lvl1pPr algn="r">
              <a:defRPr sz="1200"/>
            </a:lvl1pPr>
          </a:lstStyle>
          <a:p>
            <a:fld id="{8C8D045D-9A66-44E7-900A-FC6D0BD4E54A}" type="datetime8">
              <a:rPr lang="en-US" smtClean="0">
                <a:latin typeface="Segoe UI" pitchFamily="34" charset="0"/>
              </a:rPr>
              <a:t>1/28/20 5:05 AM</a:t>
            </a:fld>
            <a:endParaRPr lang="en-US" dirty="0">
              <a:latin typeface="Segoe UI" pitchFamily="34" charset="0"/>
            </a:endParaRPr>
          </a:p>
        </p:txBody>
      </p:sp>
      <p:sp>
        <p:nvSpPr>
          <p:cNvPr id="8" name="Footer Placeholder 7"/>
          <p:cNvSpPr>
            <a:spLocks noGrp="1"/>
          </p:cNvSpPr>
          <p:nvPr>
            <p:ph type="ftr" sz="quarter" idx="2"/>
          </p:nvPr>
        </p:nvSpPr>
        <p:spPr>
          <a:xfrm>
            <a:off x="1" y="8829966"/>
            <a:ext cx="5923788" cy="337975"/>
          </a:xfrm>
          <a:prstGeom prst="rect">
            <a:avLst/>
          </a:prstGeom>
        </p:spPr>
        <p:txBody>
          <a:bodyPr vert="horz" lIns="93167" tIns="46584" rIns="93167" bIns="46584" rtlCol="0" anchor="b"/>
          <a:lstStyle>
            <a:lvl1pPr algn="l">
              <a:defRPr sz="1200"/>
            </a:lvl1pPr>
          </a:lstStyle>
          <a:p>
            <a:pPr marL="405989" defTabSz="931365"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4" y="8829967"/>
            <a:ext cx="1096674" cy="464820"/>
          </a:xfrm>
          <a:prstGeom prst="rect">
            <a:avLst/>
          </a:prstGeom>
        </p:spPr>
        <p:txBody>
          <a:bodyPr vert="horz" lIns="93167" tIns="46584" rIns="93167" bIns="46584"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atin typeface="Segoe UI" pitchFamily="34" charset="0"/>
              </a:defRPr>
            </a:lvl1pPr>
          </a:lstStyle>
          <a:p>
            <a:r>
              <a:rPr lang="en-US" dirty="0"/>
              <a:t>MS Story</a:t>
            </a:r>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7" tIns="46584" rIns="93167" bIns="46584"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67" tIns="46584" rIns="93167" bIns="46584" rtlCol="0" anchor="b"/>
          <a:lstStyle>
            <a:lvl1pPr marL="582296" indent="0" algn="l">
              <a:defRPr sz="1200"/>
            </a:lvl1pPr>
          </a:lstStyle>
          <a:p>
            <a:pPr defTabSz="93136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0938" y="0"/>
            <a:ext cx="3037840" cy="464820"/>
          </a:xfrm>
          <a:prstGeom prst="rect">
            <a:avLst/>
          </a:prstGeom>
        </p:spPr>
        <p:txBody>
          <a:bodyPr vert="horz" lIns="93167" tIns="46584" rIns="93167" bIns="46584" rtlCol="0"/>
          <a:lstStyle>
            <a:lvl1pPr algn="r">
              <a:defRPr sz="1200">
                <a:latin typeface="Segoe UI" pitchFamily="34" charset="0"/>
              </a:defRPr>
            </a:lvl1pPr>
          </a:lstStyle>
          <a:p>
            <a:fld id="{38EEC551-8CDA-4EB6-89BB-2A86C9F091C8}" type="datetime8">
              <a:rPr lang="en-US" smtClean="0"/>
              <a:t>1/28/20 5:05 AM</a:t>
            </a:fld>
            <a:endParaRPr lang="en-US" dirty="0"/>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67" tIns="46584" rIns="93167" bIns="46584"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95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F9647A-3E31-3A41-A4E9-ABE8D6F99CD0}" type="slidenum">
              <a:rPr lang="en-US" smtClean="0"/>
              <a:t>16</a:t>
            </a:fld>
            <a:endParaRPr lang="en-US"/>
          </a:p>
        </p:txBody>
      </p:sp>
    </p:spTree>
    <p:extLst>
      <p:ext uri="{BB962C8B-B14F-4D97-AF65-F5344CB8AC3E}">
        <p14:creationId xmlns:p14="http://schemas.microsoft.com/office/powerpoint/2010/main" val="226951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4276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DANIEL</a:t>
            </a:r>
          </a:p>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base" latinLnBrk="0" hangingPunct="1">
              <a:lnSpc>
                <a:spcPct val="100000"/>
              </a:lnSpc>
              <a:spcBef>
                <a:spcPct val="0"/>
              </a:spcBef>
              <a:spcAft>
                <a:spcPct val="0"/>
              </a:spcAft>
              <a:buClrTx/>
              <a:buSzTx/>
              <a:buFontTx/>
              <a:buNone/>
              <a:tabLst/>
              <a:defRPr/>
            </a:pPr>
            <a:fld id="{8D2EE931-0230-47C1-9C45-612E1A1A10BD}" type="slidenum">
              <a:rPr kumimoji="0" lang="en-US" sz="1200" b="0" i="0" u="none" strike="noStrike" kern="1200" cap="none" spc="0" normalizeH="0" baseline="0" noProof="0" smtClean="0">
                <a:ln>
                  <a:noFill/>
                </a:ln>
                <a:solidFill>
                  <a:prstClr val="black"/>
                </a:solidFill>
                <a:effectLst/>
                <a:uLnTx/>
                <a:uFillTx/>
                <a:latin typeface="Segoe UI" pitchFamily="34" charset="0"/>
                <a:ea typeface="ＭＳ Ｐゴシック" charset="-128"/>
                <a:cs typeface="+mn-cs"/>
              </a:rPr>
              <a:pPr marL="0" marR="0" lvl="0" indent="0" algn="r" defTabSz="932742"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ＭＳ Ｐゴシック" charset="-128"/>
              <a:cs typeface="+mn-cs"/>
            </a:endParaRPr>
          </a:p>
        </p:txBody>
      </p:sp>
    </p:spTree>
    <p:extLst>
      <p:ext uri="{BB962C8B-B14F-4D97-AF65-F5344CB8AC3E}">
        <p14:creationId xmlns:p14="http://schemas.microsoft.com/office/powerpoint/2010/main" val="4247861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20</a:t>
            </a:fld>
            <a:endParaRPr lang="en-US"/>
          </a:p>
        </p:txBody>
      </p:sp>
    </p:spTree>
    <p:extLst>
      <p:ext uri="{BB962C8B-B14F-4D97-AF65-F5344CB8AC3E}">
        <p14:creationId xmlns:p14="http://schemas.microsoft.com/office/powerpoint/2010/main" val="252369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F9647A-3E31-3A41-A4E9-ABE8D6F99CD0}" type="slidenum">
              <a:rPr lang="en-US" smtClean="0"/>
              <a:t>21</a:t>
            </a:fld>
            <a:endParaRPr lang="en-US"/>
          </a:p>
        </p:txBody>
      </p:sp>
    </p:spTree>
    <p:extLst>
      <p:ext uri="{BB962C8B-B14F-4D97-AF65-F5344CB8AC3E}">
        <p14:creationId xmlns:p14="http://schemas.microsoft.com/office/powerpoint/2010/main" val="1604454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Modern estimates place the half-life of an engineering degree at between 2.5 and 5 years, requiring between 10 and 20 hours of study per week.”</a:t>
            </a:r>
            <a:endParaRPr lang="en-US" dirty="0"/>
          </a:p>
        </p:txBody>
      </p:sp>
      <p:sp>
        <p:nvSpPr>
          <p:cNvPr id="4" name="Header Placeholder 3"/>
          <p:cNvSpPr>
            <a:spLocks noGrp="1"/>
          </p:cNvSpPr>
          <p:nvPr>
            <p:ph type="hdr" sz="quarter"/>
          </p:nvPr>
        </p:nvSpPr>
        <p:spPr/>
        <p:txBody>
          <a:bodyPr/>
          <a:lstStyle/>
          <a:p>
            <a:r>
              <a:rPr lang="en-US"/>
              <a:t>MS Story</a:t>
            </a:r>
            <a:endParaRPr lang="en-US" dirty="0"/>
          </a:p>
        </p:txBody>
      </p:sp>
      <p:sp>
        <p:nvSpPr>
          <p:cNvPr id="5" name="Footer Placeholder 4"/>
          <p:cNvSpPr>
            <a:spLocks noGrp="1"/>
          </p:cNvSpPr>
          <p:nvPr>
            <p:ph type="ftr" sz="quarter" idx="4"/>
          </p:nvPr>
        </p:nvSpPr>
        <p:spPr/>
        <p:txBody>
          <a:bodyPr/>
          <a:lstStyle/>
          <a:p>
            <a:pPr defTabSz="9313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EEC551-8CDA-4EB6-89BB-2A86C9F091C8}" type="datetime8">
              <a:rPr lang="en-US" smtClean="0"/>
              <a:t>1/29/20 3:10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30823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3</a:t>
            </a:fld>
            <a:endParaRPr lang="en-US"/>
          </a:p>
        </p:txBody>
      </p:sp>
    </p:spTree>
    <p:extLst>
      <p:ext uri="{BB962C8B-B14F-4D97-AF65-F5344CB8AC3E}">
        <p14:creationId xmlns:p14="http://schemas.microsoft.com/office/powerpoint/2010/main" val="25934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4</a:t>
            </a:fld>
            <a:endParaRPr lang="en-US"/>
          </a:p>
        </p:txBody>
      </p:sp>
    </p:spTree>
    <p:extLst>
      <p:ext uri="{BB962C8B-B14F-4D97-AF65-F5344CB8AC3E}">
        <p14:creationId xmlns:p14="http://schemas.microsoft.com/office/powerpoint/2010/main" val="293851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7</a:t>
            </a:fld>
            <a:endParaRPr lang="en-US"/>
          </a:p>
        </p:txBody>
      </p:sp>
    </p:spTree>
    <p:extLst>
      <p:ext uri="{BB962C8B-B14F-4D97-AF65-F5344CB8AC3E}">
        <p14:creationId xmlns:p14="http://schemas.microsoft.com/office/powerpoint/2010/main" val="281358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068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58681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9647A-3E31-3A41-A4E9-ABE8D6F99CD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58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37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237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3788" rtl="0" eaLnBrk="1" fontAlgn="auto" latinLnBrk="0" hangingPunct="1">
                <a:lnSpc>
                  <a:spcPct val="100000"/>
                </a:lnSpc>
                <a:spcBef>
                  <a:spcPts val="0"/>
                </a:spcBef>
                <a:spcAft>
                  <a:spcPts val="0"/>
                </a:spcAft>
                <a:buClrTx/>
                <a:buSzTx/>
                <a:buFontTx/>
                <a:buNone/>
                <a:tabLst/>
                <a:defRPr/>
              </a:pPr>
              <a:t>1/28/20 5:05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37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378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47803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436475" cy="7000742"/>
          </a:xfrm>
          <a:prstGeom prst="rect">
            <a:avLst/>
          </a:prstGeom>
        </p:spPr>
      </p:pic>
      <p:sp>
        <p:nvSpPr>
          <p:cNvPr id="2" name="Title 1"/>
          <p:cNvSpPr>
            <a:spLocks noGrp="1"/>
          </p:cNvSpPr>
          <p:nvPr>
            <p:ph type="ctrTitle"/>
          </p:nvPr>
        </p:nvSpPr>
        <p:spPr>
          <a:xfrm>
            <a:off x="773295" y="2661159"/>
            <a:ext cx="8182031" cy="2034064"/>
          </a:xfrm>
        </p:spPr>
        <p:txBody>
          <a:bodyPr lIns="0" tIns="0" rIns="0" bIns="0" anchor="t">
            <a:noAutofit/>
          </a:bodyPr>
          <a:lstStyle>
            <a:lvl1pPr algn="l">
              <a:lnSpc>
                <a:spcPts val="7071"/>
              </a:lnSpc>
              <a:defRPr sz="6528">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13574" y="4787364"/>
            <a:ext cx="8705533" cy="1787490"/>
          </a:xfrm>
        </p:spPr>
        <p:txBody>
          <a:bodyPr lIns="0" tIns="0" rIns="0" bIns="0">
            <a:noAutofit/>
          </a:bodyPr>
          <a:lstStyle>
            <a:lvl1pPr marL="0" indent="0" algn="l">
              <a:lnSpc>
                <a:spcPts val="2448"/>
              </a:lnSpc>
              <a:spcBef>
                <a:spcPts val="0"/>
              </a:spcBef>
              <a:buNone/>
              <a:defRPr sz="2176">
                <a:solidFill>
                  <a:schemeClr val="bg1"/>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13570" y="708164"/>
            <a:ext cx="1580790" cy="552047"/>
          </a:xfrm>
          <a:prstGeom prst="rect">
            <a:avLst/>
          </a:prstGeom>
        </p:spPr>
      </p:pic>
    </p:spTree>
    <p:extLst>
      <p:ext uri="{BB962C8B-B14F-4D97-AF65-F5344CB8AC3E}">
        <p14:creationId xmlns:p14="http://schemas.microsoft.com/office/powerpoint/2010/main" val="3432097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19684-F5A5-440C-8FF3-D4AFE9E7457D}"/>
              </a:ext>
            </a:extLst>
          </p:cNvPr>
          <p:cNvSpPr>
            <a:spLocks noGrp="1"/>
          </p:cNvSpPr>
          <p:nvPr>
            <p:ph type="ctrTitle"/>
          </p:nvPr>
        </p:nvSpPr>
        <p:spPr>
          <a:xfrm>
            <a:off x="924333" y="2113036"/>
            <a:ext cx="10320313" cy="1337596"/>
          </a:xfrm>
        </p:spPr>
        <p:txBody>
          <a:bodyPr anchor="b"/>
          <a:lstStyle>
            <a:lvl1pPr algn="l">
              <a:defRPr sz="4896">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4226F35-EC2E-426A-86F7-B1A2D2D10D37}"/>
              </a:ext>
            </a:extLst>
          </p:cNvPr>
          <p:cNvSpPr>
            <a:spLocks noGrp="1"/>
          </p:cNvSpPr>
          <p:nvPr>
            <p:ph type="subTitle" idx="1"/>
          </p:nvPr>
        </p:nvSpPr>
        <p:spPr>
          <a:xfrm>
            <a:off x="924334" y="3660469"/>
            <a:ext cx="8962664" cy="746083"/>
          </a:xfrm>
        </p:spPr>
        <p:txBody>
          <a:bodyPr/>
          <a:lstStyle>
            <a:lvl1pPr marL="0" indent="0" algn="l">
              <a:buNone/>
              <a:defRPr sz="3264">
                <a:latin typeface="Calibri" panose="020F0502020204030204" pitchFamily="34" charset="0"/>
                <a:cs typeface="Calibri" panose="020F0502020204030204" pitchFamily="34" charset="0"/>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dirty="0"/>
              <a:t>Click to edit Master subtitle style</a:t>
            </a:r>
          </a:p>
        </p:txBody>
      </p:sp>
      <p:sp>
        <p:nvSpPr>
          <p:cNvPr id="5" name="Text Placeholder 4">
            <a:extLst>
              <a:ext uri="{FF2B5EF4-FFF2-40B4-BE49-F238E27FC236}">
                <a16:creationId xmlns:a16="http://schemas.microsoft.com/office/drawing/2014/main" id="{93FCF754-6D54-403C-B017-9153AD0F78B6}"/>
              </a:ext>
            </a:extLst>
          </p:cNvPr>
          <p:cNvSpPr>
            <a:spLocks noGrp="1"/>
          </p:cNvSpPr>
          <p:nvPr>
            <p:ph type="body" sz="quarter" idx="10"/>
          </p:nvPr>
        </p:nvSpPr>
        <p:spPr>
          <a:xfrm>
            <a:off x="924640" y="4597759"/>
            <a:ext cx="6057923" cy="1571024"/>
          </a:xfrm>
        </p:spPr>
        <p:txBody>
          <a:bodyPr/>
          <a:lstStyle>
            <a:lvl1pPr marL="0" indent="0">
              <a:buNone/>
              <a:defRPr sz="2244">
                <a:solidFill>
                  <a:schemeClr val="bg2">
                    <a:lumMod val="50000"/>
                  </a:schemeClr>
                </a:solidFill>
                <a:latin typeface="Calibri" panose="020F0502020204030204" pitchFamily="34" charset="0"/>
                <a:cs typeface="Calibri" panose="020F0502020204030204" pitchFamily="34" charset="0"/>
              </a:defRPr>
            </a:lvl1pPr>
            <a:lvl2pPr>
              <a:defRPr sz="2040"/>
            </a:lvl2pPr>
            <a:lvl3pPr>
              <a:defRPr sz="1836"/>
            </a:lvl3pPr>
            <a:lvl4pPr>
              <a:defRPr sz="1632"/>
            </a:lvl4pPr>
            <a:lvl5pPr>
              <a:defRPr sz="1632"/>
            </a:lvl5pPr>
          </a:lstStyle>
          <a:p>
            <a:pPr lvl="0"/>
            <a:r>
              <a:rPr lang="en-US" dirty="0"/>
              <a:t>Edit Master text styles</a:t>
            </a:r>
          </a:p>
        </p:txBody>
      </p:sp>
      <p:pic>
        <p:nvPicPr>
          <p:cNvPr id="8" name="Picture 7">
            <a:extLst>
              <a:ext uri="{FF2B5EF4-FFF2-40B4-BE49-F238E27FC236}">
                <a16:creationId xmlns:a16="http://schemas.microsoft.com/office/drawing/2014/main" id="{73890CD4-11C3-452E-8489-1142CCE3C6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53"/>
          <a:stretch/>
        </p:blipFill>
        <p:spPr>
          <a:xfrm>
            <a:off x="8138716" y="0"/>
            <a:ext cx="4297759" cy="6994525"/>
          </a:xfrm>
          <a:prstGeom prst="rect">
            <a:avLst/>
          </a:prstGeom>
        </p:spPr>
      </p:pic>
      <p:sp>
        <p:nvSpPr>
          <p:cNvPr id="9" name="Slide Number Placeholder 5">
            <a:extLst>
              <a:ext uri="{FF2B5EF4-FFF2-40B4-BE49-F238E27FC236}">
                <a16:creationId xmlns:a16="http://schemas.microsoft.com/office/drawing/2014/main" id="{225F6417-789A-2A49-9A1F-4333B6E5B5DE}"/>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
        <p:nvSpPr>
          <p:cNvPr id="10" name="TextBox 9">
            <a:extLst>
              <a:ext uri="{FF2B5EF4-FFF2-40B4-BE49-F238E27FC236}">
                <a16:creationId xmlns:a16="http://schemas.microsoft.com/office/drawing/2014/main" id="{A982DF76-F4C7-F84B-9B37-346F8702D644}"/>
              </a:ext>
            </a:extLst>
          </p:cNvPr>
          <p:cNvSpPr txBox="1"/>
          <p:nvPr userDrawn="1"/>
        </p:nvSpPr>
        <p:spPr>
          <a:xfrm>
            <a:off x="5484485" y="6686766"/>
            <a:ext cx="3264575" cy="186521"/>
          </a:xfrm>
          <a:prstGeom prst="rect">
            <a:avLst/>
          </a:prstGeom>
          <a:noFill/>
        </p:spPr>
        <p:txBody>
          <a:bodyPr vert="horz" wrap="none" lIns="0" tIns="0" rIns="0" bIns="0" rtlCol="0" anchor="ctr" anchorCtr="0">
            <a:noAutofit/>
          </a:bodyPr>
          <a:lstStyle/>
          <a:p>
            <a:pPr algn="r"/>
            <a:r>
              <a:rPr lang="en-US" sz="867" b="0" i="0" dirty="0">
                <a:solidFill>
                  <a:schemeClr val="tx1"/>
                </a:solidFill>
                <a:latin typeface="Calibri Regular"/>
              </a:rPr>
              <a:t>Copyright © </a:t>
            </a:r>
            <a:r>
              <a:rPr lang="is-IS" sz="867" b="0" i="0" dirty="0">
                <a:solidFill>
                  <a:schemeClr val="tx1"/>
                </a:solidFill>
                <a:latin typeface="Calibri Regular"/>
              </a:rPr>
              <a:t>2019</a:t>
            </a:r>
            <a:r>
              <a:rPr lang="en-US" sz="867" b="0" i="0" dirty="0">
                <a:solidFill>
                  <a:schemeClr val="tx1"/>
                </a:solidFill>
                <a:latin typeface="Calibri Regular"/>
              </a:rPr>
              <a:t>, Oracle and/or its affiliates. All rights reserved.</a:t>
            </a:r>
          </a:p>
        </p:txBody>
      </p:sp>
    </p:spTree>
    <p:extLst>
      <p:ext uri="{BB962C8B-B14F-4D97-AF65-F5344CB8AC3E}">
        <p14:creationId xmlns:p14="http://schemas.microsoft.com/office/powerpoint/2010/main" val="363122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ith Three Ite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5DFE-0EB5-45AE-824B-D01A3E0653B3}"/>
              </a:ext>
            </a:extLst>
          </p:cNvPr>
          <p:cNvSpPr>
            <a:spLocks noGrp="1"/>
          </p:cNvSpPr>
          <p:nvPr>
            <p:ph type="title" hasCustomPrompt="1"/>
          </p:nvPr>
        </p:nvSpPr>
        <p:spPr/>
        <p:txBody>
          <a:bodyPr/>
          <a:lstStyle>
            <a:lvl1pPr>
              <a:defRPr/>
            </a:lvl1pPr>
          </a:lstStyle>
          <a:p>
            <a:r>
              <a:rPr lang="en-US" dirty="0"/>
              <a:t>Agenda Title</a:t>
            </a:r>
          </a:p>
        </p:txBody>
      </p:sp>
      <p:cxnSp>
        <p:nvCxnSpPr>
          <p:cNvPr id="6" name="Straight Connector 5">
            <a:extLst>
              <a:ext uri="{FF2B5EF4-FFF2-40B4-BE49-F238E27FC236}">
                <a16:creationId xmlns:a16="http://schemas.microsoft.com/office/drawing/2014/main" id="{78988B86-D7C1-401F-AA20-F60971DC3D61}"/>
              </a:ext>
            </a:extLst>
          </p:cNvPr>
          <p:cNvCxnSpPr/>
          <p:nvPr userDrawn="1"/>
        </p:nvCxnSpPr>
        <p:spPr>
          <a:xfrm>
            <a:off x="932736" y="3112564"/>
            <a:ext cx="11503739" cy="0"/>
          </a:xfrm>
          <a:prstGeom prst="line">
            <a:avLst/>
          </a:prstGeom>
          <a:ln w="25400">
            <a:solidFill>
              <a:schemeClr val="accent2"/>
            </a:solidFill>
          </a:ln>
          <a:effectLst>
            <a:glow rad="50800">
              <a:schemeClr val="accent2">
                <a:alpha val="23000"/>
              </a:schemeClr>
            </a:glo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AE70D24B-425C-436D-999D-B65C0148C910}"/>
              </a:ext>
            </a:extLst>
          </p:cNvPr>
          <p:cNvSpPr>
            <a:spLocks noGrp="1"/>
          </p:cNvSpPr>
          <p:nvPr>
            <p:ph idx="1"/>
          </p:nvPr>
        </p:nvSpPr>
        <p:spPr>
          <a:xfrm>
            <a:off x="932736" y="3369038"/>
            <a:ext cx="3329866" cy="1830226"/>
          </a:xfrm>
        </p:spPr>
        <p:txBody>
          <a:bodyPr/>
          <a:lstStyle>
            <a:lvl1pPr>
              <a:defRPr cap="all" spc="306" baseline="0">
                <a:latin typeface="Calibri" panose="020F0502020204030204" pitchFamily="34" charset="0"/>
                <a:cs typeface="Calibri" panose="020F0502020204030204" pitchFamily="34" charset="0"/>
              </a:defRPr>
            </a:lvl1pPr>
          </a:lstStyle>
          <a:p>
            <a:pPr lvl="0"/>
            <a:r>
              <a:rPr lang="en-US" dirty="0"/>
              <a:t>Edit Master text styles</a:t>
            </a:r>
          </a:p>
        </p:txBody>
      </p:sp>
      <p:sp>
        <p:nvSpPr>
          <p:cNvPr id="8" name="Content Placeholder 2">
            <a:extLst>
              <a:ext uri="{FF2B5EF4-FFF2-40B4-BE49-F238E27FC236}">
                <a16:creationId xmlns:a16="http://schemas.microsoft.com/office/drawing/2014/main" id="{FF1EEE31-3F49-4AD9-B02B-F39ACB1153EE}"/>
              </a:ext>
            </a:extLst>
          </p:cNvPr>
          <p:cNvSpPr>
            <a:spLocks noGrp="1"/>
          </p:cNvSpPr>
          <p:nvPr>
            <p:ph idx="10"/>
          </p:nvPr>
        </p:nvSpPr>
        <p:spPr>
          <a:xfrm>
            <a:off x="4543589" y="3369038"/>
            <a:ext cx="3329866" cy="1830226"/>
          </a:xfrm>
        </p:spPr>
        <p:txBody>
          <a:bodyPr/>
          <a:lstStyle>
            <a:lvl1pPr>
              <a:defRPr cap="all" spc="306" baseline="0">
                <a:latin typeface="Calibri" panose="020F0502020204030204" pitchFamily="34" charset="0"/>
                <a:cs typeface="Calibri" panose="020F0502020204030204" pitchFamily="34" charset="0"/>
              </a:defRPr>
            </a:lvl1pPr>
          </a:lstStyle>
          <a:p>
            <a:pPr lvl="0"/>
            <a:r>
              <a:rPr lang="en-US" dirty="0"/>
              <a:t>Edit Master text styles</a:t>
            </a:r>
          </a:p>
        </p:txBody>
      </p:sp>
      <p:sp>
        <p:nvSpPr>
          <p:cNvPr id="9" name="Content Placeholder 2">
            <a:extLst>
              <a:ext uri="{FF2B5EF4-FFF2-40B4-BE49-F238E27FC236}">
                <a16:creationId xmlns:a16="http://schemas.microsoft.com/office/drawing/2014/main" id="{826DF616-AA83-4DAA-9D1E-467219A392A9}"/>
              </a:ext>
            </a:extLst>
          </p:cNvPr>
          <p:cNvSpPr>
            <a:spLocks noGrp="1"/>
          </p:cNvSpPr>
          <p:nvPr>
            <p:ph idx="11"/>
          </p:nvPr>
        </p:nvSpPr>
        <p:spPr>
          <a:xfrm>
            <a:off x="8154441" y="3369038"/>
            <a:ext cx="3329866" cy="1830226"/>
          </a:xfrm>
        </p:spPr>
        <p:txBody>
          <a:bodyPr/>
          <a:lstStyle>
            <a:lvl1pPr>
              <a:defRPr cap="all" spc="306" baseline="0">
                <a:latin typeface="Calibri" panose="020F0502020204030204" pitchFamily="34" charset="0"/>
                <a:cs typeface="Calibri" panose="020F0502020204030204" pitchFamily="34" charset="0"/>
              </a:defRPr>
            </a:lvl1pPr>
          </a:lstStyle>
          <a:p>
            <a:pPr lvl="0"/>
            <a:r>
              <a:rPr lang="en-US" dirty="0"/>
              <a:t>Edit Master text styles</a:t>
            </a:r>
          </a:p>
        </p:txBody>
      </p:sp>
      <p:sp>
        <p:nvSpPr>
          <p:cNvPr id="10" name="Content Placeholder 2">
            <a:extLst>
              <a:ext uri="{FF2B5EF4-FFF2-40B4-BE49-F238E27FC236}">
                <a16:creationId xmlns:a16="http://schemas.microsoft.com/office/drawing/2014/main" id="{5342610D-7955-437F-B566-A07089DCECC1}"/>
              </a:ext>
            </a:extLst>
          </p:cNvPr>
          <p:cNvSpPr>
            <a:spLocks noGrp="1"/>
          </p:cNvSpPr>
          <p:nvPr>
            <p:ph idx="12" hasCustomPrompt="1"/>
          </p:nvPr>
        </p:nvSpPr>
        <p:spPr>
          <a:xfrm>
            <a:off x="932736" y="2040070"/>
            <a:ext cx="3329866" cy="816021"/>
          </a:xfrm>
        </p:spPr>
        <p:txBody>
          <a:bodyPr anchor="b"/>
          <a:lstStyle>
            <a:lvl1pPr>
              <a:defRPr sz="2448" spc="306">
                <a:latin typeface="Calibri" panose="020F0502020204030204" pitchFamily="34" charset="0"/>
                <a:cs typeface="Calibri" panose="020F0502020204030204" pitchFamily="34" charset="0"/>
              </a:defRPr>
            </a:lvl1pPr>
          </a:lstStyle>
          <a:p>
            <a:pPr lvl="0"/>
            <a:r>
              <a:rPr lang="en-US" dirty="0"/>
              <a:t>#</a:t>
            </a:r>
          </a:p>
        </p:txBody>
      </p:sp>
      <p:sp>
        <p:nvSpPr>
          <p:cNvPr id="11" name="Content Placeholder 2">
            <a:extLst>
              <a:ext uri="{FF2B5EF4-FFF2-40B4-BE49-F238E27FC236}">
                <a16:creationId xmlns:a16="http://schemas.microsoft.com/office/drawing/2014/main" id="{3E9A5481-6DBD-415B-9544-39EF361C2489}"/>
              </a:ext>
            </a:extLst>
          </p:cNvPr>
          <p:cNvSpPr>
            <a:spLocks noGrp="1"/>
          </p:cNvSpPr>
          <p:nvPr>
            <p:ph idx="13" hasCustomPrompt="1"/>
          </p:nvPr>
        </p:nvSpPr>
        <p:spPr>
          <a:xfrm>
            <a:off x="4543589" y="2040070"/>
            <a:ext cx="3329866" cy="816021"/>
          </a:xfrm>
        </p:spPr>
        <p:txBody>
          <a:bodyPr anchor="b"/>
          <a:lstStyle>
            <a:lvl1pPr>
              <a:defRPr sz="2448" spc="306">
                <a:latin typeface="Calibri" panose="020F0502020204030204" pitchFamily="34" charset="0"/>
                <a:cs typeface="Calibri" panose="020F0502020204030204" pitchFamily="34" charset="0"/>
              </a:defRPr>
            </a:lvl1pPr>
          </a:lstStyle>
          <a:p>
            <a:pPr lvl="0"/>
            <a:r>
              <a:rPr lang="en-US" dirty="0"/>
              <a:t>#</a:t>
            </a:r>
          </a:p>
        </p:txBody>
      </p:sp>
      <p:sp>
        <p:nvSpPr>
          <p:cNvPr id="12" name="Content Placeholder 2">
            <a:extLst>
              <a:ext uri="{FF2B5EF4-FFF2-40B4-BE49-F238E27FC236}">
                <a16:creationId xmlns:a16="http://schemas.microsoft.com/office/drawing/2014/main" id="{06867243-DBC0-4272-A104-2DF5F5AFE5BA}"/>
              </a:ext>
            </a:extLst>
          </p:cNvPr>
          <p:cNvSpPr>
            <a:spLocks noGrp="1"/>
          </p:cNvSpPr>
          <p:nvPr>
            <p:ph idx="14" hasCustomPrompt="1"/>
          </p:nvPr>
        </p:nvSpPr>
        <p:spPr>
          <a:xfrm>
            <a:off x="8154441" y="2040070"/>
            <a:ext cx="3329866" cy="816021"/>
          </a:xfrm>
        </p:spPr>
        <p:txBody>
          <a:bodyPr anchor="b"/>
          <a:lstStyle>
            <a:lvl1pPr>
              <a:defRPr sz="2448" spc="306">
                <a:latin typeface="Calibri" panose="020F0502020204030204" pitchFamily="34" charset="0"/>
                <a:cs typeface="Calibri" panose="020F0502020204030204" pitchFamily="34" charset="0"/>
              </a:defRPr>
            </a:lvl1pPr>
          </a:lstStyle>
          <a:p>
            <a:pPr lvl="0"/>
            <a:r>
              <a:rPr lang="en-US" dirty="0"/>
              <a:t>#</a:t>
            </a:r>
          </a:p>
        </p:txBody>
      </p:sp>
      <p:sp>
        <p:nvSpPr>
          <p:cNvPr id="13" name="Isosceles Triangle 12">
            <a:extLst>
              <a:ext uri="{FF2B5EF4-FFF2-40B4-BE49-F238E27FC236}">
                <a16:creationId xmlns:a16="http://schemas.microsoft.com/office/drawing/2014/main" id="{4881E62D-ADDF-4013-8D61-B22252D4BDDB}"/>
              </a:ext>
            </a:extLst>
          </p:cNvPr>
          <p:cNvSpPr/>
          <p:nvPr userDrawn="1"/>
        </p:nvSpPr>
        <p:spPr>
          <a:xfrm rot="10800000" flipH="1" flipV="1">
            <a:off x="8837670" y="5284604"/>
            <a:ext cx="3598805" cy="1709921"/>
          </a:xfrm>
          <a:prstGeom prst="triangle">
            <a:avLst>
              <a:gd name="adj" fmla="val 100000"/>
            </a:avLst>
          </a:prstGeom>
          <a:gradFill>
            <a:gsLst>
              <a:gs pos="0">
                <a:schemeClr val="accent2">
                  <a:lumMod val="20000"/>
                  <a:lumOff val="80000"/>
                  <a:alpha val="85000"/>
                </a:schemeClr>
              </a:gs>
              <a:gs pos="100000">
                <a:schemeClr val="accent2">
                  <a:lumMod val="60000"/>
                  <a:lumOff val="40000"/>
                  <a:alpha val="3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36" b="0" i="0" dirty="0">
              <a:solidFill>
                <a:srgbClr val="FFFFFF"/>
              </a:solidFill>
              <a:latin typeface="Calibri Regular"/>
            </a:endParaRPr>
          </a:p>
        </p:txBody>
      </p:sp>
      <p:sp>
        <p:nvSpPr>
          <p:cNvPr id="14" name="Isosceles Triangle 13">
            <a:extLst>
              <a:ext uri="{FF2B5EF4-FFF2-40B4-BE49-F238E27FC236}">
                <a16:creationId xmlns:a16="http://schemas.microsoft.com/office/drawing/2014/main" id="{9E7C63DD-226B-42E0-BA10-6E9B00BF4E7F}"/>
              </a:ext>
            </a:extLst>
          </p:cNvPr>
          <p:cNvSpPr/>
          <p:nvPr userDrawn="1"/>
        </p:nvSpPr>
        <p:spPr>
          <a:xfrm rot="10800000" flipH="1" flipV="1">
            <a:off x="3474440" y="6283415"/>
            <a:ext cx="8962035" cy="711109"/>
          </a:xfrm>
          <a:prstGeom prst="triangle">
            <a:avLst>
              <a:gd name="adj" fmla="val 100000"/>
            </a:avLst>
          </a:prstGeom>
          <a:gradFill>
            <a:gsLst>
              <a:gs pos="6000">
                <a:schemeClr val="accent2">
                  <a:lumMod val="40000"/>
                  <a:lumOff val="60000"/>
                  <a:alpha val="33000"/>
                </a:schemeClr>
              </a:gs>
              <a:gs pos="100000">
                <a:schemeClr val="accent2">
                  <a:lumMod val="50000"/>
                  <a:alpha val="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36" b="0" i="0" dirty="0">
              <a:solidFill>
                <a:srgbClr val="FFFFFF"/>
              </a:solidFill>
              <a:latin typeface="Calibri Regular"/>
            </a:endParaRPr>
          </a:p>
        </p:txBody>
      </p:sp>
      <p:sp>
        <p:nvSpPr>
          <p:cNvPr id="15" name="Slide Number Placeholder 5">
            <a:extLst>
              <a:ext uri="{FF2B5EF4-FFF2-40B4-BE49-F238E27FC236}">
                <a16:creationId xmlns:a16="http://schemas.microsoft.com/office/drawing/2014/main" id="{63C9A268-0C22-DB43-97C8-D392D6D2ECED}"/>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
        <p:nvSpPr>
          <p:cNvPr id="16" name="TextBox 15">
            <a:extLst>
              <a:ext uri="{FF2B5EF4-FFF2-40B4-BE49-F238E27FC236}">
                <a16:creationId xmlns:a16="http://schemas.microsoft.com/office/drawing/2014/main" id="{F005D136-49F7-4747-9C73-FC4E9EE050E5}"/>
              </a:ext>
            </a:extLst>
          </p:cNvPr>
          <p:cNvSpPr txBox="1"/>
          <p:nvPr userDrawn="1"/>
        </p:nvSpPr>
        <p:spPr>
          <a:xfrm>
            <a:off x="5484485" y="6686766"/>
            <a:ext cx="3264575" cy="186521"/>
          </a:xfrm>
          <a:prstGeom prst="rect">
            <a:avLst/>
          </a:prstGeom>
          <a:noFill/>
        </p:spPr>
        <p:txBody>
          <a:bodyPr vert="horz" wrap="none" lIns="0" tIns="0" rIns="0" bIns="0" rtlCol="0" anchor="ctr" anchorCtr="0">
            <a:noAutofit/>
          </a:bodyPr>
          <a:lstStyle/>
          <a:p>
            <a:pPr algn="r"/>
            <a:r>
              <a:rPr lang="en-US" sz="867" b="0" i="0" dirty="0">
                <a:solidFill>
                  <a:schemeClr val="tx1"/>
                </a:solidFill>
                <a:latin typeface="Calibri Regular"/>
              </a:rPr>
              <a:t>Copyright © </a:t>
            </a:r>
            <a:r>
              <a:rPr lang="is-IS" sz="867" b="0" i="0" dirty="0">
                <a:solidFill>
                  <a:schemeClr val="tx1"/>
                </a:solidFill>
                <a:latin typeface="Calibri Regular"/>
              </a:rPr>
              <a:t>2019</a:t>
            </a:r>
            <a:r>
              <a:rPr lang="en-US" sz="867" b="0" i="0" dirty="0">
                <a:solidFill>
                  <a:schemeClr val="tx1"/>
                </a:solidFill>
                <a:latin typeface="Calibri Regular"/>
              </a:rPr>
              <a:t>, Oracle and/or its affiliates. All rights reserved.</a:t>
            </a:r>
          </a:p>
        </p:txBody>
      </p:sp>
      <p:pic>
        <p:nvPicPr>
          <p:cNvPr id="4" name="Picture 3" descr="A close up of a logo&#10;&#10;Description automatically generated">
            <a:extLst>
              <a:ext uri="{FF2B5EF4-FFF2-40B4-BE49-F238E27FC236}">
                <a16:creationId xmlns:a16="http://schemas.microsoft.com/office/drawing/2014/main" id="{28608D16-4055-46B5-84A9-2A7CA566B49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41900" y="6357482"/>
            <a:ext cx="1459203" cy="637044"/>
          </a:xfrm>
          <a:prstGeom prst="rect">
            <a:avLst/>
          </a:prstGeom>
        </p:spPr>
      </p:pic>
    </p:spTree>
    <p:extLst>
      <p:ext uri="{BB962C8B-B14F-4D97-AF65-F5344CB8AC3E}">
        <p14:creationId xmlns:p14="http://schemas.microsoft.com/office/powerpoint/2010/main" val="21433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ith Over Three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5DFE-0EB5-45AE-824B-D01A3E0653B3}"/>
              </a:ext>
            </a:extLst>
          </p:cNvPr>
          <p:cNvSpPr>
            <a:spLocks noGrp="1"/>
          </p:cNvSpPr>
          <p:nvPr>
            <p:ph type="title" hasCustomPrompt="1"/>
          </p:nvPr>
        </p:nvSpPr>
        <p:spPr/>
        <p:txBody>
          <a:bodyPr/>
          <a:lstStyle>
            <a:lvl1pPr>
              <a:defRPr/>
            </a:lvl1pPr>
          </a:lstStyle>
          <a:p>
            <a:r>
              <a:rPr lang="en-US" dirty="0"/>
              <a:t>Agenda Title</a:t>
            </a:r>
          </a:p>
        </p:txBody>
      </p:sp>
      <p:sp>
        <p:nvSpPr>
          <p:cNvPr id="8" name="Content Placeholder 2">
            <a:extLst>
              <a:ext uri="{FF2B5EF4-FFF2-40B4-BE49-F238E27FC236}">
                <a16:creationId xmlns:a16="http://schemas.microsoft.com/office/drawing/2014/main" id="{FF1EEE31-3F49-4AD9-B02B-F39ACB1153EE}"/>
              </a:ext>
            </a:extLst>
          </p:cNvPr>
          <p:cNvSpPr>
            <a:spLocks noGrp="1"/>
          </p:cNvSpPr>
          <p:nvPr>
            <p:ph idx="10"/>
          </p:nvPr>
        </p:nvSpPr>
        <p:spPr>
          <a:xfrm>
            <a:off x="3264581" y="2040070"/>
            <a:ext cx="8239158" cy="3567208"/>
          </a:xfrm>
        </p:spPr>
        <p:txBody>
          <a:bodyPr/>
          <a:lstStyle>
            <a:lvl1pPr>
              <a:lnSpc>
                <a:spcPct val="100000"/>
              </a:lnSpc>
              <a:defRPr cap="all" spc="306" baseline="0">
                <a:latin typeface="Calibri" panose="020F0502020204030204" pitchFamily="34" charset="0"/>
                <a:cs typeface="Calibri" panose="020F0502020204030204" pitchFamily="34" charset="0"/>
              </a:defRPr>
            </a:lvl1pPr>
          </a:lstStyle>
          <a:p>
            <a:pPr lvl="0"/>
            <a:r>
              <a:rPr lang="en-US" dirty="0"/>
              <a:t>Edit Master text styles</a:t>
            </a:r>
          </a:p>
        </p:txBody>
      </p:sp>
      <p:sp>
        <p:nvSpPr>
          <p:cNvPr id="15" name="Isosceles Triangle 14">
            <a:extLst>
              <a:ext uri="{FF2B5EF4-FFF2-40B4-BE49-F238E27FC236}">
                <a16:creationId xmlns:a16="http://schemas.microsoft.com/office/drawing/2014/main" id="{54BBC276-C308-4CCF-B7A1-1DC5EA91F5A3}"/>
              </a:ext>
            </a:extLst>
          </p:cNvPr>
          <p:cNvSpPr/>
          <p:nvPr userDrawn="1"/>
        </p:nvSpPr>
        <p:spPr>
          <a:xfrm rot="10800000" flipH="1" flipV="1">
            <a:off x="8837670" y="5284604"/>
            <a:ext cx="3598805" cy="1709921"/>
          </a:xfrm>
          <a:prstGeom prst="triangle">
            <a:avLst>
              <a:gd name="adj" fmla="val 100000"/>
            </a:avLst>
          </a:prstGeom>
          <a:gradFill>
            <a:gsLst>
              <a:gs pos="0">
                <a:schemeClr val="accent2">
                  <a:lumMod val="20000"/>
                  <a:lumOff val="80000"/>
                  <a:alpha val="85000"/>
                </a:schemeClr>
              </a:gs>
              <a:gs pos="100000">
                <a:schemeClr val="accent2">
                  <a:lumMod val="60000"/>
                  <a:lumOff val="40000"/>
                  <a:alpha val="3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36" b="0" i="0" dirty="0">
              <a:solidFill>
                <a:srgbClr val="FFFFFF"/>
              </a:solidFill>
              <a:latin typeface="Calibri Regular"/>
            </a:endParaRPr>
          </a:p>
        </p:txBody>
      </p:sp>
      <p:sp>
        <p:nvSpPr>
          <p:cNvPr id="16" name="Isosceles Triangle 15">
            <a:extLst>
              <a:ext uri="{FF2B5EF4-FFF2-40B4-BE49-F238E27FC236}">
                <a16:creationId xmlns:a16="http://schemas.microsoft.com/office/drawing/2014/main" id="{A718FC92-F056-4E11-A3D3-757C5F800E14}"/>
              </a:ext>
            </a:extLst>
          </p:cNvPr>
          <p:cNvSpPr/>
          <p:nvPr userDrawn="1"/>
        </p:nvSpPr>
        <p:spPr>
          <a:xfrm rot="10800000" flipH="1" flipV="1">
            <a:off x="3474440" y="6283415"/>
            <a:ext cx="8962035" cy="711109"/>
          </a:xfrm>
          <a:prstGeom prst="triangle">
            <a:avLst>
              <a:gd name="adj" fmla="val 100000"/>
            </a:avLst>
          </a:prstGeom>
          <a:gradFill>
            <a:gsLst>
              <a:gs pos="6000">
                <a:schemeClr val="accent2">
                  <a:lumMod val="40000"/>
                  <a:lumOff val="60000"/>
                  <a:alpha val="33000"/>
                </a:schemeClr>
              </a:gs>
              <a:gs pos="100000">
                <a:schemeClr val="accent2">
                  <a:lumMod val="50000"/>
                  <a:alpha val="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endParaRPr lang="en-US" sz="1836" b="0" i="0" dirty="0">
              <a:solidFill>
                <a:srgbClr val="FFFFFF"/>
              </a:solidFill>
              <a:latin typeface="Calibri Regular"/>
            </a:endParaRPr>
          </a:p>
        </p:txBody>
      </p:sp>
      <p:sp>
        <p:nvSpPr>
          <p:cNvPr id="20" name="Text Placeholder 19">
            <a:extLst>
              <a:ext uri="{FF2B5EF4-FFF2-40B4-BE49-F238E27FC236}">
                <a16:creationId xmlns:a16="http://schemas.microsoft.com/office/drawing/2014/main" id="{48F6BBE8-833C-42CF-8237-ECFCB861414C}"/>
              </a:ext>
            </a:extLst>
          </p:cNvPr>
          <p:cNvSpPr>
            <a:spLocks noGrp="1"/>
          </p:cNvSpPr>
          <p:nvPr>
            <p:ph type="body" sz="quarter" idx="11" hasCustomPrompt="1"/>
          </p:nvPr>
        </p:nvSpPr>
        <p:spPr>
          <a:xfrm>
            <a:off x="932736" y="2040071"/>
            <a:ext cx="1655601" cy="3566884"/>
          </a:xfrm>
        </p:spPr>
        <p:txBody>
          <a:bodyPr vert="horz" lIns="0" tIns="0" rIns="0" bIns="0" rtlCol="0">
            <a:noAutofit/>
          </a:bodyPr>
          <a:lstStyle>
            <a:lvl1pPr algn="r">
              <a:lnSpc>
                <a:spcPct val="100000"/>
              </a:lnSpc>
              <a:defRPr lang="en-US" cap="all" spc="306" baseline="0" smtClean="0">
                <a:latin typeface="Calibri" panose="020F0502020204030204" pitchFamily="34" charset="0"/>
                <a:cs typeface="Calibri" panose="020F0502020204030204" pitchFamily="34" charset="0"/>
              </a:defRPr>
            </a:lvl1pPr>
            <a:lvl2pPr>
              <a:defRPr lang="en-US" smtClean="0"/>
            </a:lvl2pPr>
            <a:lvl3pPr>
              <a:defRPr lang="en-US" smtClean="0"/>
            </a:lvl3pPr>
            <a:lvl4pPr>
              <a:defRPr lang="en-US" smtClean="0"/>
            </a:lvl4pPr>
            <a:lvl5pPr>
              <a:defRPr lang="en-US"/>
            </a:lvl5pPr>
          </a:lstStyle>
          <a:p>
            <a:pPr lvl="0"/>
            <a:r>
              <a:rPr lang="en-US" dirty="0"/>
              <a:t>Item #</a:t>
            </a:r>
          </a:p>
        </p:txBody>
      </p:sp>
      <p:sp>
        <p:nvSpPr>
          <p:cNvPr id="7" name="Slide Number Placeholder 5">
            <a:extLst>
              <a:ext uri="{FF2B5EF4-FFF2-40B4-BE49-F238E27FC236}">
                <a16:creationId xmlns:a16="http://schemas.microsoft.com/office/drawing/2014/main" id="{6CBD8C3A-6684-BA49-9A92-4A629CFD6867}"/>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397992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6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30A0005-A6D1-0141-A851-16D13253BFB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9131" y="3531"/>
            <a:ext cx="12436475" cy="6994525"/>
          </a:xfrm>
          <a:prstGeom prst="rect">
            <a:avLst/>
          </a:prstGeom>
        </p:spPr>
      </p:pic>
      <p:sp>
        <p:nvSpPr>
          <p:cNvPr id="3" name="Content Placeholder 2">
            <a:extLst>
              <a:ext uri="{FF2B5EF4-FFF2-40B4-BE49-F238E27FC236}">
                <a16:creationId xmlns:a16="http://schemas.microsoft.com/office/drawing/2014/main" id="{69461725-B573-4103-8871-2196B46C4D9D}"/>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3C324BA6-DF96-40A1-AC0A-55A01725FC62}"/>
              </a:ext>
            </a:extLst>
          </p:cNvPr>
          <p:cNvGrpSpPr/>
          <p:nvPr userDrawn="1"/>
        </p:nvGrpSpPr>
        <p:grpSpPr>
          <a:xfrm>
            <a:off x="299576" y="322213"/>
            <a:ext cx="11837323" cy="6350099"/>
            <a:chOff x="293687" y="315924"/>
            <a:chExt cx="11604626" cy="6226152"/>
          </a:xfrm>
        </p:grpSpPr>
        <p:sp>
          <p:nvSpPr>
            <p:cNvPr id="13" name="Freeform 13">
              <a:extLst>
                <a:ext uri="{FF2B5EF4-FFF2-40B4-BE49-F238E27FC236}">
                  <a16:creationId xmlns:a16="http://schemas.microsoft.com/office/drawing/2014/main" id="{58083DB7-6176-4911-8E33-5E09BEF3119F}"/>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nvGrpSpPr>
            <p:cNvPr id="14" name="Group 13">
              <a:extLst>
                <a:ext uri="{FF2B5EF4-FFF2-40B4-BE49-F238E27FC236}">
                  <a16:creationId xmlns:a16="http://schemas.microsoft.com/office/drawing/2014/main" id="{43761DBE-19DF-45D3-A001-85188C1591B6}"/>
                </a:ext>
              </a:extLst>
            </p:cNvPr>
            <p:cNvGrpSpPr/>
            <p:nvPr userDrawn="1"/>
          </p:nvGrpSpPr>
          <p:grpSpPr>
            <a:xfrm>
              <a:off x="293687" y="315924"/>
              <a:ext cx="11604626" cy="6226152"/>
              <a:chOff x="293687" y="315776"/>
              <a:chExt cx="11604626" cy="6226152"/>
            </a:xfrm>
          </p:grpSpPr>
          <p:sp>
            <p:nvSpPr>
              <p:cNvPr id="15" name="Freeform 9">
                <a:extLst>
                  <a:ext uri="{FF2B5EF4-FFF2-40B4-BE49-F238E27FC236}">
                    <a16:creationId xmlns:a16="http://schemas.microsoft.com/office/drawing/2014/main" id="{941DEA50-5FC5-46CF-9041-2B5FD43F4B13}"/>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6" name="Freeform 9">
                <a:extLst>
                  <a:ext uri="{FF2B5EF4-FFF2-40B4-BE49-F238E27FC236}">
                    <a16:creationId xmlns:a16="http://schemas.microsoft.com/office/drawing/2014/main" id="{69674EC5-2F64-4E5C-90A6-23CF21AE6C25}"/>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7" name="Freeform 9">
                <a:extLst>
                  <a:ext uri="{FF2B5EF4-FFF2-40B4-BE49-F238E27FC236}">
                    <a16:creationId xmlns:a16="http://schemas.microsoft.com/office/drawing/2014/main" id="{745E18BA-07F9-40BD-9E3F-C87D401377A0}"/>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8" name="Freeform 9">
                <a:extLst>
                  <a:ext uri="{FF2B5EF4-FFF2-40B4-BE49-F238E27FC236}">
                    <a16:creationId xmlns:a16="http://schemas.microsoft.com/office/drawing/2014/main" id="{50931B52-4CF8-4BDD-8F98-385A143563F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grpSp>
      <p:pic>
        <p:nvPicPr>
          <p:cNvPr id="11" name="Picture 10" descr="Oracle logo in white on red staging background" title="Oracle red badge logo">
            <a:extLst>
              <a:ext uri="{FF2B5EF4-FFF2-40B4-BE49-F238E27FC236}">
                <a16:creationId xmlns:a16="http://schemas.microsoft.com/office/drawing/2014/main" id="{2BA01BBF-C341-4955-BE6D-D4D4F85CCCA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4" name="Title 3">
            <a:extLst>
              <a:ext uri="{FF2B5EF4-FFF2-40B4-BE49-F238E27FC236}">
                <a16:creationId xmlns:a16="http://schemas.microsoft.com/office/drawing/2014/main" id="{1E84DF17-D1AB-4395-A7AA-61DC1CA8F4A5}"/>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a16="http://schemas.microsoft.com/office/drawing/2014/main" id="{2F59102F-554E-064F-A7B0-A6142044C1F9}"/>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
        <p:nvSpPr>
          <p:cNvPr id="20" name="TextBox 19">
            <a:extLst>
              <a:ext uri="{FF2B5EF4-FFF2-40B4-BE49-F238E27FC236}">
                <a16:creationId xmlns:a16="http://schemas.microsoft.com/office/drawing/2014/main" id="{3A86E57A-A9EA-EA41-BFC2-16E4A3781393}"/>
              </a:ext>
            </a:extLst>
          </p:cNvPr>
          <p:cNvSpPr txBox="1"/>
          <p:nvPr userDrawn="1"/>
        </p:nvSpPr>
        <p:spPr>
          <a:xfrm>
            <a:off x="5484485" y="6686766"/>
            <a:ext cx="3264575" cy="186521"/>
          </a:xfrm>
          <a:prstGeom prst="rect">
            <a:avLst/>
          </a:prstGeom>
          <a:noFill/>
        </p:spPr>
        <p:txBody>
          <a:bodyPr vert="horz" wrap="none" lIns="0" tIns="0" rIns="0" bIns="0" rtlCol="0" anchor="ctr" anchorCtr="0">
            <a:noAutofit/>
          </a:bodyPr>
          <a:lstStyle/>
          <a:p>
            <a:pPr algn="r"/>
            <a:r>
              <a:rPr lang="en-US" sz="867" b="0" i="0" dirty="0">
                <a:solidFill>
                  <a:schemeClr val="tx1"/>
                </a:solidFill>
                <a:latin typeface="Calibri Regular"/>
              </a:rPr>
              <a:t>Copyright © </a:t>
            </a:r>
            <a:r>
              <a:rPr lang="is-IS" sz="867" b="0" i="0" dirty="0">
                <a:solidFill>
                  <a:schemeClr val="tx1"/>
                </a:solidFill>
                <a:latin typeface="Calibri Regular"/>
              </a:rPr>
              <a:t>2019</a:t>
            </a:r>
            <a:r>
              <a:rPr lang="en-US" sz="867" b="0" i="0" dirty="0">
                <a:solidFill>
                  <a:schemeClr val="tx1"/>
                </a:solidFill>
                <a:latin typeface="Calibri Regular"/>
              </a:rPr>
              <a:t>, Oracle and/or its affiliates. All rights reserved.</a:t>
            </a:r>
          </a:p>
        </p:txBody>
      </p:sp>
    </p:spTree>
    <p:extLst>
      <p:ext uri="{BB962C8B-B14F-4D97-AF65-F5344CB8AC3E}">
        <p14:creationId xmlns:p14="http://schemas.microsoft.com/office/powerpoint/2010/main" val="220926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61725-B573-4103-8871-2196B46C4D9D}"/>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Oracle logo in white on red staging background" title="Oracle red badge logo">
            <a:extLst>
              <a:ext uri="{FF2B5EF4-FFF2-40B4-BE49-F238E27FC236}">
                <a16:creationId xmlns:a16="http://schemas.microsoft.com/office/drawing/2014/main" id="{2BA01BBF-C341-4955-BE6D-D4D4F85CCC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4" name="Title 3">
            <a:extLst>
              <a:ext uri="{FF2B5EF4-FFF2-40B4-BE49-F238E27FC236}">
                <a16:creationId xmlns:a16="http://schemas.microsoft.com/office/drawing/2014/main" id="{1E84DF17-D1AB-4395-A7AA-61DC1CA8F4A5}"/>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a16="http://schemas.microsoft.com/office/drawing/2014/main" id="{6C2D7855-6D68-2649-BAE4-A09DDA641068}"/>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35067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a:xfrm>
            <a:off x="932736" y="2219429"/>
            <a:ext cx="10551573" cy="3949355"/>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ext Placeholder 12"/>
          <p:cNvSpPr>
            <a:spLocks noGrp="1"/>
          </p:cNvSpPr>
          <p:nvPr>
            <p:ph type="body" sz="quarter" idx="13" hasCustomPrompt="1"/>
          </p:nvPr>
        </p:nvSpPr>
        <p:spPr>
          <a:xfrm>
            <a:off x="932736" y="1701316"/>
            <a:ext cx="10571005" cy="435215"/>
          </a:xfrm>
        </p:spPr>
        <p:txBody>
          <a:bodyPr>
            <a:noAutofit/>
          </a:bodyPr>
          <a:lstStyle>
            <a:lvl1pPr marL="1620" indent="0">
              <a:spcBef>
                <a:spcPts val="0"/>
              </a:spcBef>
              <a:buFontTx/>
              <a:buNone/>
              <a:defRPr sz="2448" b="0" baseline="0">
                <a:solidFill>
                  <a:schemeClr val="bg2">
                    <a:lumMod val="50000"/>
                  </a:schemeClr>
                </a:solidFill>
                <a:latin typeface="Calibri" panose="020F0502020204030204" pitchFamily="34" charset="0"/>
                <a:cs typeface="Calibri" panose="020F0502020204030204" pitchFamily="34" charset="0"/>
              </a:defRPr>
            </a:lvl1pPr>
            <a:lvl2pPr marL="1620" indent="0">
              <a:buFontTx/>
              <a:buNone/>
              <a:defRPr sz="2448"/>
            </a:lvl2pPr>
            <a:lvl3pPr marL="1620" indent="0">
              <a:buFontTx/>
              <a:buNone/>
              <a:defRPr sz="2448"/>
            </a:lvl3pPr>
            <a:lvl4pPr marL="1620" indent="0">
              <a:buFontTx/>
              <a:buNone/>
              <a:defRPr sz="2448"/>
            </a:lvl4pPr>
            <a:lvl5pPr marL="1620" indent="0">
              <a:buFontTx/>
              <a:buNone/>
              <a:defRPr sz="2448"/>
            </a:lvl5pPr>
            <a:lvl6pPr marL="1620" indent="0">
              <a:buFontTx/>
              <a:buNone/>
              <a:defRPr sz="2448"/>
            </a:lvl6pPr>
            <a:lvl7pPr marL="1620" indent="0">
              <a:buFontTx/>
              <a:buNone/>
              <a:defRPr sz="2448"/>
            </a:lvl7pPr>
            <a:lvl8pPr marL="1620" indent="0">
              <a:buFontTx/>
              <a:buNone/>
              <a:defRPr sz="2448"/>
            </a:lvl8pPr>
            <a:lvl9pPr marL="1620" indent="0">
              <a:buFontTx/>
              <a:buNone/>
              <a:defRPr sz="2448"/>
            </a:lvl9pPr>
          </a:lstStyle>
          <a:p>
            <a:pPr lvl="0"/>
            <a:r>
              <a:rPr dirty="0"/>
              <a:t>Click to add subtitle</a:t>
            </a:r>
          </a:p>
        </p:txBody>
      </p:sp>
      <p:pic>
        <p:nvPicPr>
          <p:cNvPr id="13" name="Picture 12" descr="Oracle logo in white on red staging background" title="Oracle red badge logo">
            <a:extLst>
              <a:ext uri="{FF2B5EF4-FFF2-40B4-BE49-F238E27FC236}">
                <a16:creationId xmlns:a16="http://schemas.microsoft.com/office/drawing/2014/main" id="{448D3FB4-719E-4780-A37C-6F1518F05A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14" name="Slide Number Placeholder 5">
            <a:extLst>
              <a:ext uri="{FF2B5EF4-FFF2-40B4-BE49-F238E27FC236}">
                <a16:creationId xmlns:a16="http://schemas.microsoft.com/office/drawing/2014/main" id="{EE3B7154-F78C-BE4E-AFC3-436ABD908008}"/>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278487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61725-B573-4103-8871-2196B46C4D9D}"/>
              </a:ext>
            </a:extLst>
          </p:cNvPr>
          <p:cNvSpPr>
            <a:spLocks noGrp="1"/>
          </p:cNvSpPr>
          <p:nvPr>
            <p:ph idx="1"/>
          </p:nvPr>
        </p:nvSpPr>
        <p:spPr>
          <a:xfrm>
            <a:off x="932736" y="1989553"/>
            <a:ext cx="5130046"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E7501844-CB78-4978-A465-98A5F1B24AF5}"/>
              </a:ext>
            </a:extLst>
          </p:cNvPr>
          <p:cNvSpPr>
            <a:spLocks noGrp="1"/>
          </p:cNvSpPr>
          <p:nvPr>
            <p:ph idx="10"/>
          </p:nvPr>
        </p:nvSpPr>
        <p:spPr>
          <a:xfrm>
            <a:off x="6354261" y="1989553"/>
            <a:ext cx="5130046"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Oracle logo in white on red staging background" title="Oracle red badge logo">
            <a:extLst>
              <a:ext uri="{FF2B5EF4-FFF2-40B4-BE49-F238E27FC236}">
                <a16:creationId xmlns:a16="http://schemas.microsoft.com/office/drawing/2014/main" id="{957D65B5-AF6A-402E-B0C5-2D90791FF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5" name="Title 4">
            <a:extLst>
              <a:ext uri="{FF2B5EF4-FFF2-40B4-BE49-F238E27FC236}">
                <a16:creationId xmlns:a16="http://schemas.microsoft.com/office/drawing/2014/main" id="{D7D94F9B-E8BD-43C3-B0DA-A8E9D9537B36}"/>
              </a:ext>
            </a:extLst>
          </p:cNvPr>
          <p:cNvSpPr>
            <a:spLocks noGrp="1"/>
          </p:cNvSpPr>
          <p:nvPr>
            <p:ph type="title"/>
          </p:nvPr>
        </p:nvSpPr>
        <p:spPr/>
        <p:txBody>
          <a:bodyPr/>
          <a:lstStyle/>
          <a:p>
            <a:r>
              <a:rPr lang="en-US" dirty="0"/>
              <a:t>Click to edit Master title style</a:t>
            </a:r>
          </a:p>
        </p:txBody>
      </p:sp>
      <p:sp>
        <p:nvSpPr>
          <p:cNvPr id="20" name="Slide Number Placeholder 5">
            <a:extLst>
              <a:ext uri="{FF2B5EF4-FFF2-40B4-BE49-F238E27FC236}">
                <a16:creationId xmlns:a16="http://schemas.microsoft.com/office/drawing/2014/main" id="{8EDEA3B2-4C6A-E146-8574-B6793B98236F}"/>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27640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BD3F65-FFCD-4109-BD2C-35A7A20FB1BA}"/>
              </a:ext>
            </a:extLst>
          </p:cNvPr>
          <p:cNvSpPr>
            <a:spLocks noGrp="1"/>
          </p:cNvSpPr>
          <p:nvPr>
            <p:ph type="body" idx="1"/>
          </p:nvPr>
        </p:nvSpPr>
        <p:spPr>
          <a:xfrm>
            <a:off x="932735" y="1520697"/>
            <a:ext cx="5130046" cy="787856"/>
          </a:xfrm>
        </p:spPr>
        <p:txBody>
          <a:bodyPr anchor="b"/>
          <a:lstStyle>
            <a:lvl1pPr marL="0" indent="0">
              <a:buNone/>
              <a:defRPr sz="2448" b="0" i="0">
                <a:solidFill>
                  <a:schemeClr val="bg2">
                    <a:lumMod val="50000"/>
                  </a:schemeClr>
                </a:solidFill>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Edit Master text styles</a:t>
            </a:r>
          </a:p>
        </p:txBody>
      </p:sp>
      <p:sp>
        <p:nvSpPr>
          <p:cNvPr id="4" name="Content Placeholder 3">
            <a:extLst>
              <a:ext uri="{FF2B5EF4-FFF2-40B4-BE49-F238E27FC236}">
                <a16:creationId xmlns:a16="http://schemas.microsoft.com/office/drawing/2014/main" id="{B285335E-8372-4D08-8FAD-4BB267A61AD5}"/>
              </a:ext>
            </a:extLst>
          </p:cNvPr>
          <p:cNvSpPr>
            <a:spLocks noGrp="1"/>
          </p:cNvSpPr>
          <p:nvPr>
            <p:ph sz="half" idx="2"/>
          </p:nvPr>
        </p:nvSpPr>
        <p:spPr>
          <a:xfrm>
            <a:off x="942435" y="2466217"/>
            <a:ext cx="5130046" cy="3702565"/>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6A39410-338D-4788-85DD-2C61E6843789}"/>
              </a:ext>
            </a:extLst>
          </p:cNvPr>
          <p:cNvSpPr>
            <a:spLocks noGrp="1"/>
          </p:cNvSpPr>
          <p:nvPr>
            <p:ph type="body" sz="quarter" idx="3"/>
          </p:nvPr>
        </p:nvSpPr>
        <p:spPr>
          <a:xfrm>
            <a:off x="6354261" y="1520698"/>
            <a:ext cx="5130046" cy="787856"/>
          </a:xfrm>
        </p:spPr>
        <p:txBody>
          <a:bodyPr anchor="b"/>
          <a:lstStyle>
            <a:lvl1pPr marL="0" indent="0">
              <a:buNone/>
              <a:defRPr sz="2448" b="0" i="0">
                <a:solidFill>
                  <a:schemeClr val="bg2">
                    <a:lumMod val="50000"/>
                  </a:schemeClr>
                </a:solidFill>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Edit Master text styles</a:t>
            </a:r>
          </a:p>
        </p:txBody>
      </p:sp>
      <p:sp>
        <p:nvSpPr>
          <p:cNvPr id="6" name="Content Placeholder 5">
            <a:extLst>
              <a:ext uri="{FF2B5EF4-FFF2-40B4-BE49-F238E27FC236}">
                <a16:creationId xmlns:a16="http://schemas.microsoft.com/office/drawing/2014/main" id="{FBF2662C-8884-4581-9290-A9117B364113}"/>
              </a:ext>
            </a:extLst>
          </p:cNvPr>
          <p:cNvSpPr>
            <a:spLocks noGrp="1"/>
          </p:cNvSpPr>
          <p:nvPr>
            <p:ph sz="quarter" idx="4"/>
          </p:nvPr>
        </p:nvSpPr>
        <p:spPr>
          <a:xfrm>
            <a:off x="6354261" y="2466217"/>
            <a:ext cx="5130046" cy="3702566"/>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9" name="Group 18">
            <a:extLst>
              <a:ext uri="{FF2B5EF4-FFF2-40B4-BE49-F238E27FC236}">
                <a16:creationId xmlns:a16="http://schemas.microsoft.com/office/drawing/2014/main" id="{7F4F58EC-E761-43BB-B4D4-65DF9C7886FA}"/>
              </a:ext>
            </a:extLst>
          </p:cNvPr>
          <p:cNvGrpSpPr/>
          <p:nvPr userDrawn="1"/>
        </p:nvGrpSpPr>
        <p:grpSpPr>
          <a:xfrm>
            <a:off x="299576" y="340322"/>
            <a:ext cx="11837323" cy="6350099"/>
            <a:chOff x="293687" y="315924"/>
            <a:chExt cx="11604626" cy="6226152"/>
          </a:xfrm>
        </p:grpSpPr>
        <p:sp>
          <p:nvSpPr>
            <p:cNvPr id="20" name="Freeform 13">
              <a:extLst>
                <a:ext uri="{FF2B5EF4-FFF2-40B4-BE49-F238E27FC236}">
                  <a16:creationId xmlns:a16="http://schemas.microsoft.com/office/drawing/2014/main" id="{07C7E65B-FA2E-4277-9335-343FBFB70899}"/>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nvGrpSpPr>
            <p:cNvPr id="21" name="Group 20">
              <a:extLst>
                <a:ext uri="{FF2B5EF4-FFF2-40B4-BE49-F238E27FC236}">
                  <a16:creationId xmlns:a16="http://schemas.microsoft.com/office/drawing/2014/main" id="{FEB01D32-1990-4CF7-824D-B08D3EDF2560}"/>
                </a:ext>
              </a:extLst>
            </p:cNvPr>
            <p:cNvGrpSpPr/>
            <p:nvPr userDrawn="1"/>
          </p:nvGrpSpPr>
          <p:grpSpPr>
            <a:xfrm>
              <a:off x="293687" y="315924"/>
              <a:ext cx="11604626" cy="6226152"/>
              <a:chOff x="293687" y="315776"/>
              <a:chExt cx="11604626" cy="6226152"/>
            </a:xfrm>
          </p:grpSpPr>
          <p:sp>
            <p:nvSpPr>
              <p:cNvPr id="22" name="Freeform 9">
                <a:extLst>
                  <a:ext uri="{FF2B5EF4-FFF2-40B4-BE49-F238E27FC236}">
                    <a16:creationId xmlns:a16="http://schemas.microsoft.com/office/drawing/2014/main" id="{B7BCD81A-8E22-4C92-A266-5F6ACC5600C6}"/>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3" name="Freeform 9">
                <a:extLst>
                  <a:ext uri="{FF2B5EF4-FFF2-40B4-BE49-F238E27FC236}">
                    <a16:creationId xmlns:a16="http://schemas.microsoft.com/office/drawing/2014/main" id="{C19C7AF3-7602-4BF7-A0DE-22B6F0892FD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4" name="Freeform 9">
                <a:extLst>
                  <a:ext uri="{FF2B5EF4-FFF2-40B4-BE49-F238E27FC236}">
                    <a16:creationId xmlns:a16="http://schemas.microsoft.com/office/drawing/2014/main" id="{4B58E2D4-B6F4-4E34-9662-FC430FE46701}"/>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5" name="Freeform 9">
                <a:extLst>
                  <a:ext uri="{FF2B5EF4-FFF2-40B4-BE49-F238E27FC236}">
                    <a16:creationId xmlns:a16="http://schemas.microsoft.com/office/drawing/2014/main" id="{36D99029-3EDC-4B9E-A7D4-BA7F1A99BAA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grpSp>
      <p:pic>
        <p:nvPicPr>
          <p:cNvPr id="18" name="Picture 17" descr="Oracle logo in white on red staging background" title="Oracle red badge logo">
            <a:extLst>
              <a:ext uri="{FF2B5EF4-FFF2-40B4-BE49-F238E27FC236}">
                <a16:creationId xmlns:a16="http://schemas.microsoft.com/office/drawing/2014/main" id="{6629FB08-DB57-47AF-B9E7-724D63CE27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2" name="Title 1">
            <a:extLst>
              <a:ext uri="{FF2B5EF4-FFF2-40B4-BE49-F238E27FC236}">
                <a16:creationId xmlns:a16="http://schemas.microsoft.com/office/drawing/2014/main" id="{06003AEE-D5B8-47FA-B220-BDEA5397C9B2}"/>
              </a:ext>
            </a:extLst>
          </p:cNvPr>
          <p:cNvSpPr>
            <a:spLocks noGrp="1"/>
          </p:cNvSpPr>
          <p:nvPr>
            <p:ph type="title"/>
          </p:nvPr>
        </p:nvSpPr>
        <p:spPr/>
        <p:txBody>
          <a:bodyPr/>
          <a:lstStyle/>
          <a:p>
            <a:r>
              <a:rPr lang="en-US" dirty="0"/>
              <a:t>Click to edit Master title style</a:t>
            </a:r>
          </a:p>
        </p:txBody>
      </p:sp>
      <p:sp>
        <p:nvSpPr>
          <p:cNvPr id="15" name="Slide Number Placeholder 5">
            <a:extLst>
              <a:ext uri="{FF2B5EF4-FFF2-40B4-BE49-F238E27FC236}">
                <a16:creationId xmlns:a16="http://schemas.microsoft.com/office/drawing/2014/main" id="{7790D005-E684-934A-9109-D772F9A7DCDF}"/>
              </a:ext>
            </a:extLst>
          </p:cNvPr>
          <p:cNvSpPr>
            <a:spLocks noGrp="1"/>
          </p:cNvSpPr>
          <p:nvPr>
            <p:ph type="sldNum" sz="quarter" idx="10"/>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416893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61725-B573-4103-8871-2196B46C4D9D}"/>
              </a:ext>
            </a:extLst>
          </p:cNvPr>
          <p:cNvSpPr>
            <a:spLocks noGrp="1"/>
          </p:cNvSpPr>
          <p:nvPr>
            <p:ph idx="1"/>
          </p:nvPr>
        </p:nvSpPr>
        <p:spPr>
          <a:xfrm>
            <a:off x="932736" y="1989553"/>
            <a:ext cx="3329866"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E7501844-CB78-4978-A465-98A5F1B24AF5}"/>
              </a:ext>
            </a:extLst>
          </p:cNvPr>
          <p:cNvSpPr>
            <a:spLocks noGrp="1"/>
          </p:cNvSpPr>
          <p:nvPr>
            <p:ph idx="10"/>
          </p:nvPr>
        </p:nvSpPr>
        <p:spPr>
          <a:xfrm>
            <a:off x="4543589" y="1989553"/>
            <a:ext cx="3329866"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F501A900-6AB0-4432-93D1-D8F344188FDE}"/>
              </a:ext>
            </a:extLst>
          </p:cNvPr>
          <p:cNvSpPr>
            <a:spLocks noGrp="1"/>
          </p:cNvSpPr>
          <p:nvPr>
            <p:ph idx="11"/>
          </p:nvPr>
        </p:nvSpPr>
        <p:spPr>
          <a:xfrm>
            <a:off x="8154441" y="1989553"/>
            <a:ext cx="3329866"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8A2CC61B-76CF-4288-B476-B98881F5CE77}"/>
              </a:ext>
            </a:extLst>
          </p:cNvPr>
          <p:cNvGrpSpPr/>
          <p:nvPr userDrawn="1"/>
        </p:nvGrpSpPr>
        <p:grpSpPr>
          <a:xfrm>
            <a:off x="299576" y="322213"/>
            <a:ext cx="11837323" cy="6350099"/>
            <a:chOff x="293687" y="315924"/>
            <a:chExt cx="11604626" cy="6226152"/>
          </a:xfrm>
        </p:grpSpPr>
        <p:sp>
          <p:nvSpPr>
            <p:cNvPr id="16" name="Freeform 13">
              <a:extLst>
                <a:ext uri="{FF2B5EF4-FFF2-40B4-BE49-F238E27FC236}">
                  <a16:creationId xmlns:a16="http://schemas.microsoft.com/office/drawing/2014/main" id="{E18BE3F8-FEFD-48FE-BE64-D781FC4951C8}"/>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nvGrpSpPr>
            <p:cNvPr id="17" name="Group 16">
              <a:extLst>
                <a:ext uri="{FF2B5EF4-FFF2-40B4-BE49-F238E27FC236}">
                  <a16:creationId xmlns:a16="http://schemas.microsoft.com/office/drawing/2014/main" id="{D512C07A-89E6-42DD-999B-7692BE3861C9}"/>
                </a:ext>
              </a:extLst>
            </p:cNvPr>
            <p:cNvGrpSpPr/>
            <p:nvPr userDrawn="1"/>
          </p:nvGrpSpPr>
          <p:grpSpPr>
            <a:xfrm>
              <a:off x="293687" y="315924"/>
              <a:ext cx="11604626" cy="6226152"/>
              <a:chOff x="293687" y="315776"/>
              <a:chExt cx="11604626" cy="6226152"/>
            </a:xfrm>
          </p:grpSpPr>
          <p:sp>
            <p:nvSpPr>
              <p:cNvPr id="18" name="Freeform 9">
                <a:extLst>
                  <a:ext uri="{FF2B5EF4-FFF2-40B4-BE49-F238E27FC236}">
                    <a16:creationId xmlns:a16="http://schemas.microsoft.com/office/drawing/2014/main" id="{546EEECA-60D6-4007-91F7-30A5CE937D0C}"/>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9" name="Freeform 9">
                <a:extLst>
                  <a:ext uri="{FF2B5EF4-FFF2-40B4-BE49-F238E27FC236}">
                    <a16:creationId xmlns:a16="http://schemas.microsoft.com/office/drawing/2014/main" id="{1C9C82AA-D31E-4401-8954-C2B4D45B41B9}"/>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0" name="Freeform 9">
                <a:extLst>
                  <a:ext uri="{FF2B5EF4-FFF2-40B4-BE49-F238E27FC236}">
                    <a16:creationId xmlns:a16="http://schemas.microsoft.com/office/drawing/2014/main" id="{F4A6A4FE-75AF-46C7-BFC3-D3AF1ED042BE}"/>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1" name="Freeform 9">
                <a:extLst>
                  <a:ext uri="{FF2B5EF4-FFF2-40B4-BE49-F238E27FC236}">
                    <a16:creationId xmlns:a16="http://schemas.microsoft.com/office/drawing/2014/main" id="{01BFFC0B-9119-41A2-843C-1F14A45B5C80}"/>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grpSp>
      <p:pic>
        <p:nvPicPr>
          <p:cNvPr id="12" name="Picture 11" descr="Oracle logo in white on red staging background" title="Oracle red badge logo">
            <a:extLst>
              <a:ext uri="{FF2B5EF4-FFF2-40B4-BE49-F238E27FC236}">
                <a16:creationId xmlns:a16="http://schemas.microsoft.com/office/drawing/2014/main" id="{957D65B5-AF6A-402E-B0C5-2D90791FF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5" name="Title 4">
            <a:extLst>
              <a:ext uri="{FF2B5EF4-FFF2-40B4-BE49-F238E27FC236}">
                <a16:creationId xmlns:a16="http://schemas.microsoft.com/office/drawing/2014/main" id="{ED8B804A-E524-44C3-8408-C2FF1EF5C433}"/>
              </a:ext>
            </a:extLst>
          </p:cNvPr>
          <p:cNvSpPr>
            <a:spLocks noGrp="1"/>
          </p:cNvSpPr>
          <p:nvPr>
            <p:ph type="title"/>
          </p:nvPr>
        </p:nvSpPr>
        <p:spPr/>
        <p:txBody>
          <a:bodyPr/>
          <a:lstStyle/>
          <a:p>
            <a:r>
              <a:rPr lang="en-US" dirty="0"/>
              <a:t>Click to edit Master title style</a:t>
            </a:r>
          </a:p>
        </p:txBody>
      </p:sp>
      <p:sp>
        <p:nvSpPr>
          <p:cNvPr id="22" name="Slide Number Placeholder 5">
            <a:extLst>
              <a:ext uri="{FF2B5EF4-FFF2-40B4-BE49-F238E27FC236}">
                <a16:creationId xmlns:a16="http://schemas.microsoft.com/office/drawing/2014/main" id="{BD019966-C89E-C044-A797-5E8C1600434B}"/>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239074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Four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61725-B573-4103-8871-2196B46C4D9D}"/>
              </a:ext>
            </a:extLst>
          </p:cNvPr>
          <p:cNvSpPr>
            <a:spLocks noGrp="1"/>
          </p:cNvSpPr>
          <p:nvPr>
            <p:ph idx="1"/>
          </p:nvPr>
        </p:nvSpPr>
        <p:spPr>
          <a:xfrm>
            <a:off x="932735" y="1989553"/>
            <a:ext cx="2434440"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E7501844-CB78-4978-A465-98A5F1B24AF5}"/>
              </a:ext>
            </a:extLst>
          </p:cNvPr>
          <p:cNvSpPr>
            <a:spLocks noGrp="1"/>
          </p:cNvSpPr>
          <p:nvPr>
            <p:ph idx="10"/>
          </p:nvPr>
        </p:nvSpPr>
        <p:spPr>
          <a:xfrm>
            <a:off x="3638445" y="1989553"/>
            <a:ext cx="2434440"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F501A900-6AB0-4432-93D1-D8F344188FDE}"/>
              </a:ext>
            </a:extLst>
          </p:cNvPr>
          <p:cNvSpPr>
            <a:spLocks noGrp="1"/>
          </p:cNvSpPr>
          <p:nvPr>
            <p:ph idx="11"/>
          </p:nvPr>
        </p:nvSpPr>
        <p:spPr>
          <a:xfrm>
            <a:off x="6344156" y="1989553"/>
            <a:ext cx="2434440"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F4008360-4BF4-4340-892A-3B55590E4FE8}"/>
              </a:ext>
            </a:extLst>
          </p:cNvPr>
          <p:cNvSpPr>
            <a:spLocks noGrp="1"/>
          </p:cNvSpPr>
          <p:nvPr>
            <p:ph idx="12"/>
          </p:nvPr>
        </p:nvSpPr>
        <p:spPr>
          <a:xfrm>
            <a:off x="9049867" y="1989553"/>
            <a:ext cx="2434440" cy="4177287"/>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a:extLst>
              <a:ext uri="{FF2B5EF4-FFF2-40B4-BE49-F238E27FC236}">
                <a16:creationId xmlns:a16="http://schemas.microsoft.com/office/drawing/2014/main" id="{431417C6-56AC-4DD7-95A9-5DF8AFF6860D}"/>
              </a:ext>
            </a:extLst>
          </p:cNvPr>
          <p:cNvGrpSpPr/>
          <p:nvPr userDrawn="1"/>
        </p:nvGrpSpPr>
        <p:grpSpPr>
          <a:xfrm>
            <a:off x="299576" y="322213"/>
            <a:ext cx="11837323" cy="6350099"/>
            <a:chOff x="293687" y="315924"/>
            <a:chExt cx="11604626" cy="6226152"/>
          </a:xfrm>
        </p:grpSpPr>
        <p:sp>
          <p:nvSpPr>
            <p:cNvPr id="17" name="Freeform 13">
              <a:extLst>
                <a:ext uri="{FF2B5EF4-FFF2-40B4-BE49-F238E27FC236}">
                  <a16:creationId xmlns:a16="http://schemas.microsoft.com/office/drawing/2014/main" id="{BB86E8A5-2661-4F53-ACDE-98EF6DAAC5B9}"/>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nvGrpSpPr>
            <p:cNvPr id="18" name="Group 17">
              <a:extLst>
                <a:ext uri="{FF2B5EF4-FFF2-40B4-BE49-F238E27FC236}">
                  <a16:creationId xmlns:a16="http://schemas.microsoft.com/office/drawing/2014/main" id="{DE6BDC67-4448-4806-8410-EBA1543D3AE4}"/>
                </a:ext>
              </a:extLst>
            </p:cNvPr>
            <p:cNvGrpSpPr/>
            <p:nvPr userDrawn="1"/>
          </p:nvGrpSpPr>
          <p:grpSpPr>
            <a:xfrm>
              <a:off x="293687" y="315924"/>
              <a:ext cx="11604626" cy="6226152"/>
              <a:chOff x="293687" y="315776"/>
              <a:chExt cx="11604626" cy="6226152"/>
            </a:xfrm>
          </p:grpSpPr>
          <p:sp>
            <p:nvSpPr>
              <p:cNvPr id="19" name="Freeform 9">
                <a:extLst>
                  <a:ext uri="{FF2B5EF4-FFF2-40B4-BE49-F238E27FC236}">
                    <a16:creationId xmlns:a16="http://schemas.microsoft.com/office/drawing/2014/main" id="{530B6461-3172-48C8-8B0B-EDE8B8463175}"/>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0" name="Freeform 9">
                <a:extLst>
                  <a:ext uri="{FF2B5EF4-FFF2-40B4-BE49-F238E27FC236}">
                    <a16:creationId xmlns:a16="http://schemas.microsoft.com/office/drawing/2014/main" id="{FDE4C8EA-4E19-48E4-8364-C85B7824D165}"/>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1" name="Freeform 9">
                <a:extLst>
                  <a:ext uri="{FF2B5EF4-FFF2-40B4-BE49-F238E27FC236}">
                    <a16:creationId xmlns:a16="http://schemas.microsoft.com/office/drawing/2014/main" id="{62E291C7-7211-4F45-AF47-90BEC883E27B}"/>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2" name="Freeform 9">
                <a:extLst>
                  <a:ext uri="{FF2B5EF4-FFF2-40B4-BE49-F238E27FC236}">
                    <a16:creationId xmlns:a16="http://schemas.microsoft.com/office/drawing/2014/main" id="{0C30507F-BCC9-4008-B5F3-1B99C19B50FD}"/>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grpSp>
      <p:pic>
        <p:nvPicPr>
          <p:cNvPr id="12" name="Picture 11" descr="Oracle logo in white on red staging background" title="Oracle red badge logo">
            <a:extLst>
              <a:ext uri="{FF2B5EF4-FFF2-40B4-BE49-F238E27FC236}">
                <a16:creationId xmlns:a16="http://schemas.microsoft.com/office/drawing/2014/main" id="{957D65B5-AF6A-402E-B0C5-2D90791FF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5" name="Title 4">
            <a:extLst>
              <a:ext uri="{FF2B5EF4-FFF2-40B4-BE49-F238E27FC236}">
                <a16:creationId xmlns:a16="http://schemas.microsoft.com/office/drawing/2014/main" id="{68BD188A-906F-4E9F-B0BC-58F4420F7D3C}"/>
              </a:ext>
            </a:extLst>
          </p:cNvPr>
          <p:cNvSpPr>
            <a:spLocks noGrp="1"/>
          </p:cNvSpPr>
          <p:nvPr>
            <p:ph type="title"/>
          </p:nvPr>
        </p:nvSpPr>
        <p:spPr/>
        <p:txBody>
          <a:bodyPr/>
          <a:lstStyle/>
          <a:p>
            <a:r>
              <a:rPr lang="en-US" dirty="0"/>
              <a:t>Click to edit Master title style</a:t>
            </a:r>
          </a:p>
        </p:txBody>
      </p:sp>
      <p:sp>
        <p:nvSpPr>
          <p:cNvPr id="23" name="Slide Number Placeholder 5">
            <a:extLst>
              <a:ext uri="{FF2B5EF4-FFF2-40B4-BE49-F238E27FC236}">
                <a16:creationId xmlns:a16="http://schemas.microsoft.com/office/drawing/2014/main" id="{A5246482-39CA-3040-AE1A-AD03D3526BE6}"/>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360653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632" y="543388"/>
            <a:ext cx="4964146" cy="596866"/>
          </a:xfrm>
        </p:spPr>
        <p:txBody>
          <a:bodyPr lIns="0" tIns="0" rIns="0" bIns="0" anchor="t">
            <a:noAutofit/>
          </a:bodyPr>
          <a:lstStyle>
            <a:lvl1pPr algn="l">
              <a:defRPr sz="2992">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3631" y="1632057"/>
            <a:ext cx="4965954" cy="4616063"/>
          </a:xfrm>
        </p:spPr>
        <p:txBody>
          <a:bodyPr lIns="0" tIns="0" rIns="0">
            <a:noAutofit/>
          </a:bodyPr>
          <a:lstStyle>
            <a:lvl1pPr marL="0" indent="0">
              <a:lnSpc>
                <a:spcPts val="2992"/>
              </a:lnSpc>
              <a:spcBef>
                <a:spcPts val="0"/>
              </a:spcBef>
              <a:spcAft>
                <a:spcPts val="1224"/>
              </a:spcAft>
              <a:buNone/>
              <a:defRPr sz="2176">
                <a:solidFill>
                  <a:schemeClr val="bg2"/>
                </a:solidFill>
              </a:defRPr>
            </a:lvl1pPr>
            <a:lvl2pPr marL="261133" indent="-261133">
              <a:lnSpc>
                <a:spcPts val="2992"/>
              </a:lnSpc>
              <a:spcBef>
                <a:spcPts val="0"/>
              </a:spcBef>
              <a:spcAft>
                <a:spcPts val="1224"/>
              </a:spcAft>
              <a:buFont typeface="Arial"/>
              <a:buChar char="•"/>
              <a:defRPr sz="2176">
                <a:solidFill>
                  <a:schemeClr val="bg2"/>
                </a:solidFill>
              </a:defRPr>
            </a:lvl2pPr>
            <a:lvl3pPr marL="559572" indent="-261133">
              <a:lnSpc>
                <a:spcPts val="2992"/>
              </a:lnSpc>
              <a:spcBef>
                <a:spcPts val="0"/>
              </a:spcBef>
              <a:spcAft>
                <a:spcPts val="1224"/>
              </a:spcAft>
              <a:buFont typeface="Lucida Grande"/>
              <a:buChar char="–"/>
              <a:defRPr sz="2176">
                <a:solidFill>
                  <a:schemeClr val="bg2"/>
                </a:solidFill>
              </a:defRPr>
            </a:lvl3pPr>
            <a:lvl4pPr marL="870445" indent="-261133">
              <a:lnSpc>
                <a:spcPts val="2992"/>
              </a:lnSpc>
              <a:spcBef>
                <a:spcPts val="0"/>
              </a:spcBef>
              <a:spcAft>
                <a:spcPts val="1224"/>
              </a:spcAft>
              <a:buFont typeface="Lucida Grande"/>
              <a:buChar char="–"/>
              <a:defRPr sz="2176">
                <a:solidFill>
                  <a:schemeClr val="bg2"/>
                </a:solidFill>
              </a:defRPr>
            </a:lvl4pPr>
            <a:lvl5pPr marL="1119143" indent="-261133">
              <a:lnSpc>
                <a:spcPts val="2992"/>
              </a:lnSpc>
              <a:spcBef>
                <a:spcPts val="0"/>
              </a:spcBef>
              <a:spcAft>
                <a:spcPts val="1224"/>
              </a:spcAft>
              <a:buFont typeface="Lucida Grande"/>
              <a:buChar char="–"/>
              <a:defRPr sz="2176">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12701" y="6531301"/>
            <a:ext cx="4683713" cy="372394"/>
          </a:xfrm>
        </p:spPr>
        <p:txBody>
          <a:bodyPr lIns="0" tIns="0" rIns="0" bIns="0" anchor="t"/>
          <a:lstStyle>
            <a:lvl1pPr algn="l">
              <a:defRPr sz="1088">
                <a:solidFill>
                  <a:schemeClr val="bg2"/>
                </a:solidFill>
              </a:defRPr>
            </a:lvl1pPr>
          </a:lstStyle>
          <a:p>
            <a:r>
              <a:rPr lang="en-US" dirty="0"/>
              <a:t>Brand name and presentation title</a:t>
            </a:r>
          </a:p>
        </p:txBody>
      </p:sp>
      <p:cxnSp>
        <p:nvCxnSpPr>
          <p:cNvPr id="14" name="Straight Connector 13"/>
          <p:cNvCxnSpPr/>
          <p:nvPr userDrawn="1"/>
        </p:nvCxnSpPr>
        <p:spPr>
          <a:xfrm>
            <a:off x="621824" y="6497418"/>
            <a:ext cx="497459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23759" y="0"/>
            <a:ext cx="6212716" cy="6994525"/>
          </a:xfrm>
          <a:prstGeom prst="rect">
            <a:avLst/>
          </a:prstGeom>
        </p:spPr>
      </p:pic>
      <p:sp>
        <p:nvSpPr>
          <p:cNvPr id="7" name="Slide Number Placeholder 5"/>
          <p:cNvSpPr>
            <a:spLocks noGrp="1"/>
          </p:cNvSpPr>
          <p:nvPr>
            <p:ph type="sldNum" sz="quarter" idx="4"/>
          </p:nvPr>
        </p:nvSpPr>
        <p:spPr>
          <a:xfrm>
            <a:off x="621825" y="6533265"/>
            <a:ext cx="290875" cy="370430"/>
          </a:xfrm>
          <a:prstGeom prst="rect">
            <a:avLst/>
          </a:prstGeom>
        </p:spPr>
        <p:txBody>
          <a:bodyPr vert="horz" lIns="0" tIns="0" rIns="0" bIns="0" rtlCol="0" anchor="t"/>
          <a:lstStyle>
            <a:lvl1pPr algn="l">
              <a:defRPr lang="en-US" sz="1088"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565556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61725-B573-4103-8871-2196B46C4D9D}"/>
              </a:ext>
            </a:extLst>
          </p:cNvPr>
          <p:cNvSpPr>
            <a:spLocks noGrp="1"/>
          </p:cNvSpPr>
          <p:nvPr>
            <p:ph idx="1"/>
          </p:nvPr>
        </p:nvSpPr>
        <p:spPr>
          <a:xfrm>
            <a:off x="932736" y="1989554"/>
            <a:ext cx="5130046" cy="1937531"/>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E7501844-CB78-4978-A465-98A5F1B24AF5}"/>
              </a:ext>
            </a:extLst>
          </p:cNvPr>
          <p:cNvSpPr>
            <a:spLocks noGrp="1"/>
          </p:cNvSpPr>
          <p:nvPr>
            <p:ph idx="10"/>
          </p:nvPr>
        </p:nvSpPr>
        <p:spPr>
          <a:xfrm>
            <a:off x="6354261" y="1989554"/>
            <a:ext cx="5130046" cy="1937531"/>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7415D529-26DE-412A-88B9-FD5039B7A922}"/>
              </a:ext>
            </a:extLst>
          </p:cNvPr>
          <p:cNvSpPr>
            <a:spLocks noGrp="1"/>
          </p:cNvSpPr>
          <p:nvPr>
            <p:ph idx="11"/>
          </p:nvPr>
        </p:nvSpPr>
        <p:spPr>
          <a:xfrm>
            <a:off x="932736" y="4225544"/>
            <a:ext cx="5130046" cy="1939815"/>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17E89B73-62E0-489E-940E-B048ABBBB2FF}"/>
              </a:ext>
            </a:extLst>
          </p:cNvPr>
          <p:cNvSpPr>
            <a:spLocks noGrp="1"/>
          </p:cNvSpPr>
          <p:nvPr>
            <p:ph idx="12"/>
          </p:nvPr>
        </p:nvSpPr>
        <p:spPr>
          <a:xfrm>
            <a:off x="6354261" y="4225544"/>
            <a:ext cx="5130046" cy="1939815"/>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BBEFB879-94D3-41E5-BBB8-308AC3115693}"/>
              </a:ext>
            </a:extLst>
          </p:cNvPr>
          <p:cNvGrpSpPr/>
          <p:nvPr userDrawn="1"/>
        </p:nvGrpSpPr>
        <p:grpSpPr>
          <a:xfrm>
            <a:off x="299576" y="322213"/>
            <a:ext cx="11837323" cy="6350099"/>
            <a:chOff x="293687" y="315924"/>
            <a:chExt cx="11604626" cy="6226152"/>
          </a:xfrm>
        </p:grpSpPr>
        <p:sp>
          <p:nvSpPr>
            <p:cNvPr id="16" name="Freeform 13">
              <a:extLst>
                <a:ext uri="{FF2B5EF4-FFF2-40B4-BE49-F238E27FC236}">
                  <a16:creationId xmlns:a16="http://schemas.microsoft.com/office/drawing/2014/main" id="{BEBCFBA2-C292-4797-B1B8-CBA326BCE938}"/>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nvGrpSpPr>
            <p:cNvPr id="17" name="Group 16">
              <a:extLst>
                <a:ext uri="{FF2B5EF4-FFF2-40B4-BE49-F238E27FC236}">
                  <a16:creationId xmlns:a16="http://schemas.microsoft.com/office/drawing/2014/main" id="{2BEAA7A5-8CE0-4DA5-BCFE-172B62328FFA}"/>
                </a:ext>
              </a:extLst>
            </p:cNvPr>
            <p:cNvGrpSpPr/>
            <p:nvPr userDrawn="1"/>
          </p:nvGrpSpPr>
          <p:grpSpPr>
            <a:xfrm>
              <a:off x="293687" y="315924"/>
              <a:ext cx="11604626" cy="6226152"/>
              <a:chOff x="293687" y="315776"/>
              <a:chExt cx="11604626" cy="6226152"/>
            </a:xfrm>
          </p:grpSpPr>
          <p:sp>
            <p:nvSpPr>
              <p:cNvPr id="18" name="Freeform 9">
                <a:extLst>
                  <a:ext uri="{FF2B5EF4-FFF2-40B4-BE49-F238E27FC236}">
                    <a16:creationId xmlns:a16="http://schemas.microsoft.com/office/drawing/2014/main" id="{31C2C6C9-C056-4EFF-B71C-B321A727621A}"/>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9" name="Freeform 9">
                <a:extLst>
                  <a:ext uri="{FF2B5EF4-FFF2-40B4-BE49-F238E27FC236}">
                    <a16:creationId xmlns:a16="http://schemas.microsoft.com/office/drawing/2014/main" id="{BC48FACB-7F83-473F-AA00-A8A1406C29EB}"/>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0" name="Freeform 9">
                <a:extLst>
                  <a:ext uri="{FF2B5EF4-FFF2-40B4-BE49-F238E27FC236}">
                    <a16:creationId xmlns:a16="http://schemas.microsoft.com/office/drawing/2014/main" id="{BEDCE658-F863-4C97-A4FD-81C81ADF1BB0}"/>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21" name="Freeform 9">
                <a:extLst>
                  <a:ext uri="{FF2B5EF4-FFF2-40B4-BE49-F238E27FC236}">
                    <a16:creationId xmlns:a16="http://schemas.microsoft.com/office/drawing/2014/main" id="{546D887D-2DCA-4360-BEF7-7F42902A76E5}"/>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grpSp>
      <p:pic>
        <p:nvPicPr>
          <p:cNvPr id="12" name="Picture 11" descr="Oracle logo in white on red staging background" title="Oracle red badge logo">
            <a:extLst>
              <a:ext uri="{FF2B5EF4-FFF2-40B4-BE49-F238E27FC236}">
                <a16:creationId xmlns:a16="http://schemas.microsoft.com/office/drawing/2014/main" id="{957D65B5-AF6A-402E-B0C5-2D90791FF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5" name="Title 4">
            <a:extLst>
              <a:ext uri="{FF2B5EF4-FFF2-40B4-BE49-F238E27FC236}">
                <a16:creationId xmlns:a16="http://schemas.microsoft.com/office/drawing/2014/main" id="{8938A694-25BA-41F9-B1F4-2F10AD7BDDBA}"/>
              </a:ext>
            </a:extLst>
          </p:cNvPr>
          <p:cNvSpPr>
            <a:spLocks noGrp="1"/>
          </p:cNvSpPr>
          <p:nvPr>
            <p:ph type="title"/>
          </p:nvPr>
        </p:nvSpPr>
        <p:spPr/>
        <p:txBody>
          <a:bodyPr/>
          <a:lstStyle/>
          <a:p>
            <a:r>
              <a:rPr lang="en-US" dirty="0"/>
              <a:t>Click to edit Master title style</a:t>
            </a:r>
          </a:p>
        </p:txBody>
      </p:sp>
      <p:sp>
        <p:nvSpPr>
          <p:cNvPr id="22" name="Slide Number Placeholder 5">
            <a:extLst>
              <a:ext uri="{FF2B5EF4-FFF2-40B4-BE49-F238E27FC236}">
                <a16:creationId xmlns:a16="http://schemas.microsoft.com/office/drawing/2014/main" id="{DB4C9AA6-B0C9-5F4C-964B-41D73A500863}"/>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31706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with Frame">
    <p:spTree>
      <p:nvGrpSpPr>
        <p:cNvPr id="1" name=""/>
        <p:cNvGrpSpPr/>
        <p:nvPr/>
      </p:nvGrpSpPr>
      <p:grpSpPr>
        <a:xfrm>
          <a:off x="0" y="0"/>
          <a:ext cx="0" cy="0"/>
          <a:chOff x="0" y="0"/>
          <a:chExt cx="0" cy="0"/>
        </a:xfrm>
      </p:grpSpPr>
      <p:pic>
        <p:nvPicPr>
          <p:cNvPr id="11" name="Picture 10" descr="Oracle logo in white on red staging background" title="Oracle red badge logo">
            <a:extLst>
              <a:ext uri="{FF2B5EF4-FFF2-40B4-BE49-F238E27FC236}">
                <a16:creationId xmlns:a16="http://schemas.microsoft.com/office/drawing/2014/main" id="{D1361405-BE61-48BB-8A89-710B31B47E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3" name="Title 2">
            <a:extLst>
              <a:ext uri="{FF2B5EF4-FFF2-40B4-BE49-F238E27FC236}">
                <a16:creationId xmlns:a16="http://schemas.microsoft.com/office/drawing/2014/main" id="{ABE1614E-8A41-46DD-A78D-8B0F059A80D7}"/>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a16="http://schemas.microsoft.com/office/drawing/2014/main" id="{CC3AE760-EB24-3D47-BC45-091F13AC346E}"/>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21715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8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with Frame">
    <p:spTree>
      <p:nvGrpSpPr>
        <p:cNvPr id="1" name=""/>
        <p:cNvGrpSpPr/>
        <p:nvPr/>
      </p:nvGrpSpPr>
      <p:grpSpPr>
        <a:xfrm>
          <a:off x="0" y="0"/>
          <a:ext cx="0" cy="0"/>
          <a:chOff x="0" y="0"/>
          <a:chExt cx="0" cy="0"/>
        </a:xfrm>
      </p:grpSpPr>
      <p:pic>
        <p:nvPicPr>
          <p:cNvPr id="11" name="Picture 10" descr="Oracle logo in white on red staging background" title="Oracle red badge logo">
            <a:extLst>
              <a:ext uri="{FF2B5EF4-FFF2-40B4-BE49-F238E27FC236}">
                <a16:creationId xmlns:a16="http://schemas.microsoft.com/office/drawing/2014/main" id="{D1361405-BE61-48BB-8A89-710B31B47E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3" name="Title 2">
            <a:extLst>
              <a:ext uri="{FF2B5EF4-FFF2-40B4-BE49-F238E27FC236}">
                <a16:creationId xmlns:a16="http://schemas.microsoft.com/office/drawing/2014/main" id="{ABE1614E-8A41-46DD-A78D-8B0F059A80D7}"/>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a16="http://schemas.microsoft.com/office/drawing/2014/main" id="{324609B7-C938-3844-8116-BDF775C0E6F3}"/>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
        <p:nvSpPr>
          <p:cNvPr id="20" name="TextBox 19">
            <a:extLst>
              <a:ext uri="{FF2B5EF4-FFF2-40B4-BE49-F238E27FC236}">
                <a16:creationId xmlns:a16="http://schemas.microsoft.com/office/drawing/2014/main" id="{FE44747E-7297-4B48-9561-EFD42B856E42}"/>
              </a:ext>
            </a:extLst>
          </p:cNvPr>
          <p:cNvSpPr txBox="1"/>
          <p:nvPr userDrawn="1"/>
        </p:nvSpPr>
        <p:spPr>
          <a:xfrm>
            <a:off x="5484485" y="6686766"/>
            <a:ext cx="3264575" cy="186521"/>
          </a:xfrm>
          <a:prstGeom prst="rect">
            <a:avLst/>
          </a:prstGeom>
          <a:noFill/>
        </p:spPr>
        <p:txBody>
          <a:bodyPr vert="horz" wrap="none" lIns="0" tIns="0" rIns="0" bIns="0" rtlCol="0" anchor="ctr" anchorCtr="0">
            <a:noAutofit/>
          </a:bodyPr>
          <a:lstStyle/>
          <a:p>
            <a:pPr algn="r"/>
            <a:r>
              <a:rPr lang="en-US" sz="867" b="0" i="0" dirty="0">
                <a:solidFill>
                  <a:schemeClr val="tx1"/>
                </a:solidFill>
                <a:latin typeface="Calibri Regular"/>
              </a:rPr>
              <a:t>Copyright © </a:t>
            </a:r>
            <a:r>
              <a:rPr lang="is-IS" sz="867" b="0" i="0" dirty="0">
                <a:solidFill>
                  <a:schemeClr val="tx1"/>
                </a:solidFill>
                <a:latin typeface="Calibri Regular"/>
              </a:rPr>
              <a:t>2019</a:t>
            </a:r>
            <a:r>
              <a:rPr lang="en-US" sz="867" b="0" i="0" dirty="0">
                <a:solidFill>
                  <a:schemeClr val="tx1"/>
                </a:solidFill>
                <a:latin typeface="Calibri Regular"/>
              </a:rPr>
              <a:t>, Oracle and/or its affiliates. All rights reserved.</a:t>
            </a:r>
          </a:p>
        </p:txBody>
      </p:sp>
    </p:spTree>
    <p:extLst>
      <p:ext uri="{BB962C8B-B14F-4D97-AF65-F5344CB8AC3E}">
        <p14:creationId xmlns:p14="http://schemas.microsoft.com/office/powerpoint/2010/main" val="73100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8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7" name="Text Placeholder 12"/>
          <p:cNvSpPr>
            <a:spLocks noGrp="1"/>
          </p:cNvSpPr>
          <p:nvPr>
            <p:ph type="body" sz="quarter" idx="13" hasCustomPrompt="1"/>
          </p:nvPr>
        </p:nvSpPr>
        <p:spPr>
          <a:xfrm>
            <a:off x="932736" y="1701316"/>
            <a:ext cx="10571005" cy="435215"/>
          </a:xfrm>
        </p:spPr>
        <p:txBody>
          <a:bodyPr>
            <a:noAutofit/>
          </a:bodyPr>
          <a:lstStyle>
            <a:lvl1pPr marL="1620" indent="0">
              <a:spcBef>
                <a:spcPts val="0"/>
              </a:spcBef>
              <a:buFontTx/>
              <a:buNone/>
              <a:defRPr sz="2448" b="0" baseline="0">
                <a:solidFill>
                  <a:schemeClr val="bg2">
                    <a:lumMod val="50000"/>
                  </a:schemeClr>
                </a:solidFill>
                <a:latin typeface="Calibri" panose="020F0502020204030204" pitchFamily="34" charset="0"/>
                <a:cs typeface="Calibri" panose="020F0502020204030204" pitchFamily="34" charset="0"/>
              </a:defRPr>
            </a:lvl1pPr>
            <a:lvl2pPr marL="1620" indent="0">
              <a:buFontTx/>
              <a:buNone/>
              <a:defRPr sz="2448"/>
            </a:lvl2pPr>
            <a:lvl3pPr marL="1620" indent="0">
              <a:buFontTx/>
              <a:buNone/>
              <a:defRPr sz="2448"/>
            </a:lvl3pPr>
            <a:lvl4pPr marL="1620" indent="0">
              <a:buFontTx/>
              <a:buNone/>
              <a:defRPr sz="2448"/>
            </a:lvl4pPr>
            <a:lvl5pPr marL="1620" indent="0">
              <a:buFontTx/>
              <a:buNone/>
              <a:defRPr sz="2448"/>
            </a:lvl5pPr>
            <a:lvl6pPr marL="1620" indent="0">
              <a:buFontTx/>
              <a:buNone/>
              <a:defRPr sz="2448"/>
            </a:lvl6pPr>
            <a:lvl7pPr marL="1620" indent="0">
              <a:buFontTx/>
              <a:buNone/>
              <a:defRPr sz="2448"/>
            </a:lvl7pPr>
            <a:lvl8pPr marL="1620" indent="0">
              <a:buFontTx/>
              <a:buNone/>
              <a:defRPr sz="2448"/>
            </a:lvl8pPr>
            <a:lvl9pPr marL="1620" indent="0">
              <a:buFontTx/>
              <a:buNone/>
              <a:defRPr sz="2448"/>
            </a:lvl9pPr>
          </a:lstStyle>
          <a:p>
            <a:pPr lvl="0"/>
            <a:r>
              <a:rPr dirty="0"/>
              <a:t>Click to add subtitle</a:t>
            </a:r>
          </a:p>
        </p:txBody>
      </p:sp>
      <p:pic>
        <p:nvPicPr>
          <p:cNvPr id="21" name="Picture 20" descr="Oracle logo in white on red staging background" title="Oracle red badge logo">
            <a:extLst>
              <a:ext uri="{FF2B5EF4-FFF2-40B4-BE49-F238E27FC236}">
                <a16:creationId xmlns:a16="http://schemas.microsoft.com/office/drawing/2014/main" id="{90F0D749-F01F-4742-886B-C6F3D6C23F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14" name="Slide Number Placeholder 5">
            <a:extLst>
              <a:ext uri="{FF2B5EF4-FFF2-40B4-BE49-F238E27FC236}">
                <a16:creationId xmlns:a16="http://schemas.microsoft.com/office/drawing/2014/main" id="{A4020CD7-063F-7C42-A6BB-F164B390D176}"/>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238830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with Cor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7A76-F5FD-4A11-A1D3-6498DB917566}"/>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237952D9-B16C-784B-8EB4-B1E428A249DF}"/>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322693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ud Applications">
    <p:spTree>
      <p:nvGrpSpPr>
        <p:cNvPr id="1" name=""/>
        <p:cNvGrpSpPr/>
        <p:nvPr/>
      </p:nvGrpSpPr>
      <p:grpSpPr>
        <a:xfrm>
          <a:off x="0" y="0"/>
          <a:ext cx="0" cy="0"/>
          <a:chOff x="0" y="0"/>
          <a:chExt cx="0" cy="0"/>
        </a:xfrm>
      </p:grpSpPr>
      <p:sp>
        <p:nvSpPr>
          <p:cNvPr id="2" name="Rectangle 1"/>
          <p:cNvSpPr/>
          <p:nvPr userDrawn="1"/>
        </p:nvSpPr>
        <p:spPr>
          <a:xfrm>
            <a:off x="929734" y="1941750"/>
            <a:ext cx="3115873" cy="401100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latin typeface="Calibri Regular"/>
            </a:endParaRPr>
          </a:p>
        </p:txBody>
      </p:sp>
      <p:sp>
        <p:nvSpPr>
          <p:cNvPr id="32" name="Rectangle 31">
            <a:extLst>
              <a:ext uri="{FF2B5EF4-FFF2-40B4-BE49-F238E27FC236}">
                <a16:creationId xmlns:a16="http://schemas.microsoft.com/office/drawing/2014/main" id="{337E2CF2-3FD2-49B6-BD17-D34E151F6896}"/>
              </a:ext>
            </a:extLst>
          </p:cNvPr>
          <p:cNvSpPr/>
          <p:nvPr userDrawn="1"/>
        </p:nvSpPr>
        <p:spPr>
          <a:xfrm>
            <a:off x="4276276" y="1941750"/>
            <a:ext cx="7204095" cy="603022"/>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34" name="Text Placeholder 6">
            <a:extLst>
              <a:ext uri="{FF2B5EF4-FFF2-40B4-BE49-F238E27FC236}">
                <a16:creationId xmlns:a16="http://schemas.microsoft.com/office/drawing/2014/main" id="{4E2E5F40-1625-4163-8EBE-CC89CC855713}"/>
              </a:ext>
            </a:extLst>
          </p:cNvPr>
          <p:cNvSpPr>
            <a:spLocks noGrp="1"/>
          </p:cNvSpPr>
          <p:nvPr>
            <p:ph type="body" sz="quarter" idx="16" hasCustomPrompt="1"/>
          </p:nvPr>
        </p:nvSpPr>
        <p:spPr>
          <a:xfrm>
            <a:off x="4549806" y="2068404"/>
            <a:ext cx="6699896" cy="458976"/>
          </a:xfrm>
        </p:spPr>
        <p:txBody>
          <a:bodyPr/>
          <a:lstStyle>
            <a:lvl1pPr>
              <a:defRPr sz="1632" b="1" cap="all" baseline="0">
                <a:solidFill>
                  <a:schemeClr val="tx2"/>
                </a:solidFill>
                <a:latin typeface="Calibri" panose="020F0502020204030204" pitchFamily="34" charset="0"/>
                <a:cs typeface="Calibri" panose="020F0502020204030204" pitchFamily="34" charset="0"/>
              </a:defRPr>
            </a:lvl1pPr>
          </a:lstStyle>
          <a:p>
            <a:pPr lvl="0"/>
            <a:r>
              <a:rPr lang="en-US" dirty="0"/>
              <a:t>Title or Highlights</a:t>
            </a:r>
          </a:p>
        </p:txBody>
      </p:sp>
      <p:sp>
        <p:nvSpPr>
          <p:cNvPr id="27" name="Rectangle 26">
            <a:extLst>
              <a:ext uri="{FF2B5EF4-FFF2-40B4-BE49-F238E27FC236}">
                <a16:creationId xmlns:a16="http://schemas.microsoft.com/office/drawing/2014/main" id="{812A45D1-CEAF-4648-BF25-82BB5524FF9F}"/>
              </a:ext>
            </a:extLst>
          </p:cNvPr>
          <p:cNvSpPr/>
          <p:nvPr userDrawn="1"/>
        </p:nvSpPr>
        <p:spPr>
          <a:xfrm>
            <a:off x="932737" y="0"/>
            <a:ext cx="724098" cy="723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6" name="Title 5">
            <a:extLst>
              <a:ext uri="{FF2B5EF4-FFF2-40B4-BE49-F238E27FC236}">
                <a16:creationId xmlns:a16="http://schemas.microsoft.com/office/drawing/2014/main" id="{A6C50AD0-AB9C-4EB5-8052-162DAC3A5CEE}"/>
              </a:ext>
            </a:extLst>
          </p:cNvPr>
          <p:cNvSpPr>
            <a:spLocks noGrp="1"/>
          </p:cNvSpPr>
          <p:nvPr>
            <p:ph type="title"/>
          </p:nvPr>
        </p:nvSpPr>
        <p:spPr/>
        <p:txBody>
          <a:bodyPr/>
          <a:lstStyle/>
          <a:p>
            <a:r>
              <a:rPr lang="en-US" dirty="0"/>
              <a:t>Click to edit Master title style</a:t>
            </a:r>
          </a:p>
        </p:txBody>
      </p:sp>
      <p:grpSp>
        <p:nvGrpSpPr>
          <p:cNvPr id="9" name="Group 8">
            <a:extLst>
              <a:ext uri="{FF2B5EF4-FFF2-40B4-BE49-F238E27FC236}">
                <a16:creationId xmlns:a16="http://schemas.microsoft.com/office/drawing/2014/main" id="{7D36DA67-E980-449C-B588-FA9301BAAF8D}"/>
              </a:ext>
            </a:extLst>
          </p:cNvPr>
          <p:cNvGrpSpPr/>
          <p:nvPr userDrawn="1"/>
        </p:nvGrpSpPr>
        <p:grpSpPr>
          <a:xfrm>
            <a:off x="299576" y="322213"/>
            <a:ext cx="11837323" cy="6350099"/>
            <a:chOff x="293687" y="315776"/>
            <a:chExt cx="11604626" cy="6226152"/>
          </a:xfrm>
          <a:solidFill>
            <a:schemeClr val="tx2"/>
          </a:solidFill>
        </p:grpSpPr>
        <p:sp>
          <p:nvSpPr>
            <p:cNvPr id="10" name="Freeform 9">
              <a:extLst>
                <a:ext uri="{FF2B5EF4-FFF2-40B4-BE49-F238E27FC236}">
                  <a16:creationId xmlns:a16="http://schemas.microsoft.com/office/drawing/2014/main" id="{57C9BEE0-DA4F-4C51-850A-96EC69FFE0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1" name="Freeform 9">
              <a:extLst>
                <a:ext uri="{FF2B5EF4-FFF2-40B4-BE49-F238E27FC236}">
                  <a16:creationId xmlns:a16="http://schemas.microsoft.com/office/drawing/2014/main" id="{68D3A5B7-28BF-4F82-AECE-6B0D3FC200D6}"/>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2" name="Freeform 9">
              <a:extLst>
                <a:ext uri="{FF2B5EF4-FFF2-40B4-BE49-F238E27FC236}">
                  <a16:creationId xmlns:a16="http://schemas.microsoft.com/office/drawing/2014/main" id="{AEF812E1-5CEB-46B9-974A-A840FC3CE346}"/>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3" name="Freeform 9">
              <a:extLst>
                <a:ext uri="{FF2B5EF4-FFF2-40B4-BE49-F238E27FC236}">
                  <a16:creationId xmlns:a16="http://schemas.microsoft.com/office/drawing/2014/main" id="{131F9668-D3E0-4C4A-9906-85E994FBDA8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sp>
        <p:nvSpPr>
          <p:cNvPr id="3" name="Text Placeholder 2">
            <a:extLst>
              <a:ext uri="{FF2B5EF4-FFF2-40B4-BE49-F238E27FC236}">
                <a16:creationId xmlns:a16="http://schemas.microsoft.com/office/drawing/2014/main" id="{0E102681-6811-4AFB-BD97-FC6F8598BD71}"/>
              </a:ext>
            </a:extLst>
          </p:cNvPr>
          <p:cNvSpPr>
            <a:spLocks noGrp="1"/>
          </p:cNvSpPr>
          <p:nvPr>
            <p:ph type="body" sz="quarter" idx="10" hasCustomPrompt="1"/>
          </p:nvPr>
        </p:nvSpPr>
        <p:spPr>
          <a:xfrm>
            <a:off x="1139634" y="2068404"/>
            <a:ext cx="2798207" cy="559562"/>
          </a:xfrm>
        </p:spPr>
        <p:txBody>
          <a:bodyPr anchor="t"/>
          <a:lstStyle>
            <a:lvl1pPr>
              <a:defRPr sz="4896" b="0">
                <a:solidFill>
                  <a:schemeClr val="accent1"/>
                </a:solidFill>
                <a:latin typeface="Calibri" panose="020F0502020204030204" pitchFamily="34" charset="0"/>
                <a:cs typeface="Calibri" panose="020F0502020204030204" pitchFamily="34" charset="0"/>
              </a:defRPr>
            </a:lvl1pPr>
          </a:lstStyle>
          <a:p>
            <a:pPr lvl="0"/>
            <a:r>
              <a:rPr lang="en-US" dirty="0"/>
              <a:t>#</a:t>
            </a:r>
          </a:p>
        </p:txBody>
      </p:sp>
      <p:sp>
        <p:nvSpPr>
          <p:cNvPr id="18" name="Text Placeholder 2">
            <a:extLst>
              <a:ext uri="{FF2B5EF4-FFF2-40B4-BE49-F238E27FC236}">
                <a16:creationId xmlns:a16="http://schemas.microsoft.com/office/drawing/2014/main" id="{8A2FA228-E74D-4B5B-B97C-750BDEA87276}"/>
              </a:ext>
            </a:extLst>
          </p:cNvPr>
          <p:cNvSpPr>
            <a:spLocks noGrp="1"/>
          </p:cNvSpPr>
          <p:nvPr>
            <p:ph type="body" sz="quarter" idx="11" hasCustomPrompt="1"/>
          </p:nvPr>
        </p:nvSpPr>
        <p:spPr>
          <a:xfrm>
            <a:off x="1139635" y="2659908"/>
            <a:ext cx="2798207" cy="279781"/>
          </a:xfrm>
        </p:spPr>
        <p:txBody>
          <a:bodyPr anchor="t"/>
          <a:lstStyle>
            <a:lvl1pPr>
              <a:defRPr sz="1836">
                <a:latin typeface="Calibri" panose="020F0502020204030204" pitchFamily="34" charset="0"/>
                <a:cs typeface="Calibri" panose="020F0502020204030204" pitchFamily="34" charset="0"/>
              </a:defRPr>
            </a:lvl1pPr>
          </a:lstStyle>
          <a:p>
            <a:pPr lvl="0"/>
            <a:r>
              <a:rPr lang="en-US" dirty="0"/>
              <a:t>New feature text</a:t>
            </a:r>
          </a:p>
        </p:txBody>
      </p:sp>
      <p:sp>
        <p:nvSpPr>
          <p:cNvPr id="19" name="Rectangle 18">
            <a:extLst>
              <a:ext uri="{FF2B5EF4-FFF2-40B4-BE49-F238E27FC236}">
                <a16:creationId xmlns:a16="http://schemas.microsoft.com/office/drawing/2014/main" id="{337E2CF2-3FD2-49B6-BD17-D34E151F6896}"/>
              </a:ext>
            </a:extLst>
          </p:cNvPr>
          <p:cNvSpPr/>
          <p:nvPr userDrawn="1"/>
        </p:nvSpPr>
        <p:spPr>
          <a:xfrm>
            <a:off x="4280215" y="2654034"/>
            <a:ext cx="3544395" cy="329872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20" name="Rectangle 19">
            <a:extLst>
              <a:ext uri="{FF2B5EF4-FFF2-40B4-BE49-F238E27FC236}">
                <a16:creationId xmlns:a16="http://schemas.microsoft.com/office/drawing/2014/main" id="{337E2CF2-3FD2-49B6-BD17-D34E151F6896}"/>
              </a:ext>
            </a:extLst>
          </p:cNvPr>
          <p:cNvSpPr/>
          <p:nvPr userDrawn="1"/>
        </p:nvSpPr>
        <p:spPr>
          <a:xfrm>
            <a:off x="7935976" y="2654034"/>
            <a:ext cx="3544395" cy="329872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7" name="Content Placeholder 6">
            <a:extLst>
              <a:ext uri="{FF2B5EF4-FFF2-40B4-BE49-F238E27FC236}">
                <a16:creationId xmlns:a16="http://schemas.microsoft.com/office/drawing/2014/main" id="{447AEF59-FE99-469E-BCE2-A8E4A672DF44}"/>
              </a:ext>
            </a:extLst>
          </p:cNvPr>
          <p:cNvSpPr>
            <a:spLocks noGrp="1"/>
          </p:cNvSpPr>
          <p:nvPr>
            <p:ph sz="quarter" idx="17"/>
          </p:nvPr>
        </p:nvSpPr>
        <p:spPr>
          <a:xfrm>
            <a:off x="4549930" y="2774102"/>
            <a:ext cx="3078028" cy="2984331"/>
          </a:xfrm>
        </p:spPr>
        <p:txBody>
          <a:bodyPr/>
          <a:lstStyle>
            <a:lvl1pPr>
              <a:defRPr sz="1836">
                <a:solidFill>
                  <a:schemeClr val="tx2"/>
                </a:solidFill>
                <a:latin typeface="Calibri" panose="020F0502020204030204" pitchFamily="34" charset="0"/>
                <a:cs typeface="Calibri" panose="020F0502020204030204" pitchFamily="34" charset="0"/>
              </a:defRPr>
            </a:lvl1pPr>
            <a:lvl2pPr>
              <a:defRPr sz="1632">
                <a:solidFill>
                  <a:schemeClr val="tx2"/>
                </a:solidFill>
                <a:latin typeface="Calibri" panose="020F0502020204030204" pitchFamily="34" charset="0"/>
                <a:cs typeface="Calibri" panose="020F0502020204030204" pitchFamily="34" charset="0"/>
              </a:defRPr>
            </a:lvl2pPr>
            <a:lvl3pPr>
              <a:defRPr sz="1428">
                <a:solidFill>
                  <a:schemeClr val="tx2"/>
                </a:solidFill>
                <a:latin typeface="Calibri" panose="020F0502020204030204" pitchFamily="34" charset="0"/>
                <a:cs typeface="Calibri" panose="020F0502020204030204" pitchFamily="34" charset="0"/>
              </a:defRPr>
            </a:lvl3pPr>
            <a:lvl4pPr>
              <a:defRPr sz="1224">
                <a:solidFill>
                  <a:schemeClr val="tx2"/>
                </a:solidFill>
                <a:latin typeface="Calibri" panose="020F0502020204030204" pitchFamily="34" charset="0"/>
                <a:cs typeface="Calibri" panose="020F0502020204030204" pitchFamily="34" charset="0"/>
              </a:defRPr>
            </a:lvl4pPr>
            <a:lvl5pPr>
              <a:defRPr sz="1224">
                <a:solidFill>
                  <a:schemeClr val="tx2"/>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6">
            <a:extLst>
              <a:ext uri="{FF2B5EF4-FFF2-40B4-BE49-F238E27FC236}">
                <a16:creationId xmlns:a16="http://schemas.microsoft.com/office/drawing/2014/main" id="{447AEF59-FE99-469E-BCE2-A8E4A672DF44}"/>
              </a:ext>
            </a:extLst>
          </p:cNvPr>
          <p:cNvSpPr>
            <a:spLocks noGrp="1"/>
          </p:cNvSpPr>
          <p:nvPr>
            <p:ph sz="quarter" idx="18"/>
          </p:nvPr>
        </p:nvSpPr>
        <p:spPr>
          <a:xfrm>
            <a:off x="8139877" y="2774102"/>
            <a:ext cx="3078028" cy="2984331"/>
          </a:xfrm>
        </p:spPr>
        <p:txBody>
          <a:bodyPr/>
          <a:lstStyle>
            <a:lvl1pPr>
              <a:defRPr sz="1836">
                <a:solidFill>
                  <a:schemeClr val="tx2"/>
                </a:solidFill>
                <a:latin typeface="Calibri" panose="020F0502020204030204" pitchFamily="34" charset="0"/>
                <a:cs typeface="Calibri" panose="020F0502020204030204" pitchFamily="34" charset="0"/>
              </a:defRPr>
            </a:lvl1pPr>
            <a:lvl2pPr>
              <a:defRPr sz="1632">
                <a:solidFill>
                  <a:schemeClr val="tx2"/>
                </a:solidFill>
                <a:latin typeface="Calibri" panose="020F0502020204030204" pitchFamily="34" charset="0"/>
                <a:cs typeface="Calibri" panose="020F0502020204030204" pitchFamily="34" charset="0"/>
              </a:defRPr>
            </a:lvl2pPr>
            <a:lvl3pPr>
              <a:defRPr sz="1428">
                <a:solidFill>
                  <a:schemeClr val="tx2"/>
                </a:solidFill>
                <a:latin typeface="Calibri" panose="020F0502020204030204" pitchFamily="34" charset="0"/>
                <a:cs typeface="Calibri" panose="020F0502020204030204" pitchFamily="34" charset="0"/>
              </a:defRPr>
            </a:lvl3pPr>
            <a:lvl4pPr>
              <a:defRPr sz="1224">
                <a:solidFill>
                  <a:schemeClr val="tx2"/>
                </a:solidFill>
                <a:latin typeface="Calibri" panose="020F0502020204030204" pitchFamily="34" charset="0"/>
                <a:cs typeface="Calibri" panose="020F0502020204030204" pitchFamily="34" charset="0"/>
              </a:defRPr>
            </a:lvl4pPr>
            <a:lvl5pPr>
              <a:defRPr sz="1224">
                <a:solidFill>
                  <a:schemeClr val="tx2"/>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2">
            <a:extLst>
              <a:ext uri="{FF2B5EF4-FFF2-40B4-BE49-F238E27FC236}">
                <a16:creationId xmlns:a16="http://schemas.microsoft.com/office/drawing/2014/main" id="{0E102681-6811-4AFB-BD97-FC6F8598BD71}"/>
              </a:ext>
            </a:extLst>
          </p:cNvPr>
          <p:cNvSpPr>
            <a:spLocks noGrp="1"/>
          </p:cNvSpPr>
          <p:nvPr>
            <p:ph type="body" sz="quarter" idx="19" hasCustomPrompt="1"/>
          </p:nvPr>
        </p:nvSpPr>
        <p:spPr>
          <a:xfrm>
            <a:off x="1139634" y="3022479"/>
            <a:ext cx="2798207" cy="559562"/>
          </a:xfrm>
        </p:spPr>
        <p:txBody>
          <a:bodyPr anchor="t"/>
          <a:lstStyle>
            <a:lvl1pPr>
              <a:defRPr sz="4896" b="0">
                <a:solidFill>
                  <a:schemeClr val="accent1"/>
                </a:solidFill>
                <a:latin typeface="Calibri" panose="020F0502020204030204" pitchFamily="34" charset="0"/>
                <a:cs typeface="Calibri" panose="020F0502020204030204" pitchFamily="34" charset="0"/>
              </a:defRPr>
            </a:lvl1pPr>
          </a:lstStyle>
          <a:p>
            <a:pPr lvl="0"/>
            <a:r>
              <a:rPr lang="en-US" dirty="0"/>
              <a:t>#</a:t>
            </a:r>
          </a:p>
        </p:txBody>
      </p:sp>
      <p:sp>
        <p:nvSpPr>
          <p:cNvPr id="30" name="Text Placeholder 2">
            <a:extLst>
              <a:ext uri="{FF2B5EF4-FFF2-40B4-BE49-F238E27FC236}">
                <a16:creationId xmlns:a16="http://schemas.microsoft.com/office/drawing/2014/main" id="{8A2FA228-E74D-4B5B-B97C-750BDEA87276}"/>
              </a:ext>
            </a:extLst>
          </p:cNvPr>
          <p:cNvSpPr>
            <a:spLocks noGrp="1"/>
          </p:cNvSpPr>
          <p:nvPr>
            <p:ph type="body" sz="quarter" idx="20" hasCustomPrompt="1"/>
          </p:nvPr>
        </p:nvSpPr>
        <p:spPr>
          <a:xfrm>
            <a:off x="1141725" y="3604376"/>
            <a:ext cx="2798207" cy="279781"/>
          </a:xfrm>
        </p:spPr>
        <p:txBody>
          <a:bodyPr anchor="t"/>
          <a:lstStyle>
            <a:lvl1pPr>
              <a:defRPr sz="1836">
                <a:latin typeface="Calibri" panose="020F0502020204030204" pitchFamily="34" charset="0"/>
                <a:cs typeface="Calibri" panose="020F0502020204030204" pitchFamily="34" charset="0"/>
              </a:defRPr>
            </a:lvl1pPr>
          </a:lstStyle>
          <a:p>
            <a:pPr lvl="0"/>
            <a:r>
              <a:rPr lang="en-US" dirty="0"/>
              <a:t>New feature text</a:t>
            </a:r>
          </a:p>
        </p:txBody>
      </p:sp>
      <p:sp>
        <p:nvSpPr>
          <p:cNvPr id="31" name="Text Placeholder 2">
            <a:extLst>
              <a:ext uri="{FF2B5EF4-FFF2-40B4-BE49-F238E27FC236}">
                <a16:creationId xmlns:a16="http://schemas.microsoft.com/office/drawing/2014/main" id="{0E102681-6811-4AFB-BD97-FC6F8598BD71}"/>
              </a:ext>
            </a:extLst>
          </p:cNvPr>
          <p:cNvSpPr>
            <a:spLocks noGrp="1"/>
          </p:cNvSpPr>
          <p:nvPr>
            <p:ph type="body" sz="quarter" idx="21" hasCustomPrompt="1"/>
          </p:nvPr>
        </p:nvSpPr>
        <p:spPr>
          <a:xfrm>
            <a:off x="1139636" y="3961970"/>
            <a:ext cx="2798207" cy="559562"/>
          </a:xfrm>
        </p:spPr>
        <p:txBody>
          <a:bodyPr anchor="t"/>
          <a:lstStyle>
            <a:lvl1pPr>
              <a:defRPr sz="4896" b="0">
                <a:solidFill>
                  <a:schemeClr val="accent1"/>
                </a:solidFill>
                <a:latin typeface="Calibri" panose="020F0502020204030204" pitchFamily="34" charset="0"/>
                <a:cs typeface="Calibri" panose="020F0502020204030204" pitchFamily="34" charset="0"/>
              </a:defRPr>
            </a:lvl1pPr>
          </a:lstStyle>
          <a:p>
            <a:pPr lvl="0"/>
            <a:r>
              <a:rPr lang="en-US" dirty="0"/>
              <a:t>#</a:t>
            </a:r>
          </a:p>
        </p:txBody>
      </p:sp>
      <p:sp>
        <p:nvSpPr>
          <p:cNvPr id="33" name="Text Placeholder 2">
            <a:extLst>
              <a:ext uri="{FF2B5EF4-FFF2-40B4-BE49-F238E27FC236}">
                <a16:creationId xmlns:a16="http://schemas.microsoft.com/office/drawing/2014/main" id="{8A2FA228-E74D-4B5B-B97C-750BDEA87276}"/>
              </a:ext>
            </a:extLst>
          </p:cNvPr>
          <p:cNvSpPr>
            <a:spLocks noGrp="1"/>
          </p:cNvSpPr>
          <p:nvPr>
            <p:ph type="body" sz="quarter" idx="22" hasCustomPrompt="1"/>
          </p:nvPr>
        </p:nvSpPr>
        <p:spPr>
          <a:xfrm>
            <a:off x="1139637" y="4543223"/>
            <a:ext cx="2798207" cy="279781"/>
          </a:xfrm>
        </p:spPr>
        <p:txBody>
          <a:bodyPr anchor="t"/>
          <a:lstStyle>
            <a:lvl1pPr>
              <a:defRPr sz="1836">
                <a:latin typeface="Calibri" panose="020F0502020204030204" pitchFamily="34" charset="0"/>
                <a:cs typeface="Calibri" panose="020F0502020204030204" pitchFamily="34" charset="0"/>
              </a:defRPr>
            </a:lvl1pPr>
          </a:lstStyle>
          <a:p>
            <a:pPr lvl="0"/>
            <a:r>
              <a:rPr lang="en-US" dirty="0"/>
              <a:t>New feature text</a:t>
            </a:r>
          </a:p>
        </p:txBody>
      </p:sp>
      <p:sp>
        <p:nvSpPr>
          <p:cNvPr id="35" name="Text Placeholder 2">
            <a:extLst>
              <a:ext uri="{FF2B5EF4-FFF2-40B4-BE49-F238E27FC236}">
                <a16:creationId xmlns:a16="http://schemas.microsoft.com/office/drawing/2014/main" id="{0E102681-6811-4AFB-BD97-FC6F8598BD71}"/>
              </a:ext>
            </a:extLst>
          </p:cNvPr>
          <p:cNvSpPr>
            <a:spLocks noGrp="1"/>
          </p:cNvSpPr>
          <p:nvPr>
            <p:ph type="body" sz="quarter" idx="23" hasCustomPrompt="1"/>
          </p:nvPr>
        </p:nvSpPr>
        <p:spPr>
          <a:xfrm>
            <a:off x="1139636" y="4909570"/>
            <a:ext cx="2798207" cy="559562"/>
          </a:xfrm>
        </p:spPr>
        <p:txBody>
          <a:bodyPr anchor="t"/>
          <a:lstStyle>
            <a:lvl1pPr>
              <a:defRPr sz="4896" b="0">
                <a:solidFill>
                  <a:schemeClr val="accent1"/>
                </a:solidFill>
                <a:latin typeface="Calibri" panose="020F0502020204030204" pitchFamily="34" charset="0"/>
                <a:cs typeface="Calibri" panose="020F0502020204030204" pitchFamily="34" charset="0"/>
              </a:defRPr>
            </a:lvl1pPr>
          </a:lstStyle>
          <a:p>
            <a:pPr lvl="0"/>
            <a:r>
              <a:rPr lang="en-US" dirty="0"/>
              <a:t>#</a:t>
            </a:r>
          </a:p>
        </p:txBody>
      </p:sp>
      <p:sp>
        <p:nvSpPr>
          <p:cNvPr id="36" name="Text Placeholder 2">
            <a:extLst>
              <a:ext uri="{FF2B5EF4-FFF2-40B4-BE49-F238E27FC236}">
                <a16:creationId xmlns:a16="http://schemas.microsoft.com/office/drawing/2014/main" id="{8A2FA228-E74D-4B5B-B97C-750BDEA87276}"/>
              </a:ext>
            </a:extLst>
          </p:cNvPr>
          <p:cNvSpPr>
            <a:spLocks noGrp="1"/>
          </p:cNvSpPr>
          <p:nvPr>
            <p:ph type="body" sz="quarter" idx="24" hasCustomPrompt="1"/>
          </p:nvPr>
        </p:nvSpPr>
        <p:spPr>
          <a:xfrm>
            <a:off x="1139637" y="5490820"/>
            <a:ext cx="2798207" cy="279781"/>
          </a:xfrm>
        </p:spPr>
        <p:txBody>
          <a:bodyPr anchor="t"/>
          <a:lstStyle>
            <a:lvl1pPr>
              <a:defRPr sz="1836">
                <a:latin typeface="Calibri" panose="020F0502020204030204" pitchFamily="34" charset="0"/>
                <a:cs typeface="Calibri" panose="020F0502020204030204" pitchFamily="34" charset="0"/>
              </a:defRPr>
            </a:lvl1pPr>
          </a:lstStyle>
          <a:p>
            <a:pPr lvl="0"/>
            <a:r>
              <a:rPr lang="en-US" dirty="0"/>
              <a:t>New feature text</a:t>
            </a:r>
          </a:p>
        </p:txBody>
      </p:sp>
      <p:sp>
        <p:nvSpPr>
          <p:cNvPr id="24" name="Slide Number Placeholder 5">
            <a:extLst>
              <a:ext uri="{FF2B5EF4-FFF2-40B4-BE49-F238E27FC236}">
                <a16:creationId xmlns:a16="http://schemas.microsoft.com/office/drawing/2014/main" id="{D0CE59E8-0739-B44D-A212-663D5B664ED8}"/>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61775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C50AD0-AB9C-4EB5-8052-162DAC3A5CEE}"/>
              </a:ext>
            </a:extLst>
          </p:cNvPr>
          <p:cNvSpPr>
            <a:spLocks noGrp="1"/>
          </p:cNvSpPr>
          <p:nvPr>
            <p:ph type="title"/>
          </p:nvPr>
        </p:nvSpPr>
        <p:spPr>
          <a:xfrm>
            <a:off x="932736" y="466301"/>
            <a:ext cx="10551572" cy="5702481"/>
          </a:xfrm>
        </p:spPr>
        <p:txBody>
          <a:bodyPr anchor="ctr"/>
          <a:lstStyle>
            <a:lvl1pPr>
              <a:lnSpc>
                <a:spcPts val="7649"/>
              </a:lnSpc>
              <a:defRPr sz="6119" cap="all" spc="612" baseline="0"/>
            </a:lvl1pPr>
          </a:lstStyle>
          <a:p>
            <a:r>
              <a:rPr lang="en-US" dirty="0"/>
              <a:t>Click to edit Master title style</a:t>
            </a:r>
          </a:p>
        </p:txBody>
      </p:sp>
      <p:grpSp>
        <p:nvGrpSpPr>
          <p:cNvPr id="8" name="Group 7">
            <a:extLst>
              <a:ext uri="{FF2B5EF4-FFF2-40B4-BE49-F238E27FC236}">
                <a16:creationId xmlns:a16="http://schemas.microsoft.com/office/drawing/2014/main" id="{A6F7B275-6C44-4DC9-BE46-8721DA15BCEA}"/>
              </a:ext>
            </a:extLst>
          </p:cNvPr>
          <p:cNvGrpSpPr/>
          <p:nvPr userDrawn="1"/>
        </p:nvGrpSpPr>
        <p:grpSpPr>
          <a:xfrm>
            <a:off x="299576" y="322213"/>
            <a:ext cx="11837323" cy="6350099"/>
            <a:chOff x="293687" y="315776"/>
            <a:chExt cx="11604626" cy="6226152"/>
          </a:xfrm>
        </p:grpSpPr>
        <p:sp>
          <p:nvSpPr>
            <p:cNvPr id="14" name="Freeform 9">
              <a:extLst>
                <a:ext uri="{FF2B5EF4-FFF2-40B4-BE49-F238E27FC236}">
                  <a16:creationId xmlns:a16="http://schemas.microsoft.com/office/drawing/2014/main" id="{FB5BA26B-5C9F-435A-82EE-CE1EA5EC6852}"/>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5" name="Freeform 9">
              <a:extLst>
                <a:ext uri="{FF2B5EF4-FFF2-40B4-BE49-F238E27FC236}">
                  <a16:creationId xmlns:a16="http://schemas.microsoft.com/office/drawing/2014/main" id="{849D38A8-E05B-46B2-9333-AC321127C54C}"/>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6" name="Freeform 9">
              <a:extLst>
                <a:ext uri="{FF2B5EF4-FFF2-40B4-BE49-F238E27FC236}">
                  <a16:creationId xmlns:a16="http://schemas.microsoft.com/office/drawing/2014/main" id="{B5104BEF-8E94-4E9A-883F-DAC36C75FE9D}"/>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7" name="Freeform 9">
              <a:extLst>
                <a:ext uri="{FF2B5EF4-FFF2-40B4-BE49-F238E27FC236}">
                  <a16:creationId xmlns:a16="http://schemas.microsoft.com/office/drawing/2014/main" id="{FBDEAE5F-630B-428B-91DC-9E2E372AA56E}"/>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sp>
        <p:nvSpPr>
          <p:cNvPr id="9" name="Slide Number Placeholder 5">
            <a:extLst>
              <a:ext uri="{FF2B5EF4-FFF2-40B4-BE49-F238E27FC236}">
                <a16:creationId xmlns:a16="http://schemas.microsoft.com/office/drawing/2014/main" id="{DB0C0E0E-E9F6-C04A-BC3F-A6DD8D36D288}"/>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417619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Sta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D36DA67-E980-449C-B588-FA9301BAAF8D}"/>
              </a:ext>
            </a:extLst>
          </p:cNvPr>
          <p:cNvGrpSpPr/>
          <p:nvPr userDrawn="1"/>
        </p:nvGrpSpPr>
        <p:grpSpPr>
          <a:xfrm>
            <a:off x="299576" y="322213"/>
            <a:ext cx="11837323" cy="6350099"/>
            <a:chOff x="293687" y="315776"/>
            <a:chExt cx="11604626" cy="6226152"/>
          </a:xfrm>
          <a:solidFill>
            <a:schemeClr val="tx2"/>
          </a:solidFill>
        </p:grpSpPr>
        <p:sp>
          <p:nvSpPr>
            <p:cNvPr id="10" name="Freeform 9">
              <a:extLst>
                <a:ext uri="{FF2B5EF4-FFF2-40B4-BE49-F238E27FC236}">
                  <a16:creationId xmlns:a16="http://schemas.microsoft.com/office/drawing/2014/main" id="{57C9BEE0-DA4F-4C51-850A-96EC69FFE0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1" name="Freeform 9">
              <a:extLst>
                <a:ext uri="{FF2B5EF4-FFF2-40B4-BE49-F238E27FC236}">
                  <a16:creationId xmlns:a16="http://schemas.microsoft.com/office/drawing/2014/main" id="{68D3A5B7-28BF-4F82-AECE-6B0D3FC200D6}"/>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2" name="Freeform 9">
              <a:extLst>
                <a:ext uri="{FF2B5EF4-FFF2-40B4-BE49-F238E27FC236}">
                  <a16:creationId xmlns:a16="http://schemas.microsoft.com/office/drawing/2014/main" id="{AEF812E1-5CEB-46B9-974A-A840FC3CE346}"/>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3" name="Freeform 9">
              <a:extLst>
                <a:ext uri="{FF2B5EF4-FFF2-40B4-BE49-F238E27FC236}">
                  <a16:creationId xmlns:a16="http://schemas.microsoft.com/office/drawing/2014/main" id="{131F9668-D3E0-4C4A-9906-85E994FBDA8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sp>
        <p:nvSpPr>
          <p:cNvPr id="3" name="Text Placeholder 2">
            <a:extLst>
              <a:ext uri="{FF2B5EF4-FFF2-40B4-BE49-F238E27FC236}">
                <a16:creationId xmlns:a16="http://schemas.microsoft.com/office/drawing/2014/main" id="{48069B2B-CD20-4F72-8C93-FF9CCFA6549A}"/>
              </a:ext>
            </a:extLst>
          </p:cNvPr>
          <p:cNvSpPr>
            <a:spLocks noGrp="1"/>
          </p:cNvSpPr>
          <p:nvPr>
            <p:ph type="body" sz="quarter" idx="10" hasCustomPrompt="1"/>
          </p:nvPr>
        </p:nvSpPr>
        <p:spPr>
          <a:xfrm>
            <a:off x="1139379" y="2237107"/>
            <a:ext cx="10157718" cy="1711391"/>
          </a:xfrm>
        </p:spPr>
        <p:txBody>
          <a:bodyPr anchor="b"/>
          <a:lstStyle>
            <a:lvl1pPr algn="ctr">
              <a:defRPr sz="13769" b="0" i="0">
                <a:solidFill>
                  <a:srgbClr val="FF0000"/>
                </a:solidFill>
              </a:defRPr>
            </a:lvl1pPr>
          </a:lstStyle>
          <a:p>
            <a:pPr lvl="0"/>
            <a:r>
              <a:rPr lang="en-US" dirty="0"/>
              <a:t>Stat #</a:t>
            </a:r>
          </a:p>
        </p:txBody>
      </p:sp>
      <p:sp>
        <p:nvSpPr>
          <p:cNvPr id="14" name="Text Placeholder 2">
            <a:extLst>
              <a:ext uri="{FF2B5EF4-FFF2-40B4-BE49-F238E27FC236}">
                <a16:creationId xmlns:a16="http://schemas.microsoft.com/office/drawing/2014/main" id="{80617784-0F6F-46EC-B05C-ACAA781409B5}"/>
              </a:ext>
            </a:extLst>
          </p:cNvPr>
          <p:cNvSpPr>
            <a:spLocks noGrp="1"/>
          </p:cNvSpPr>
          <p:nvPr>
            <p:ph type="body" sz="quarter" idx="11"/>
          </p:nvPr>
        </p:nvSpPr>
        <p:spPr>
          <a:xfrm>
            <a:off x="1139380" y="4048863"/>
            <a:ext cx="10157718" cy="1843171"/>
          </a:xfrm>
        </p:spPr>
        <p:txBody>
          <a:bodyPr/>
          <a:lstStyle>
            <a:lvl1pPr algn="ctr">
              <a:defRPr sz="3672" b="0" i="0"/>
            </a:lvl1pPr>
          </a:lstStyle>
          <a:p>
            <a:pPr lvl="0"/>
            <a:r>
              <a:rPr lang="en-US" dirty="0"/>
              <a:t>Edit Master text styles</a:t>
            </a:r>
          </a:p>
        </p:txBody>
      </p:sp>
      <p:sp>
        <p:nvSpPr>
          <p:cNvPr id="15" name="Slide Number Placeholder 5">
            <a:extLst>
              <a:ext uri="{FF2B5EF4-FFF2-40B4-BE49-F238E27FC236}">
                <a16:creationId xmlns:a16="http://schemas.microsoft.com/office/drawing/2014/main" id="{1D974F25-3CAD-A947-A8E7-03053EF6BA60}"/>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267015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BB6BC2D-EF89-4613-8253-5AED5667242E}"/>
              </a:ext>
            </a:extLst>
          </p:cNvPr>
          <p:cNvGrpSpPr/>
          <p:nvPr userDrawn="1"/>
        </p:nvGrpSpPr>
        <p:grpSpPr>
          <a:xfrm>
            <a:off x="299576" y="322213"/>
            <a:ext cx="11837323" cy="6350099"/>
            <a:chOff x="293687" y="315776"/>
            <a:chExt cx="11604626" cy="6226152"/>
          </a:xfrm>
        </p:grpSpPr>
        <p:sp>
          <p:nvSpPr>
            <p:cNvPr id="16" name="Freeform 9">
              <a:extLst>
                <a:ext uri="{FF2B5EF4-FFF2-40B4-BE49-F238E27FC236}">
                  <a16:creationId xmlns:a16="http://schemas.microsoft.com/office/drawing/2014/main" id="{B893599B-6902-424A-AA8C-2927AB314EF7}"/>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7" name="Freeform 9">
              <a:extLst>
                <a:ext uri="{FF2B5EF4-FFF2-40B4-BE49-F238E27FC236}">
                  <a16:creationId xmlns:a16="http://schemas.microsoft.com/office/drawing/2014/main" id="{754A4C43-9BD8-460A-9F13-8CB69B487A2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8" name="Freeform 9">
              <a:extLst>
                <a:ext uri="{FF2B5EF4-FFF2-40B4-BE49-F238E27FC236}">
                  <a16:creationId xmlns:a16="http://schemas.microsoft.com/office/drawing/2014/main" id="{9C21FE14-42A2-4D72-AAC4-64497CE6E82F}"/>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9" name="Freeform 9">
              <a:extLst>
                <a:ext uri="{FF2B5EF4-FFF2-40B4-BE49-F238E27FC236}">
                  <a16:creationId xmlns:a16="http://schemas.microsoft.com/office/drawing/2014/main" id="{7B86F28F-DA28-4EDD-800F-12F72EFDA58F}"/>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sp>
        <p:nvSpPr>
          <p:cNvPr id="8" name="Rectangle 7">
            <a:extLst>
              <a:ext uri="{FF2B5EF4-FFF2-40B4-BE49-F238E27FC236}">
                <a16:creationId xmlns:a16="http://schemas.microsoft.com/office/drawing/2014/main" id="{51880839-B5B2-4CFB-994E-B860DE122431}"/>
              </a:ext>
            </a:extLst>
          </p:cNvPr>
          <p:cNvSpPr/>
          <p:nvPr userDrawn="1"/>
        </p:nvSpPr>
        <p:spPr>
          <a:xfrm>
            <a:off x="4741407" y="1833313"/>
            <a:ext cx="6750998" cy="433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9" name="Rectangle 8">
            <a:extLst>
              <a:ext uri="{FF2B5EF4-FFF2-40B4-BE49-F238E27FC236}">
                <a16:creationId xmlns:a16="http://schemas.microsoft.com/office/drawing/2014/main" id="{BF141560-E3C2-48D9-8A1D-F3E6753DDAB2}"/>
              </a:ext>
            </a:extLst>
          </p:cNvPr>
          <p:cNvSpPr/>
          <p:nvPr userDrawn="1"/>
        </p:nvSpPr>
        <p:spPr>
          <a:xfrm>
            <a:off x="932381" y="1833313"/>
            <a:ext cx="3601396" cy="433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grpSp>
        <p:nvGrpSpPr>
          <p:cNvPr id="10" name="Group 4">
            <a:extLst>
              <a:ext uri="{FF2B5EF4-FFF2-40B4-BE49-F238E27FC236}">
                <a16:creationId xmlns:a16="http://schemas.microsoft.com/office/drawing/2014/main" id="{9158D74E-420E-45E8-885D-9C28B9AF2C47}"/>
              </a:ext>
            </a:extLst>
          </p:cNvPr>
          <p:cNvGrpSpPr>
            <a:grpSpLocks noChangeAspect="1"/>
          </p:cNvGrpSpPr>
          <p:nvPr userDrawn="1"/>
        </p:nvGrpSpPr>
        <p:grpSpPr bwMode="auto">
          <a:xfrm>
            <a:off x="607809" y="1971493"/>
            <a:ext cx="899021" cy="698762"/>
            <a:chOff x="1351" y="-45"/>
            <a:chExt cx="530" cy="412"/>
          </a:xfrm>
          <a:solidFill>
            <a:schemeClr val="tx2"/>
          </a:solidFill>
        </p:grpSpPr>
        <p:sp>
          <p:nvSpPr>
            <p:cNvPr id="11" name="Freeform 5">
              <a:extLst>
                <a:ext uri="{FF2B5EF4-FFF2-40B4-BE49-F238E27FC236}">
                  <a16:creationId xmlns:a16="http://schemas.microsoft.com/office/drawing/2014/main" id="{DDCF391B-3B8B-4340-89C7-6D44EFE76233}"/>
                </a:ext>
              </a:extLst>
            </p:cNvPr>
            <p:cNvSpPr>
              <a:spLocks/>
            </p:cNvSpPr>
            <p:nvPr/>
          </p:nvSpPr>
          <p:spPr bwMode="auto">
            <a:xfrm>
              <a:off x="1351" y="-45"/>
              <a:ext cx="241" cy="410"/>
            </a:xfrm>
            <a:custGeom>
              <a:avLst/>
              <a:gdLst>
                <a:gd name="T0" fmla="*/ 101 w 119"/>
                <a:gd name="T1" fmla="*/ 0 h 201"/>
                <a:gd name="T2" fmla="*/ 101 w 119"/>
                <a:gd name="T3" fmla="*/ 16 h 201"/>
                <a:gd name="T4" fmla="*/ 52 w 119"/>
                <a:gd name="T5" fmla="*/ 54 h 201"/>
                <a:gd name="T6" fmla="*/ 37 w 119"/>
                <a:gd name="T7" fmla="*/ 96 h 201"/>
                <a:gd name="T8" fmla="*/ 41 w 119"/>
                <a:gd name="T9" fmla="*/ 115 h 201"/>
                <a:gd name="T10" fmla="*/ 50 w 119"/>
                <a:gd name="T11" fmla="*/ 121 h 201"/>
                <a:gd name="T12" fmla="*/ 63 w 119"/>
                <a:gd name="T13" fmla="*/ 118 h 201"/>
                <a:gd name="T14" fmla="*/ 79 w 119"/>
                <a:gd name="T15" fmla="*/ 115 h 201"/>
                <a:gd name="T16" fmla="*/ 107 w 119"/>
                <a:gd name="T17" fmla="*/ 127 h 201"/>
                <a:gd name="T18" fmla="*/ 119 w 119"/>
                <a:gd name="T19" fmla="*/ 156 h 201"/>
                <a:gd name="T20" fmla="*/ 104 w 119"/>
                <a:gd name="T21" fmla="*/ 188 h 201"/>
                <a:gd name="T22" fmla="*/ 69 w 119"/>
                <a:gd name="T23" fmla="*/ 201 h 201"/>
                <a:gd name="T24" fmla="*/ 21 w 119"/>
                <a:gd name="T25" fmla="*/ 179 h 201"/>
                <a:gd name="T26" fmla="*/ 0 w 119"/>
                <a:gd name="T27" fmla="*/ 123 h 201"/>
                <a:gd name="T28" fmla="*/ 26 w 119"/>
                <a:gd name="T29" fmla="*/ 50 h 201"/>
                <a:gd name="T30" fmla="*/ 101 w 119"/>
                <a:gd name="T3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201">
                  <a:moveTo>
                    <a:pt x="101" y="0"/>
                  </a:moveTo>
                  <a:cubicBezTo>
                    <a:pt x="101" y="16"/>
                    <a:pt x="101" y="16"/>
                    <a:pt x="101" y="16"/>
                  </a:cubicBezTo>
                  <a:cubicBezTo>
                    <a:pt x="78" y="28"/>
                    <a:pt x="62" y="41"/>
                    <a:pt x="52" y="54"/>
                  </a:cubicBezTo>
                  <a:cubicBezTo>
                    <a:pt x="42" y="67"/>
                    <a:pt x="37" y="81"/>
                    <a:pt x="37" y="96"/>
                  </a:cubicBezTo>
                  <a:cubicBezTo>
                    <a:pt x="37" y="105"/>
                    <a:pt x="39" y="112"/>
                    <a:pt x="41" y="115"/>
                  </a:cubicBezTo>
                  <a:cubicBezTo>
                    <a:pt x="44" y="119"/>
                    <a:pt x="46" y="121"/>
                    <a:pt x="50" y="121"/>
                  </a:cubicBezTo>
                  <a:cubicBezTo>
                    <a:pt x="53" y="121"/>
                    <a:pt x="58" y="120"/>
                    <a:pt x="63" y="118"/>
                  </a:cubicBezTo>
                  <a:cubicBezTo>
                    <a:pt x="69" y="116"/>
                    <a:pt x="74" y="115"/>
                    <a:pt x="79" y="115"/>
                  </a:cubicBezTo>
                  <a:cubicBezTo>
                    <a:pt x="90" y="115"/>
                    <a:pt x="99" y="119"/>
                    <a:pt x="107" y="127"/>
                  </a:cubicBezTo>
                  <a:cubicBezTo>
                    <a:pt x="115" y="135"/>
                    <a:pt x="119" y="144"/>
                    <a:pt x="119" y="156"/>
                  </a:cubicBezTo>
                  <a:cubicBezTo>
                    <a:pt x="119" y="168"/>
                    <a:pt x="114" y="179"/>
                    <a:pt x="104" y="188"/>
                  </a:cubicBezTo>
                  <a:cubicBezTo>
                    <a:pt x="95" y="197"/>
                    <a:pt x="83" y="201"/>
                    <a:pt x="69" y="201"/>
                  </a:cubicBezTo>
                  <a:cubicBezTo>
                    <a:pt x="51" y="201"/>
                    <a:pt x="35" y="194"/>
                    <a:pt x="21" y="179"/>
                  </a:cubicBezTo>
                  <a:cubicBezTo>
                    <a:pt x="7" y="164"/>
                    <a:pt x="0" y="145"/>
                    <a:pt x="0" y="123"/>
                  </a:cubicBezTo>
                  <a:cubicBezTo>
                    <a:pt x="0" y="97"/>
                    <a:pt x="9" y="73"/>
                    <a:pt x="26" y="50"/>
                  </a:cubicBezTo>
                  <a:cubicBezTo>
                    <a:pt x="43" y="27"/>
                    <a:pt x="69" y="11"/>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dirty="0">
                <a:solidFill>
                  <a:srgbClr val="58595B"/>
                </a:solidFill>
                <a:latin typeface="Calibri" panose="020F0502020204030204" pitchFamily="34" charset="0"/>
                <a:cs typeface="Calibri" panose="020F0502020204030204" pitchFamily="34" charset="0"/>
              </a:endParaRPr>
            </a:p>
          </p:txBody>
        </p:sp>
        <p:sp>
          <p:nvSpPr>
            <p:cNvPr id="12" name="Freeform 6">
              <a:extLst>
                <a:ext uri="{FF2B5EF4-FFF2-40B4-BE49-F238E27FC236}">
                  <a16:creationId xmlns:a16="http://schemas.microsoft.com/office/drawing/2014/main" id="{5BE56B51-5090-451E-BC0C-215F94C1A6CC}"/>
                </a:ext>
              </a:extLst>
            </p:cNvPr>
            <p:cNvSpPr>
              <a:spLocks/>
            </p:cNvSpPr>
            <p:nvPr/>
          </p:nvSpPr>
          <p:spPr bwMode="auto">
            <a:xfrm>
              <a:off x="1640" y="-43"/>
              <a:ext cx="241" cy="410"/>
            </a:xfrm>
            <a:custGeom>
              <a:avLst/>
              <a:gdLst>
                <a:gd name="T0" fmla="*/ 100 w 119"/>
                <a:gd name="T1" fmla="*/ 0 h 201"/>
                <a:gd name="T2" fmla="*/ 100 w 119"/>
                <a:gd name="T3" fmla="*/ 15 h 201"/>
                <a:gd name="T4" fmla="*/ 48 w 119"/>
                <a:gd name="T5" fmla="*/ 56 h 201"/>
                <a:gd name="T6" fmla="*/ 36 w 119"/>
                <a:gd name="T7" fmla="*/ 98 h 201"/>
                <a:gd name="T8" fmla="*/ 40 w 119"/>
                <a:gd name="T9" fmla="*/ 114 h 201"/>
                <a:gd name="T10" fmla="*/ 49 w 119"/>
                <a:gd name="T11" fmla="*/ 120 h 201"/>
                <a:gd name="T12" fmla="*/ 62 w 119"/>
                <a:gd name="T13" fmla="*/ 117 h 201"/>
                <a:gd name="T14" fmla="*/ 79 w 119"/>
                <a:gd name="T15" fmla="*/ 114 h 201"/>
                <a:gd name="T16" fmla="*/ 107 w 119"/>
                <a:gd name="T17" fmla="*/ 125 h 201"/>
                <a:gd name="T18" fmla="*/ 119 w 119"/>
                <a:gd name="T19" fmla="*/ 153 h 201"/>
                <a:gd name="T20" fmla="*/ 104 w 119"/>
                <a:gd name="T21" fmla="*/ 187 h 201"/>
                <a:gd name="T22" fmla="*/ 67 w 119"/>
                <a:gd name="T23" fmla="*/ 201 h 201"/>
                <a:gd name="T24" fmla="*/ 20 w 119"/>
                <a:gd name="T25" fmla="*/ 178 h 201"/>
                <a:gd name="T26" fmla="*/ 0 w 119"/>
                <a:gd name="T27" fmla="*/ 123 h 201"/>
                <a:gd name="T28" fmla="*/ 26 w 119"/>
                <a:gd name="T29" fmla="*/ 48 h 201"/>
                <a:gd name="T30" fmla="*/ 100 w 119"/>
                <a:gd name="T3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201">
                  <a:moveTo>
                    <a:pt x="100" y="0"/>
                  </a:moveTo>
                  <a:cubicBezTo>
                    <a:pt x="100" y="15"/>
                    <a:pt x="100" y="15"/>
                    <a:pt x="100" y="15"/>
                  </a:cubicBezTo>
                  <a:cubicBezTo>
                    <a:pt x="74" y="30"/>
                    <a:pt x="56" y="44"/>
                    <a:pt x="48" y="56"/>
                  </a:cubicBezTo>
                  <a:cubicBezTo>
                    <a:pt x="40" y="68"/>
                    <a:pt x="36" y="82"/>
                    <a:pt x="36" y="98"/>
                  </a:cubicBezTo>
                  <a:cubicBezTo>
                    <a:pt x="36" y="105"/>
                    <a:pt x="37" y="111"/>
                    <a:pt x="40" y="114"/>
                  </a:cubicBezTo>
                  <a:cubicBezTo>
                    <a:pt x="43" y="118"/>
                    <a:pt x="46" y="120"/>
                    <a:pt x="49" y="120"/>
                  </a:cubicBezTo>
                  <a:cubicBezTo>
                    <a:pt x="52" y="120"/>
                    <a:pt x="56" y="119"/>
                    <a:pt x="62" y="117"/>
                  </a:cubicBezTo>
                  <a:cubicBezTo>
                    <a:pt x="67" y="115"/>
                    <a:pt x="73" y="114"/>
                    <a:pt x="79" y="114"/>
                  </a:cubicBezTo>
                  <a:cubicBezTo>
                    <a:pt x="90" y="114"/>
                    <a:pt x="99" y="117"/>
                    <a:pt x="107" y="125"/>
                  </a:cubicBezTo>
                  <a:cubicBezTo>
                    <a:pt x="115" y="133"/>
                    <a:pt x="119" y="142"/>
                    <a:pt x="119" y="153"/>
                  </a:cubicBezTo>
                  <a:cubicBezTo>
                    <a:pt x="119" y="166"/>
                    <a:pt x="114" y="177"/>
                    <a:pt x="104" y="187"/>
                  </a:cubicBezTo>
                  <a:cubicBezTo>
                    <a:pt x="94" y="196"/>
                    <a:pt x="81" y="201"/>
                    <a:pt x="67" y="201"/>
                  </a:cubicBezTo>
                  <a:cubicBezTo>
                    <a:pt x="50" y="201"/>
                    <a:pt x="34" y="193"/>
                    <a:pt x="20" y="178"/>
                  </a:cubicBezTo>
                  <a:cubicBezTo>
                    <a:pt x="7" y="164"/>
                    <a:pt x="0" y="145"/>
                    <a:pt x="0" y="123"/>
                  </a:cubicBezTo>
                  <a:cubicBezTo>
                    <a:pt x="0" y="96"/>
                    <a:pt x="8" y="71"/>
                    <a:pt x="26" y="48"/>
                  </a:cubicBezTo>
                  <a:cubicBezTo>
                    <a:pt x="43" y="26"/>
                    <a:pt x="68" y="10"/>
                    <a:pt x="1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dirty="0">
                <a:solidFill>
                  <a:srgbClr val="58595B"/>
                </a:solidFill>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86F4D2CC-CD65-41B1-AED1-8B04F297B556}"/>
              </a:ext>
            </a:extLst>
          </p:cNvPr>
          <p:cNvSpPr/>
          <p:nvPr userDrawn="1"/>
        </p:nvSpPr>
        <p:spPr>
          <a:xfrm>
            <a:off x="932381" y="444437"/>
            <a:ext cx="1648614" cy="124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14" name="Picture Placeholder 2">
            <a:extLst>
              <a:ext uri="{FF2B5EF4-FFF2-40B4-BE49-F238E27FC236}">
                <a16:creationId xmlns:a16="http://schemas.microsoft.com/office/drawing/2014/main" id="{FF1B4155-0B1A-4E06-936D-633692FEF173}"/>
              </a:ext>
            </a:extLst>
          </p:cNvPr>
          <p:cNvSpPr>
            <a:spLocks noGrp="1"/>
          </p:cNvSpPr>
          <p:nvPr>
            <p:ph type="pic" sz="quarter" idx="10"/>
          </p:nvPr>
        </p:nvSpPr>
        <p:spPr>
          <a:xfrm>
            <a:off x="2766800" y="443810"/>
            <a:ext cx="8725605" cy="1241853"/>
          </a:xfrm>
          <a:solidFill>
            <a:schemeClr val="bg1"/>
          </a:solidFill>
        </p:spPr>
        <p:txBody>
          <a:bodyPr/>
          <a:lstStyle>
            <a:lvl1pPr>
              <a:defRPr b="0" i="0"/>
            </a:lvl1pPr>
          </a:lstStyle>
          <a:p>
            <a:endParaRPr lang="en-US" dirty="0"/>
          </a:p>
        </p:txBody>
      </p:sp>
      <p:sp>
        <p:nvSpPr>
          <p:cNvPr id="20" name="Text Placeholder 6">
            <a:extLst>
              <a:ext uri="{FF2B5EF4-FFF2-40B4-BE49-F238E27FC236}">
                <a16:creationId xmlns:a16="http://schemas.microsoft.com/office/drawing/2014/main" id="{0B6F24FD-3EEF-47AE-9C0E-099A0A3BFD8E}"/>
              </a:ext>
            </a:extLst>
          </p:cNvPr>
          <p:cNvSpPr>
            <a:spLocks noGrp="1"/>
          </p:cNvSpPr>
          <p:nvPr>
            <p:ph type="body" sz="quarter" idx="11" hasCustomPrompt="1"/>
          </p:nvPr>
        </p:nvSpPr>
        <p:spPr>
          <a:xfrm>
            <a:off x="3053380" y="638184"/>
            <a:ext cx="7893992" cy="391119"/>
          </a:xfrm>
        </p:spPr>
        <p:txBody>
          <a:bodyPr/>
          <a:lstStyle>
            <a:lvl1pPr>
              <a:defRPr sz="3672" b="0" i="0">
                <a:solidFill>
                  <a:schemeClr val="accent1"/>
                </a:solidFill>
              </a:defRPr>
            </a:lvl1pPr>
          </a:lstStyle>
          <a:p>
            <a:pPr lvl="0"/>
            <a:r>
              <a:rPr lang="en-US" dirty="0"/>
              <a:t>Stat #</a:t>
            </a:r>
          </a:p>
        </p:txBody>
      </p:sp>
      <p:sp>
        <p:nvSpPr>
          <p:cNvPr id="21" name="Text Placeholder 6">
            <a:extLst>
              <a:ext uri="{FF2B5EF4-FFF2-40B4-BE49-F238E27FC236}">
                <a16:creationId xmlns:a16="http://schemas.microsoft.com/office/drawing/2014/main" id="{0BDEEF37-36FF-4C02-A843-C9303DDCCCE7}"/>
              </a:ext>
            </a:extLst>
          </p:cNvPr>
          <p:cNvSpPr>
            <a:spLocks noGrp="1"/>
          </p:cNvSpPr>
          <p:nvPr>
            <p:ph type="body" sz="quarter" idx="12" hasCustomPrompt="1"/>
          </p:nvPr>
        </p:nvSpPr>
        <p:spPr>
          <a:xfrm>
            <a:off x="3053380" y="1123906"/>
            <a:ext cx="7893992" cy="391119"/>
          </a:xfrm>
        </p:spPr>
        <p:txBody>
          <a:bodyPr/>
          <a:lstStyle>
            <a:lvl1pPr>
              <a:defRPr sz="2040" cap="all" baseline="0">
                <a:solidFill>
                  <a:schemeClr val="tx2"/>
                </a:solidFill>
                <a:latin typeface="Calibri" panose="020F0502020204030204" pitchFamily="34" charset="0"/>
                <a:cs typeface="Calibri" panose="020F0502020204030204" pitchFamily="34" charset="0"/>
              </a:defRPr>
            </a:lvl1pPr>
          </a:lstStyle>
          <a:p>
            <a:pPr lvl="0"/>
            <a:r>
              <a:rPr lang="en-US" dirty="0"/>
              <a:t>Stat #</a:t>
            </a:r>
          </a:p>
        </p:txBody>
      </p:sp>
      <p:sp>
        <p:nvSpPr>
          <p:cNvPr id="28" name="Text Placeholder 6">
            <a:extLst>
              <a:ext uri="{FF2B5EF4-FFF2-40B4-BE49-F238E27FC236}">
                <a16:creationId xmlns:a16="http://schemas.microsoft.com/office/drawing/2014/main" id="{0C8771E0-B5CF-44E2-9143-6DC99618C957}"/>
              </a:ext>
            </a:extLst>
          </p:cNvPr>
          <p:cNvSpPr>
            <a:spLocks noGrp="1"/>
          </p:cNvSpPr>
          <p:nvPr>
            <p:ph type="body" sz="quarter" idx="13" hasCustomPrompt="1"/>
          </p:nvPr>
        </p:nvSpPr>
        <p:spPr>
          <a:xfrm>
            <a:off x="1172071" y="2797810"/>
            <a:ext cx="3123422" cy="3085081"/>
          </a:xfrm>
        </p:spPr>
        <p:txBody>
          <a:bodyPr/>
          <a:lstStyle>
            <a:lvl1pPr>
              <a:defRPr sz="2550" b="0" i="0">
                <a:solidFill>
                  <a:schemeClr val="tx2"/>
                </a:solidFill>
              </a:defRPr>
            </a:lvl1pPr>
          </a:lstStyle>
          <a:p>
            <a:pPr lvl="0"/>
            <a:r>
              <a:rPr lang="en-US" dirty="0"/>
              <a:t>Quote</a:t>
            </a:r>
          </a:p>
        </p:txBody>
      </p:sp>
      <p:cxnSp>
        <p:nvCxnSpPr>
          <p:cNvPr id="29" name="Straight Connector 28">
            <a:extLst>
              <a:ext uri="{FF2B5EF4-FFF2-40B4-BE49-F238E27FC236}">
                <a16:creationId xmlns:a16="http://schemas.microsoft.com/office/drawing/2014/main" id="{BE340DCF-820D-4E6D-ABF1-CDE7832CF996}"/>
              </a:ext>
            </a:extLst>
          </p:cNvPr>
          <p:cNvCxnSpPr/>
          <p:nvPr userDrawn="1"/>
        </p:nvCxnSpPr>
        <p:spPr>
          <a:xfrm>
            <a:off x="7176705" y="2073853"/>
            <a:ext cx="0" cy="37160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 Placeholder 13">
            <a:extLst>
              <a:ext uri="{FF2B5EF4-FFF2-40B4-BE49-F238E27FC236}">
                <a16:creationId xmlns:a16="http://schemas.microsoft.com/office/drawing/2014/main" id="{49BC4CA1-DFB1-418D-970B-DAC437E1B9DA}"/>
              </a:ext>
            </a:extLst>
          </p:cNvPr>
          <p:cNvSpPr txBox="1">
            <a:spLocks/>
          </p:cNvSpPr>
          <p:nvPr userDrawn="1"/>
        </p:nvSpPr>
        <p:spPr>
          <a:xfrm>
            <a:off x="4925904" y="2073853"/>
            <a:ext cx="2096796" cy="27334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Univers" panose="02000503030000020004" pitchFamily="2" charset="0"/>
              <a:buChar char="–"/>
              <a:defRPr sz="18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685800" indent="-228600" algn="l" defTabSz="914400" rtl="0" eaLnBrk="1" latinLnBrk="0" hangingPunct="1">
              <a:lnSpc>
                <a:spcPct val="90000"/>
              </a:lnSpc>
              <a:spcBef>
                <a:spcPts val="500"/>
              </a:spcBef>
              <a:buFont typeface="Univers" panose="02000503030000020004" pitchFamily="2" charset="0"/>
              <a:buChar char="–"/>
              <a:defRPr sz="1400" kern="1200">
                <a:solidFill>
                  <a:schemeClr val="tx2"/>
                </a:solidFill>
                <a:latin typeface="+mn-lt"/>
                <a:ea typeface="+mn-ea"/>
                <a:cs typeface="+mn-cs"/>
              </a:defRPr>
            </a:lvl4pPr>
            <a:lvl5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8" b="1" dirty="0">
                <a:solidFill>
                  <a:srgbClr val="374A58"/>
                </a:solidFill>
                <a:latin typeface="Calibri" panose="020F0502020204030204" pitchFamily="34" charset="0"/>
                <a:cs typeface="Calibri" panose="020F0502020204030204" pitchFamily="34" charset="0"/>
              </a:rPr>
              <a:t>ORACLE CLOUD APPS</a:t>
            </a:r>
          </a:p>
        </p:txBody>
      </p:sp>
      <p:sp>
        <p:nvSpPr>
          <p:cNvPr id="31" name="Text Placeholder 13">
            <a:extLst>
              <a:ext uri="{FF2B5EF4-FFF2-40B4-BE49-F238E27FC236}">
                <a16:creationId xmlns:a16="http://schemas.microsoft.com/office/drawing/2014/main" id="{A187D8FD-2FF9-46EF-A092-10B60497FA8A}"/>
              </a:ext>
            </a:extLst>
          </p:cNvPr>
          <p:cNvSpPr txBox="1">
            <a:spLocks/>
          </p:cNvSpPr>
          <p:nvPr userDrawn="1"/>
        </p:nvSpPr>
        <p:spPr>
          <a:xfrm>
            <a:off x="4925904" y="3828320"/>
            <a:ext cx="2096796" cy="27334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Univers" panose="02000503030000020004" pitchFamily="2" charset="0"/>
              <a:buChar char="–"/>
              <a:defRPr sz="18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685800" indent="-228600" algn="l" defTabSz="914400" rtl="0" eaLnBrk="1" latinLnBrk="0" hangingPunct="1">
              <a:lnSpc>
                <a:spcPct val="90000"/>
              </a:lnSpc>
              <a:spcBef>
                <a:spcPts val="500"/>
              </a:spcBef>
              <a:buFont typeface="Univers" panose="02000503030000020004" pitchFamily="2" charset="0"/>
              <a:buChar char="–"/>
              <a:defRPr sz="1400" kern="1200">
                <a:solidFill>
                  <a:schemeClr val="tx2"/>
                </a:solidFill>
                <a:latin typeface="+mn-lt"/>
                <a:ea typeface="+mn-ea"/>
                <a:cs typeface="+mn-cs"/>
              </a:defRPr>
            </a:lvl4pPr>
            <a:lvl5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8" b="1" dirty="0">
                <a:solidFill>
                  <a:srgbClr val="374A58"/>
                </a:solidFill>
                <a:latin typeface="Calibri" panose="020F0502020204030204" pitchFamily="34" charset="0"/>
                <a:cs typeface="Calibri" panose="020F0502020204030204" pitchFamily="34" charset="0"/>
              </a:rPr>
              <a:t>SOLUTIONS</a:t>
            </a:r>
          </a:p>
        </p:txBody>
      </p:sp>
      <p:sp>
        <p:nvSpPr>
          <p:cNvPr id="36" name="Text Placeholder 6">
            <a:extLst>
              <a:ext uri="{FF2B5EF4-FFF2-40B4-BE49-F238E27FC236}">
                <a16:creationId xmlns:a16="http://schemas.microsoft.com/office/drawing/2014/main" id="{C3DE7BC1-AEC6-4ECB-90B1-1D8D8FD59B03}"/>
              </a:ext>
            </a:extLst>
          </p:cNvPr>
          <p:cNvSpPr>
            <a:spLocks noGrp="1"/>
          </p:cNvSpPr>
          <p:nvPr>
            <p:ph type="body" sz="quarter" idx="14" hasCustomPrompt="1"/>
          </p:nvPr>
        </p:nvSpPr>
        <p:spPr>
          <a:xfrm>
            <a:off x="4950451" y="2470301"/>
            <a:ext cx="2057340" cy="1112126"/>
          </a:xfrm>
        </p:spPr>
        <p:txBody>
          <a:bodyPr/>
          <a:lstStyle>
            <a:lvl1pPr>
              <a:defRPr sz="2550" b="0" i="0">
                <a:solidFill>
                  <a:schemeClr val="tx2"/>
                </a:solidFill>
              </a:defRPr>
            </a:lvl1pPr>
          </a:lstStyle>
          <a:p>
            <a:pPr lvl="0"/>
            <a:r>
              <a:rPr lang="en-US" dirty="0"/>
              <a:t>Apps</a:t>
            </a:r>
          </a:p>
        </p:txBody>
      </p:sp>
      <p:sp>
        <p:nvSpPr>
          <p:cNvPr id="37" name="Text Placeholder 6">
            <a:extLst>
              <a:ext uri="{FF2B5EF4-FFF2-40B4-BE49-F238E27FC236}">
                <a16:creationId xmlns:a16="http://schemas.microsoft.com/office/drawing/2014/main" id="{9A6A1FCC-427D-42CE-8292-BD38B39B7403}"/>
              </a:ext>
            </a:extLst>
          </p:cNvPr>
          <p:cNvSpPr>
            <a:spLocks noGrp="1"/>
          </p:cNvSpPr>
          <p:nvPr>
            <p:ph type="body" sz="quarter" idx="15" hasCustomPrompt="1"/>
          </p:nvPr>
        </p:nvSpPr>
        <p:spPr>
          <a:xfrm>
            <a:off x="4950451" y="4172174"/>
            <a:ext cx="2057340" cy="1617738"/>
          </a:xfrm>
        </p:spPr>
        <p:txBody>
          <a:bodyPr/>
          <a:lstStyle>
            <a:lvl1pPr>
              <a:defRPr sz="1632" b="0" i="0">
                <a:solidFill>
                  <a:schemeClr val="tx2"/>
                </a:solidFill>
              </a:defRPr>
            </a:lvl1pPr>
          </a:lstStyle>
          <a:p>
            <a:pPr lvl="0"/>
            <a:r>
              <a:rPr lang="en-US" dirty="0"/>
              <a:t>Solutions</a:t>
            </a:r>
          </a:p>
        </p:txBody>
      </p:sp>
      <p:sp>
        <p:nvSpPr>
          <p:cNvPr id="42" name="Text Placeholder 6">
            <a:extLst>
              <a:ext uri="{FF2B5EF4-FFF2-40B4-BE49-F238E27FC236}">
                <a16:creationId xmlns:a16="http://schemas.microsoft.com/office/drawing/2014/main" id="{5CFCE68C-7C99-4485-8025-71920E709D0C}"/>
              </a:ext>
            </a:extLst>
          </p:cNvPr>
          <p:cNvSpPr>
            <a:spLocks noGrp="1"/>
          </p:cNvSpPr>
          <p:nvPr>
            <p:ph type="body" sz="quarter" idx="16" hasCustomPrompt="1"/>
          </p:nvPr>
        </p:nvSpPr>
        <p:spPr>
          <a:xfrm>
            <a:off x="7426691" y="2053833"/>
            <a:ext cx="3826514" cy="923675"/>
          </a:xfrm>
        </p:spPr>
        <p:txBody>
          <a:bodyPr/>
          <a:lstStyle>
            <a:lvl1pPr>
              <a:defRPr sz="2550" b="0" i="0">
                <a:solidFill>
                  <a:schemeClr val="tx2"/>
                </a:solidFill>
              </a:defRPr>
            </a:lvl1pPr>
          </a:lstStyle>
          <a:p>
            <a:pPr lvl="0"/>
            <a:r>
              <a:rPr lang="en-US" dirty="0"/>
              <a:t>Results Header</a:t>
            </a:r>
          </a:p>
        </p:txBody>
      </p:sp>
      <p:sp>
        <p:nvSpPr>
          <p:cNvPr id="43" name="Text Placeholder 6">
            <a:extLst>
              <a:ext uri="{FF2B5EF4-FFF2-40B4-BE49-F238E27FC236}">
                <a16:creationId xmlns:a16="http://schemas.microsoft.com/office/drawing/2014/main" id="{684B4E80-130A-4AD4-8899-B791E63E4889}"/>
              </a:ext>
            </a:extLst>
          </p:cNvPr>
          <p:cNvSpPr>
            <a:spLocks noGrp="1"/>
          </p:cNvSpPr>
          <p:nvPr>
            <p:ph type="body" sz="quarter" idx="17" hasCustomPrompt="1"/>
          </p:nvPr>
        </p:nvSpPr>
        <p:spPr>
          <a:xfrm>
            <a:off x="7422569" y="3100617"/>
            <a:ext cx="3841834" cy="2689287"/>
          </a:xfrm>
        </p:spPr>
        <p:txBody>
          <a:bodyPr/>
          <a:lstStyle>
            <a:lvl1pPr>
              <a:defRPr sz="1632" b="0" i="0">
                <a:solidFill>
                  <a:schemeClr val="tx2"/>
                </a:solidFill>
              </a:defRPr>
            </a:lvl1pPr>
          </a:lstStyle>
          <a:p>
            <a:pPr lvl="0"/>
            <a:r>
              <a:rPr lang="en-US" dirty="0"/>
              <a:t>Results here</a:t>
            </a:r>
          </a:p>
        </p:txBody>
      </p:sp>
      <p:sp>
        <p:nvSpPr>
          <p:cNvPr id="24" name="Slide Number Placeholder 5">
            <a:extLst>
              <a:ext uri="{FF2B5EF4-FFF2-40B4-BE49-F238E27FC236}">
                <a16:creationId xmlns:a16="http://schemas.microsoft.com/office/drawing/2014/main" id="{3E46627A-A649-6140-B40B-196C98776B63}"/>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253058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Highlights">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BB6BC2D-EF89-4613-8253-5AED5667242E}"/>
              </a:ext>
            </a:extLst>
          </p:cNvPr>
          <p:cNvGrpSpPr/>
          <p:nvPr userDrawn="1"/>
        </p:nvGrpSpPr>
        <p:grpSpPr>
          <a:xfrm>
            <a:off x="299576" y="322213"/>
            <a:ext cx="11837323" cy="6350099"/>
            <a:chOff x="293687" y="315776"/>
            <a:chExt cx="11604626" cy="6226152"/>
          </a:xfrm>
        </p:grpSpPr>
        <p:sp>
          <p:nvSpPr>
            <p:cNvPr id="16" name="Freeform 9">
              <a:extLst>
                <a:ext uri="{FF2B5EF4-FFF2-40B4-BE49-F238E27FC236}">
                  <a16:creationId xmlns:a16="http://schemas.microsoft.com/office/drawing/2014/main" id="{B893599B-6902-424A-AA8C-2927AB314EF7}"/>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7" name="Freeform 9">
              <a:extLst>
                <a:ext uri="{FF2B5EF4-FFF2-40B4-BE49-F238E27FC236}">
                  <a16:creationId xmlns:a16="http://schemas.microsoft.com/office/drawing/2014/main" id="{754A4C43-9BD8-460A-9F13-8CB69B487A2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8" name="Freeform 9">
              <a:extLst>
                <a:ext uri="{FF2B5EF4-FFF2-40B4-BE49-F238E27FC236}">
                  <a16:creationId xmlns:a16="http://schemas.microsoft.com/office/drawing/2014/main" id="{9C21FE14-42A2-4D72-AAC4-64497CE6E82F}"/>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9" name="Freeform 9">
              <a:extLst>
                <a:ext uri="{FF2B5EF4-FFF2-40B4-BE49-F238E27FC236}">
                  <a16:creationId xmlns:a16="http://schemas.microsoft.com/office/drawing/2014/main" id="{7B86F28F-DA28-4EDD-800F-12F72EFDA58F}"/>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sp>
        <p:nvSpPr>
          <p:cNvPr id="8" name="Rectangle 7">
            <a:extLst>
              <a:ext uri="{FF2B5EF4-FFF2-40B4-BE49-F238E27FC236}">
                <a16:creationId xmlns:a16="http://schemas.microsoft.com/office/drawing/2014/main" id="{51880839-B5B2-4CFB-994E-B860DE122431}"/>
              </a:ext>
            </a:extLst>
          </p:cNvPr>
          <p:cNvSpPr/>
          <p:nvPr userDrawn="1"/>
        </p:nvSpPr>
        <p:spPr>
          <a:xfrm>
            <a:off x="4741407" y="1833313"/>
            <a:ext cx="6750998" cy="433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9" name="Rectangle 8">
            <a:extLst>
              <a:ext uri="{FF2B5EF4-FFF2-40B4-BE49-F238E27FC236}">
                <a16:creationId xmlns:a16="http://schemas.microsoft.com/office/drawing/2014/main" id="{BF141560-E3C2-48D9-8A1D-F3E6753DDAB2}"/>
              </a:ext>
            </a:extLst>
          </p:cNvPr>
          <p:cNvSpPr/>
          <p:nvPr userDrawn="1"/>
        </p:nvSpPr>
        <p:spPr>
          <a:xfrm>
            <a:off x="932381" y="1833313"/>
            <a:ext cx="3601396" cy="433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13" name="Rectangle 12">
            <a:extLst>
              <a:ext uri="{FF2B5EF4-FFF2-40B4-BE49-F238E27FC236}">
                <a16:creationId xmlns:a16="http://schemas.microsoft.com/office/drawing/2014/main" id="{86F4D2CC-CD65-41B1-AED1-8B04F297B556}"/>
              </a:ext>
            </a:extLst>
          </p:cNvPr>
          <p:cNvSpPr/>
          <p:nvPr userDrawn="1"/>
        </p:nvSpPr>
        <p:spPr>
          <a:xfrm>
            <a:off x="932381" y="444437"/>
            <a:ext cx="1648614" cy="124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14" name="Picture Placeholder 2">
            <a:extLst>
              <a:ext uri="{FF2B5EF4-FFF2-40B4-BE49-F238E27FC236}">
                <a16:creationId xmlns:a16="http://schemas.microsoft.com/office/drawing/2014/main" id="{FF1B4155-0B1A-4E06-936D-633692FEF173}"/>
              </a:ext>
            </a:extLst>
          </p:cNvPr>
          <p:cNvSpPr>
            <a:spLocks noGrp="1"/>
          </p:cNvSpPr>
          <p:nvPr>
            <p:ph type="pic" sz="quarter" idx="10"/>
          </p:nvPr>
        </p:nvSpPr>
        <p:spPr>
          <a:xfrm>
            <a:off x="2766800" y="443810"/>
            <a:ext cx="8725605" cy="1241853"/>
          </a:xfrm>
          <a:solidFill>
            <a:schemeClr val="bg1"/>
          </a:solidFill>
        </p:spPr>
        <p:txBody>
          <a:bodyPr/>
          <a:lstStyle>
            <a:lvl1pPr>
              <a:defRPr b="0" i="0"/>
            </a:lvl1pPr>
          </a:lstStyle>
          <a:p>
            <a:endParaRPr lang="en-US" dirty="0"/>
          </a:p>
        </p:txBody>
      </p:sp>
      <p:sp>
        <p:nvSpPr>
          <p:cNvPr id="20" name="Text Placeholder 6">
            <a:extLst>
              <a:ext uri="{FF2B5EF4-FFF2-40B4-BE49-F238E27FC236}">
                <a16:creationId xmlns:a16="http://schemas.microsoft.com/office/drawing/2014/main" id="{0B6F24FD-3EEF-47AE-9C0E-099A0A3BFD8E}"/>
              </a:ext>
            </a:extLst>
          </p:cNvPr>
          <p:cNvSpPr>
            <a:spLocks noGrp="1"/>
          </p:cNvSpPr>
          <p:nvPr>
            <p:ph type="body" sz="quarter" idx="11" hasCustomPrompt="1"/>
          </p:nvPr>
        </p:nvSpPr>
        <p:spPr>
          <a:xfrm>
            <a:off x="1162241" y="2053834"/>
            <a:ext cx="3141678" cy="1009032"/>
          </a:xfrm>
        </p:spPr>
        <p:txBody>
          <a:bodyPr/>
          <a:lstStyle>
            <a:lvl1pPr>
              <a:defRPr sz="8159" b="0" i="0">
                <a:solidFill>
                  <a:schemeClr val="accent1"/>
                </a:solidFill>
              </a:defRPr>
            </a:lvl1pPr>
          </a:lstStyle>
          <a:p>
            <a:pPr lvl="0"/>
            <a:r>
              <a:rPr lang="en-US" dirty="0"/>
              <a:t>Stat #</a:t>
            </a:r>
          </a:p>
        </p:txBody>
      </p:sp>
      <p:sp>
        <p:nvSpPr>
          <p:cNvPr id="21" name="Text Placeholder 6">
            <a:extLst>
              <a:ext uri="{FF2B5EF4-FFF2-40B4-BE49-F238E27FC236}">
                <a16:creationId xmlns:a16="http://schemas.microsoft.com/office/drawing/2014/main" id="{0BDEEF37-36FF-4C02-A843-C9303DDCCCE7}"/>
              </a:ext>
            </a:extLst>
          </p:cNvPr>
          <p:cNvSpPr>
            <a:spLocks noGrp="1"/>
          </p:cNvSpPr>
          <p:nvPr>
            <p:ph type="body" sz="quarter" idx="12" hasCustomPrompt="1"/>
          </p:nvPr>
        </p:nvSpPr>
        <p:spPr>
          <a:xfrm>
            <a:off x="1162241" y="3161034"/>
            <a:ext cx="3141678" cy="970160"/>
          </a:xfrm>
        </p:spPr>
        <p:txBody>
          <a:bodyPr/>
          <a:lstStyle>
            <a:lvl1pPr>
              <a:defRPr sz="2244" cap="all" baseline="0">
                <a:solidFill>
                  <a:schemeClr val="tx2"/>
                </a:solidFill>
                <a:latin typeface="Calibri" panose="020F0502020204030204" pitchFamily="34" charset="0"/>
                <a:cs typeface="Calibri" panose="020F0502020204030204" pitchFamily="34" charset="0"/>
              </a:defRPr>
            </a:lvl1pPr>
          </a:lstStyle>
          <a:p>
            <a:pPr lvl="0"/>
            <a:r>
              <a:rPr lang="en-US" dirty="0"/>
              <a:t>Stat #</a:t>
            </a:r>
          </a:p>
        </p:txBody>
      </p:sp>
      <p:sp>
        <p:nvSpPr>
          <p:cNvPr id="30" name="Text Placeholder 13">
            <a:extLst>
              <a:ext uri="{FF2B5EF4-FFF2-40B4-BE49-F238E27FC236}">
                <a16:creationId xmlns:a16="http://schemas.microsoft.com/office/drawing/2014/main" id="{49BC4CA1-DFB1-418D-970B-DAC437E1B9DA}"/>
              </a:ext>
            </a:extLst>
          </p:cNvPr>
          <p:cNvSpPr txBox="1">
            <a:spLocks/>
          </p:cNvSpPr>
          <p:nvPr userDrawn="1"/>
        </p:nvSpPr>
        <p:spPr>
          <a:xfrm>
            <a:off x="1162241" y="4480449"/>
            <a:ext cx="2096796" cy="27334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Univers" panose="02000503030000020004" pitchFamily="2" charset="0"/>
              <a:buChar char="–"/>
              <a:defRPr sz="18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685800" indent="-228600" algn="l" defTabSz="914400" rtl="0" eaLnBrk="1" latinLnBrk="0" hangingPunct="1">
              <a:lnSpc>
                <a:spcPct val="90000"/>
              </a:lnSpc>
              <a:spcBef>
                <a:spcPts val="500"/>
              </a:spcBef>
              <a:buFont typeface="Univers" panose="02000503030000020004" pitchFamily="2" charset="0"/>
              <a:buChar char="–"/>
              <a:defRPr sz="1400" kern="1200">
                <a:solidFill>
                  <a:schemeClr val="tx2"/>
                </a:solidFill>
                <a:latin typeface="+mn-lt"/>
                <a:ea typeface="+mn-ea"/>
                <a:cs typeface="+mn-cs"/>
              </a:defRPr>
            </a:lvl4pPr>
            <a:lvl5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8" b="1" dirty="0">
                <a:solidFill>
                  <a:srgbClr val="374A58"/>
                </a:solidFill>
                <a:latin typeface="Calibri" panose="020F0502020204030204" pitchFamily="34" charset="0"/>
                <a:cs typeface="Calibri" panose="020F0502020204030204" pitchFamily="34" charset="0"/>
              </a:rPr>
              <a:t>ORACLE CLOUD APPS</a:t>
            </a:r>
          </a:p>
        </p:txBody>
      </p:sp>
      <p:sp>
        <p:nvSpPr>
          <p:cNvPr id="36" name="Text Placeholder 6">
            <a:extLst>
              <a:ext uri="{FF2B5EF4-FFF2-40B4-BE49-F238E27FC236}">
                <a16:creationId xmlns:a16="http://schemas.microsoft.com/office/drawing/2014/main" id="{C3DE7BC1-AEC6-4ECB-90B1-1D8D8FD59B03}"/>
              </a:ext>
            </a:extLst>
          </p:cNvPr>
          <p:cNvSpPr>
            <a:spLocks noGrp="1"/>
          </p:cNvSpPr>
          <p:nvPr>
            <p:ph type="body" sz="quarter" idx="14" hasCustomPrompt="1"/>
          </p:nvPr>
        </p:nvSpPr>
        <p:spPr>
          <a:xfrm>
            <a:off x="1162241" y="4876897"/>
            <a:ext cx="3141678" cy="1072131"/>
          </a:xfrm>
        </p:spPr>
        <p:txBody>
          <a:bodyPr/>
          <a:lstStyle>
            <a:lvl1pPr>
              <a:defRPr sz="2550" b="0" i="0">
                <a:solidFill>
                  <a:schemeClr val="tx2"/>
                </a:solidFill>
              </a:defRPr>
            </a:lvl1pPr>
          </a:lstStyle>
          <a:p>
            <a:pPr lvl="0"/>
            <a:r>
              <a:rPr lang="en-US" dirty="0"/>
              <a:t>Apps</a:t>
            </a:r>
          </a:p>
        </p:txBody>
      </p:sp>
      <p:sp>
        <p:nvSpPr>
          <p:cNvPr id="42" name="Text Placeholder 6">
            <a:extLst>
              <a:ext uri="{FF2B5EF4-FFF2-40B4-BE49-F238E27FC236}">
                <a16:creationId xmlns:a16="http://schemas.microsoft.com/office/drawing/2014/main" id="{5CFCE68C-7C99-4485-8025-71920E709D0C}"/>
              </a:ext>
            </a:extLst>
          </p:cNvPr>
          <p:cNvSpPr>
            <a:spLocks noGrp="1"/>
          </p:cNvSpPr>
          <p:nvPr>
            <p:ph type="body" sz="quarter" idx="16" hasCustomPrompt="1"/>
          </p:nvPr>
        </p:nvSpPr>
        <p:spPr>
          <a:xfrm>
            <a:off x="4972123" y="2134055"/>
            <a:ext cx="6302112" cy="1215187"/>
          </a:xfrm>
        </p:spPr>
        <p:txBody>
          <a:bodyPr/>
          <a:lstStyle>
            <a:lvl1pPr>
              <a:defRPr sz="3264" b="0" i="0">
                <a:solidFill>
                  <a:schemeClr val="tx2"/>
                </a:solidFill>
              </a:defRPr>
            </a:lvl1pPr>
          </a:lstStyle>
          <a:p>
            <a:pPr lvl="0"/>
            <a:r>
              <a:rPr lang="en-US" dirty="0"/>
              <a:t>Results Header</a:t>
            </a:r>
          </a:p>
        </p:txBody>
      </p:sp>
      <p:sp>
        <p:nvSpPr>
          <p:cNvPr id="43" name="Text Placeholder 6">
            <a:extLst>
              <a:ext uri="{FF2B5EF4-FFF2-40B4-BE49-F238E27FC236}">
                <a16:creationId xmlns:a16="http://schemas.microsoft.com/office/drawing/2014/main" id="{684B4E80-130A-4AD4-8899-B791E63E4889}"/>
              </a:ext>
            </a:extLst>
          </p:cNvPr>
          <p:cNvSpPr>
            <a:spLocks noGrp="1"/>
          </p:cNvSpPr>
          <p:nvPr>
            <p:ph type="body" sz="quarter" idx="17" hasCustomPrompt="1"/>
          </p:nvPr>
        </p:nvSpPr>
        <p:spPr>
          <a:xfrm>
            <a:off x="4968001" y="4480448"/>
            <a:ext cx="3033071" cy="1309455"/>
          </a:xfrm>
        </p:spPr>
        <p:txBody>
          <a:bodyPr/>
          <a:lstStyle>
            <a:lvl1pPr>
              <a:defRPr sz="1836" b="0" i="0">
                <a:solidFill>
                  <a:schemeClr val="tx2"/>
                </a:solidFill>
              </a:defRPr>
            </a:lvl1pPr>
          </a:lstStyle>
          <a:p>
            <a:pPr lvl="0"/>
            <a:r>
              <a:rPr lang="en-US" dirty="0"/>
              <a:t>Results here</a:t>
            </a:r>
          </a:p>
        </p:txBody>
      </p:sp>
      <p:sp>
        <p:nvSpPr>
          <p:cNvPr id="27" name="Text Placeholder 6">
            <a:extLst>
              <a:ext uri="{FF2B5EF4-FFF2-40B4-BE49-F238E27FC236}">
                <a16:creationId xmlns:a16="http://schemas.microsoft.com/office/drawing/2014/main" id="{E63070C9-DC19-45C1-81AC-7D3ACC3F8FC5}"/>
              </a:ext>
            </a:extLst>
          </p:cNvPr>
          <p:cNvSpPr>
            <a:spLocks noGrp="1"/>
          </p:cNvSpPr>
          <p:nvPr>
            <p:ph type="body" sz="quarter" idx="18" hasCustomPrompt="1"/>
          </p:nvPr>
        </p:nvSpPr>
        <p:spPr>
          <a:xfrm>
            <a:off x="8241164" y="4480448"/>
            <a:ext cx="3033071" cy="1309455"/>
          </a:xfrm>
        </p:spPr>
        <p:txBody>
          <a:bodyPr/>
          <a:lstStyle>
            <a:lvl1pPr>
              <a:defRPr sz="1836" b="0" i="0">
                <a:solidFill>
                  <a:schemeClr val="tx2"/>
                </a:solidFill>
              </a:defRPr>
            </a:lvl1pPr>
          </a:lstStyle>
          <a:p>
            <a:pPr lvl="0"/>
            <a:r>
              <a:rPr lang="en-US" dirty="0"/>
              <a:t>Results here</a:t>
            </a:r>
          </a:p>
        </p:txBody>
      </p:sp>
      <p:sp>
        <p:nvSpPr>
          <p:cNvPr id="22" name="Slide Number Placeholder 5">
            <a:extLst>
              <a:ext uri="{FF2B5EF4-FFF2-40B4-BE49-F238E27FC236}">
                <a16:creationId xmlns:a16="http://schemas.microsoft.com/office/drawing/2014/main" id="{ED499F53-0D75-8D46-9A57-752E3C39F26A}"/>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00215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436475" cy="7000742"/>
          </a:xfrm>
          <a:prstGeom prst="rect">
            <a:avLst/>
          </a:prstGeom>
        </p:spPr>
      </p:pic>
      <p:sp>
        <p:nvSpPr>
          <p:cNvPr id="2" name="Title 1"/>
          <p:cNvSpPr>
            <a:spLocks noGrp="1"/>
          </p:cNvSpPr>
          <p:nvPr>
            <p:ph type="title"/>
          </p:nvPr>
        </p:nvSpPr>
        <p:spPr>
          <a:xfrm>
            <a:off x="619665" y="1924084"/>
            <a:ext cx="9331674" cy="2101072"/>
          </a:xfrm>
        </p:spPr>
        <p:txBody>
          <a:bodyPr lIns="0" tIns="0" rIns="0" bIns="0" anchor="t" anchorCtr="0">
            <a:noAutofit/>
          </a:bodyPr>
          <a:lstStyle>
            <a:lvl1pPr marL="123055" indent="-123055" algn="l">
              <a:lnSpc>
                <a:spcPts val="4080"/>
              </a:lnSpc>
              <a:defRPr sz="2992">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19665" y="4973885"/>
            <a:ext cx="8474647" cy="1176545"/>
          </a:xfrm>
        </p:spPr>
        <p:txBody>
          <a:bodyPr lIns="0" tIns="0" rIns="0" bIns="0">
            <a:noAutofit/>
          </a:bodyPr>
          <a:lstStyle>
            <a:lvl1pPr marL="0" indent="0">
              <a:spcBef>
                <a:spcPts val="0"/>
              </a:spcBef>
              <a:buNone/>
              <a:defRPr sz="1632" b="1">
                <a:solidFill>
                  <a:schemeClr val="bg1"/>
                </a:solidFill>
              </a:defRPr>
            </a:lvl1pPr>
            <a:lvl2pPr marL="0" indent="0">
              <a:spcBef>
                <a:spcPts val="0"/>
              </a:spcBef>
              <a:buNone/>
              <a:defRPr sz="1632" b="0">
                <a:solidFill>
                  <a:schemeClr val="bg1"/>
                </a:solidFill>
              </a:defRPr>
            </a:lvl2pPr>
            <a:lvl3pPr marL="1243493" indent="0">
              <a:buNone/>
              <a:defRPr sz="1632" b="1">
                <a:solidFill>
                  <a:schemeClr val="bg1"/>
                </a:solidFill>
              </a:defRPr>
            </a:lvl3pPr>
            <a:lvl4pPr marL="1865239" indent="0">
              <a:buNone/>
              <a:defRPr sz="1632" b="1">
                <a:solidFill>
                  <a:schemeClr val="bg1"/>
                </a:solidFill>
              </a:defRPr>
            </a:lvl4pPr>
            <a:lvl5pPr marL="2486985" indent="0">
              <a:buNone/>
              <a:defRPr sz="1632"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44818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Keyn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141560-E3C2-48D9-8A1D-F3E6753DDAB2}"/>
              </a:ext>
            </a:extLst>
          </p:cNvPr>
          <p:cNvSpPr/>
          <p:nvPr userDrawn="1"/>
        </p:nvSpPr>
        <p:spPr>
          <a:xfrm>
            <a:off x="932381" y="1833313"/>
            <a:ext cx="10560024" cy="433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b="0" i="0" dirty="0">
              <a:solidFill>
                <a:srgbClr val="FFFFFF"/>
              </a:solidFill>
              <a:latin typeface="Calibri Regular"/>
            </a:endParaRPr>
          </a:p>
        </p:txBody>
      </p:sp>
      <p:grpSp>
        <p:nvGrpSpPr>
          <p:cNvPr id="15" name="Group 14">
            <a:extLst>
              <a:ext uri="{FF2B5EF4-FFF2-40B4-BE49-F238E27FC236}">
                <a16:creationId xmlns:a16="http://schemas.microsoft.com/office/drawing/2014/main" id="{EBB6BC2D-EF89-4613-8253-5AED5667242E}"/>
              </a:ext>
            </a:extLst>
          </p:cNvPr>
          <p:cNvGrpSpPr/>
          <p:nvPr userDrawn="1"/>
        </p:nvGrpSpPr>
        <p:grpSpPr>
          <a:xfrm>
            <a:off x="299576" y="322213"/>
            <a:ext cx="11837323" cy="6350099"/>
            <a:chOff x="293687" y="315776"/>
            <a:chExt cx="11604626" cy="6226152"/>
          </a:xfrm>
          <a:solidFill>
            <a:schemeClr val="tx2"/>
          </a:solidFill>
        </p:grpSpPr>
        <p:sp>
          <p:nvSpPr>
            <p:cNvPr id="16" name="Freeform 9">
              <a:extLst>
                <a:ext uri="{FF2B5EF4-FFF2-40B4-BE49-F238E27FC236}">
                  <a16:creationId xmlns:a16="http://schemas.microsoft.com/office/drawing/2014/main" id="{B893599B-6902-424A-AA8C-2927AB314EF7}"/>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7" name="Freeform 9">
              <a:extLst>
                <a:ext uri="{FF2B5EF4-FFF2-40B4-BE49-F238E27FC236}">
                  <a16:creationId xmlns:a16="http://schemas.microsoft.com/office/drawing/2014/main" id="{754A4C43-9BD8-460A-9F13-8CB69B487A2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8" name="Freeform 9">
              <a:extLst>
                <a:ext uri="{FF2B5EF4-FFF2-40B4-BE49-F238E27FC236}">
                  <a16:creationId xmlns:a16="http://schemas.microsoft.com/office/drawing/2014/main" id="{9C21FE14-42A2-4D72-AAC4-64497CE6E82F}"/>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9" name="Freeform 9">
              <a:extLst>
                <a:ext uri="{FF2B5EF4-FFF2-40B4-BE49-F238E27FC236}">
                  <a16:creationId xmlns:a16="http://schemas.microsoft.com/office/drawing/2014/main" id="{7B86F28F-DA28-4EDD-800F-12F72EFDA58F}"/>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sp>
        <p:nvSpPr>
          <p:cNvPr id="13" name="Rectangle 12">
            <a:extLst>
              <a:ext uri="{FF2B5EF4-FFF2-40B4-BE49-F238E27FC236}">
                <a16:creationId xmlns:a16="http://schemas.microsoft.com/office/drawing/2014/main" id="{86F4D2CC-CD65-41B1-AED1-8B04F297B556}"/>
              </a:ext>
            </a:extLst>
          </p:cNvPr>
          <p:cNvSpPr/>
          <p:nvPr userDrawn="1"/>
        </p:nvSpPr>
        <p:spPr>
          <a:xfrm>
            <a:off x="932381" y="444437"/>
            <a:ext cx="1648614" cy="124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0" i="0" dirty="0">
              <a:solidFill>
                <a:srgbClr val="FFFFFF"/>
              </a:solidFill>
              <a:latin typeface="Calibri Regular"/>
            </a:endParaRPr>
          </a:p>
        </p:txBody>
      </p:sp>
      <p:sp>
        <p:nvSpPr>
          <p:cNvPr id="42" name="Text Placeholder 6">
            <a:extLst>
              <a:ext uri="{FF2B5EF4-FFF2-40B4-BE49-F238E27FC236}">
                <a16:creationId xmlns:a16="http://schemas.microsoft.com/office/drawing/2014/main" id="{5CFCE68C-7C99-4485-8025-71920E709D0C}"/>
              </a:ext>
            </a:extLst>
          </p:cNvPr>
          <p:cNvSpPr>
            <a:spLocks noGrp="1"/>
          </p:cNvSpPr>
          <p:nvPr>
            <p:ph type="body" sz="quarter" idx="16" hasCustomPrompt="1"/>
          </p:nvPr>
        </p:nvSpPr>
        <p:spPr>
          <a:xfrm>
            <a:off x="1127484" y="2057824"/>
            <a:ext cx="10146752" cy="1066910"/>
          </a:xfrm>
        </p:spPr>
        <p:txBody>
          <a:bodyPr/>
          <a:lstStyle>
            <a:lvl1pPr>
              <a:defRPr sz="3672" b="0" i="0">
                <a:solidFill>
                  <a:schemeClr val="tx2"/>
                </a:solidFill>
              </a:defRPr>
            </a:lvl1pPr>
          </a:lstStyle>
          <a:p>
            <a:pPr lvl="0"/>
            <a:r>
              <a:rPr lang="en-US" dirty="0"/>
              <a:t>Results Header</a:t>
            </a:r>
          </a:p>
        </p:txBody>
      </p:sp>
      <p:sp>
        <p:nvSpPr>
          <p:cNvPr id="20" name="Picture Placeholder 2">
            <a:extLst>
              <a:ext uri="{FF2B5EF4-FFF2-40B4-BE49-F238E27FC236}">
                <a16:creationId xmlns:a16="http://schemas.microsoft.com/office/drawing/2014/main" id="{D4363573-71C7-44A1-929C-E180366FFCB5}"/>
              </a:ext>
            </a:extLst>
          </p:cNvPr>
          <p:cNvSpPr>
            <a:spLocks noGrp="1"/>
          </p:cNvSpPr>
          <p:nvPr>
            <p:ph type="pic" sz="quarter" idx="10"/>
          </p:nvPr>
        </p:nvSpPr>
        <p:spPr>
          <a:xfrm>
            <a:off x="2766800" y="443810"/>
            <a:ext cx="8725605" cy="1241853"/>
          </a:xfrm>
          <a:solidFill>
            <a:schemeClr val="bg1"/>
          </a:solidFill>
        </p:spPr>
        <p:txBody>
          <a:bodyPr/>
          <a:lstStyle>
            <a:lvl1pPr>
              <a:defRPr b="0" i="0"/>
            </a:lvl1pPr>
          </a:lstStyle>
          <a:p>
            <a:endParaRPr lang="en-US" dirty="0"/>
          </a:p>
        </p:txBody>
      </p:sp>
      <p:sp>
        <p:nvSpPr>
          <p:cNvPr id="21" name="Text Placeholder 6">
            <a:extLst>
              <a:ext uri="{FF2B5EF4-FFF2-40B4-BE49-F238E27FC236}">
                <a16:creationId xmlns:a16="http://schemas.microsoft.com/office/drawing/2014/main" id="{000C9F99-403B-4BAC-909F-02ABB3331E60}"/>
              </a:ext>
            </a:extLst>
          </p:cNvPr>
          <p:cNvSpPr>
            <a:spLocks noGrp="1"/>
          </p:cNvSpPr>
          <p:nvPr>
            <p:ph type="body" sz="quarter" idx="22" hasCustomPrompt="1"/>
          </p:nvPr>
        </p:nvSpPr>
        <p:spPr>
          <a:xfrm>
            <a:off x="3053380" y="638184"/>
            <a:ext cx="7893992" cy="391119"/>
          </a:xfrm>
        </p:spPr>
        <p:txBody>
          <a:bodyPr/>
          <a:lstStyle>
            <a:lvl1pPr>
              <a:defRPr sz="3672" b="0" i="0">
                <a:solidFill>
                  <a:schemeClr val="accent1"/>
                </a:solidFill>
              </a:defRPr>
            </a:lvl1pPr>
          </a:lstStyle>
          <a:p>
            <a:pPr lvl="0"/>
            <a:r>
              <a:rPr lang="en-US" dirty="0"/>
              <a:t>Stat #</a:t>
            </a:r>
          </a:p>
        </p:txBody>
      </p:sp>
      <p:sp>
        <p:nvSpPr>
          <p:cNvPr id="27" name="Text Placeholder 6">
            <a:extLst>
              <a:ext uri="{FF2B5EF4-FFF2-40B4-BE49-F238E27FC236}">
                <a16:creationId xmlns:a16="http://schemas.microsoft.com/office/drawing/2014/main" id="{3640CA85-51AE-4DAB-A0DA-50D5E396C606}"/>
              </a:ext>
            </a:extLst>
          </p:cNvPr>
          <p:cNvSpPr>
            <a:spLocks noGrp="1"/>
          </p:cNvSpPr>
          <p:nvPr>
            <p:ph type="body" sz="quarter" idx="23" hasCustomPrompt="1"/>
          </p:nvPr>
        </p:nvSpPr>
        <p:spPr>
          <a:xfrm>
            <a:off x="3053380" y="1123906"/>
            <a:ext cx="7893992" cy="391119"/>
          </a:xfrm>
        </p:spPr>
        <p:txBody>
          <a:bodyPr/>
          <a:lstStyle>
            <a:lvl1pPr>
              <a:defRPr sz="2040" cap="all" baseline="0">
                <a:solidFill>
                  <a:schemeClr val="tx2"/>
                </a:solidFill>
                <a:latin typeface="Calibri" panose="020F0502020204030204" pitchFamily="34" charset="0"/>
                <a:cs typeface="Calibri" panose="020F0502020204030204" pitchFamily="34" charset="0"/>
              </a:defRPr>
            </a:lvl1pPr>
          </a:lstStyle>
          <a:p>
            <a:pPr lvl="0"/>
            <a:r>
              <a:rPr lang="en-US" dirty="0"/>
              <a:t>Stat #</a:t>
            </a:r>
          </a:p>
        </p:txBody>
      </p:sp>
      <p:sp>
        <p:nvSpPr>
          <p:cNvPr id="30" name="Content Placeholder 2">
            <a:extLst>
              <a:ext uri="{FF2B5EF4-FFF2-40B4-BE49-F238E27FC236}">
                <a16:creationId xmlns:a16="http://schemas.microsoft.com/office/drawing/2014/main" id="{86AD72DD-AC7F-4132-A664-747EA48FFDF8}"/>
              </a:ext>
            </a:extLst>
          </p:cNvPr>
          <p:cNvSpPr>
            <a:spLocks noGrp="1"/>
          </p:cNvSpPr>
          <p:nvPr>
            <p:ph idx="1"/>
          </p:nvPr>
        </p:nvSpPr>
        <p:spPr>
          <a:xfrm>
            <a:off x="1127485" y="3272385"/>
            <a:ext cx="2331940" cy="2712675"/>
          </a:xfrm>
        </p:spPr>
        <p:txBody>
          <a:bodyPr/>
          <a:lstStyle>
            <a:lvl1pPr>
              <a:defRPr sz="1632" b="0" i="0"/>
            </a:lvl1pPr>
            <a:lvl2pPr>
              <a:defRPr sz="1428" b="0" i="0"/>
            </a:lvl2pPr>
            <a:lvl3pPr>
              <a:defRPr sz="1224" b="0" i="0"/>
            </a:lvl3pPr>
            <a:lvl4pPr>
              <a:defRPr sz="1122" b="0" i="0"/>
            </a:lvl4pPr>
            <a:lvl5pPr>
              <a:defRPr sz="1122"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a:extLst>
              <a:ext uri="{FF2B5EF4-FFF2-40B4-BE49-F238E27FC236}">
                <a16:creationId xmlns:a16="http://schemas.microsoft.com/office/drawing/2014/main" id="{50B908AE-D70D-4341-9D9E-F44F267D485B}"/>
              </a:ext>
            </a:extLst>
          </p:cNvPr>
          <p:cNvSpPr>
            <a:spLocks noGrp="1"/>
          </p:cNvSpPr>
          <p:nvPr>
            <p:ph idx="21"/>
          </p:nvPr>
        </p:nvSpPr>
        <p:spPr>
          <a:xfrm>
            <a:off x="3732422" y="3272385"/>
            <a:ext cx="2331940" cy="2712675"/>
          </a:xfrm>
        </p:spPr>
        <p:txBody>
          <a:bodyPr/>
          <a:lstStyle>
            <a:lvl1pPr>
              <a:defRPr sz="1632" b="0" i="0"/>
            </a:lvl1pPr>
            <a:lvl2pPr>
              <a:defRPr sz="1428" b="0" i="0"/>
            </a:lvl2pPr>
            <a:lvl3pPr>
              <a:defRPr sz="1224" b="0" i="0"/>
            </a:lvl3pPr>
            <a:lvl4pPr>
              <a:defRPr sz="1122" b="0" i="0"/>
            </a:lvl4pPr>
            <a:lvl5pPr>
              <a:defRPr sz="1122"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2">
            <a:extLst>
              <a:ext uri="{FF2B5EF4-FFF2-40B4-BE49-F238E27FC236}">
                <a16:creationId xmlns:a16="http://schemas.microsoft.com/office/drawing/2014/main" id="{4D471B48-9F94-439F-A526-640367A8E618}"/>
              </a:ext>
            </a:extLst>
          </p:cNvPr>
          <p:cNvSpPr>
            <a:spLocks noGrp="1"/>
          </p:cNvSpPr>
          <p:nvPr>
            <p:ph idx="11"/>
          </p:nvPr>
        </p:nvSpPr>
        <p:spPr>
          <a:xfrm>
            <a:off x="6337360" y="3272385"/>
            <a:ext cx="2331940" cy="2712675"/>
          </a:xfrm>
        </p:spPr>
        <p:txBody>
          <a:bodyPr/>
          <a:lstStyle>
            <a:lvl1pPr>
              <a:defRPr sz="1632" b="0" i="0"/>
            </a:lvl1pPr>
            <a:lvl2pPr>
              <a:defRPr sz="1428" b="0" i="0"/>
            </a:lvl2pPr>
            <a:lvl3pPr>
              <a:defRPr sz="1224" b="0" i="0"/>
            </a:lvl3pPr>
            <a:lvl4pPr>
              <a:defRPr sz="1122" b="0" i="0"/>
            </a:lvl4pPr>
            <a:lvl5pPr>
              <a:defRPr sz="1122"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2">
            <a:extLst>
              <a:ext uri="{FF2B5EF4-FFF2-40B4-BE49-F238E27FC236}">
                <a16:creationId xmlns:a16="http://schemas.microsoft.com/office/drawing/2014/main" id="{F8EF87FE-0DC0-4F5C-87BF-9F50E0A37325}"/>
              </a:ext>
            </a:extLst>
          </p:cNvPr>
          <p:cNvSpPr>
            <a:spLocks noGrp="1"/>
          </p:cNvSpPr>
          <p:nvPr>
            <p:ph idx="12"/>
          </p:nvPr>
        </p:nvSpPr>
        <p:spPr>
          <a:xfrm>
            <a:off x="8942296" y="3272385"/>
            <a:ext cx="2331940" cy="2712675"/>
          </a:xfrm>
        </p:spPr>
        <p:txBody>
          <a:bodyPr/>
          <a:lstStyle>
            <a:lvl1pPr>
              <a:defRPr sz="1632" b="0" i="0"/>
            </a:lvl1pPr>
            <a:lvl2pPr>
              <a:defRPr sz="1428" b="0" i="0"/>
            </a:lvl2pPr>
            <a:lvl3pPr>
              <a:defRPr sz="1224" b="0" i="0"/>
            </a:lvl3pPr>
            <a:lvl4pPr>
              <a:defRPr sz="1122" b="0" i="0"/>
            </a:lvl4pPr>
            <a:lvl5pPr>
              <a:defRPr sz="1122"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A9895419-49B9-614F-A7CA-276BACB80A9D}"/>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53614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5DFE-0EB5-45AE-824B-D01A3E0653B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9461725-B573-4103-8871-2196B46C4D9D}"/>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4CC1258-5DBC-4748-BD77-78D966547B94}"/>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403682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ubtitle, and Content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a:xfrm>
            <a:off x="932736" y="2219429"/>
            <a:ext cx="10551573" cy="3949355"/>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ext Placeholder 12"/>
          <p:cNvSpPr>
            <a:spLocks noGrp="1"/>
          </p:cNvSpPr>
          <p:nvPr>
            <p:ph type="body" sz="quarter" idx="13" hasCustomPrompt="1"/>
          </p:nvPr>
        </p:nvSpPr>
        <p:spPr>
          <a:xfrm>
            <a:off x="932736" y="1701316"/>
            <a:ext cx="10571005" cy="435215"/>
          </a:xfrm>
        </p:spPr>
        <p:txBody>
          <a:bodyPr>
            <a:noAutofit/>
          </a:bodyPr>
          <a:lstStyle>
            <a:lvl1pPr marL="1620" indent="0">
              <a:spcBef>
                <a:spcPts val="0"/>
              </a:spcBef>
              <a:buFontTx/>
              <a:buNone/>
              <a:defRPr sz="2448" b="0" baseline="0">
                <a:solidFill>
                  <a:schemeClr val="bg2">
                    <a:lumMod val="50000"/>
                  </a:schemeClr>
                </a:solidFill>
                <a:latin typeface="Calibri" panose="020F0502020204030204" pitchFamily="34" charset="0"/>
                <a:cs typeface="Calibri" panose="020F0502020204030204" pitchFamily="34" charset="0"/>
              </a:defRPr>
            </a:lvl1pPr>
            <a:lvl2pPr marL="1620" indent="0">
              <a:buFontTx/>
              <a:buNone/>
              <a:defRPr sz="2448"/>
            </a:lvl2pPr>
            <a:lvl3pPr marL="1620" indent="0">
              <a:buFontTx/>
              <a:buNone/>
              <a:defRPr sz="2448"/>
            </a:lvl3pPr>
            <a:lvl4pPr marL="1620" indent="0">
              <a:buFontTx/>
              <a:buNone/>
              <a:defRPr sz="2448"/>
            </a:lvl4pPr>
            <a:lvl5pPr marL="1620" indent="0">
              <a:buFontTx/>
              <a:buNone/>
              <a:defRPr sz="2448"/>
            </a:lvl5pPr>
            <a:lvl6pPr marL="1620" indent="0">
              <a:buFontTx/>
              <a:buNone/>
              <a:defRPr sz="2448"/>
            </a:lvl6pPr>
            <a:lvl7pPr marL="1620" indent="0">
              <a:buFontTx/>
              <a:buNone/>
              <a:defRPr sz="2448"/>
            </a:lvl7pPr>
            <a:lvl8pPr marL="1620" indent="0">
              <a:buFontTx/>
              <a:buNone/>
              <a:defRPr sz="2448"/>
            </a:lvl8pPr>
            <a:lvl9pPr marL="1620" indent="0">
              <a:buFontTx/>
              <a:buNone/>
              <a:defRPr sz="2448"/>
            </a:lvl9pPr>
          </a:lstStyle>
          <a:p>
            <a:pPr lvl="0"/>
            <a:r>
              <a:rPr dirty="0"/>
              <a:t>Click to add subtitle</a:t>
            </a:r>
          </a:p>
        </p:txBody>
      </p:sp>
      <p:sp>
        <p:nvSpPr>
          <p:cNvPr id="5" name="Slide Number Placeholder 5">
            <a:extLst>
              <a:ext uri="{FF2B5EF4-FFF2-40B4-BE49-F238E27FC236}">
                <a16:creationId xmlns:a16="http://schemas.microsoft.com/office/drawing/2014/main" id="{7AB880E3-7AB1-EE48-AAD0-3710D4C3CECB}"/>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402045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C50AD0-AB9C-4EB5-8052-162DAC3A5CEE}"/>
              </a:ext>
            </a:extLst>
          </p:cNvPr>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47A6B11F-6772-D540-8457-3DF8CD3E7278}"/>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343048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6B02A63-613B-014F-9078-EB77219E522D}"/>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348479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afe Harbor Fro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FFFDF6-E459-4C0F-9A92-3F67E9E3144F}"/>
              </a:ext>
            </a:extLst>
          </p:cNvPr>
          <p:cNvSpPr txBox="1"/>
          <p:nvPr userDrawn="1"/>
        </p:nvSpPr>
        <p:spPr>
          <a:xfrm>
            <a:off x="932736" y="1398905"/>
            <a:ext cx="10559669" cy="906698"/>
          </a:xfrm>
          <a:prstGeom prst="rect">
            <a:avLst/>
          </a:prstGeom>
          <a:noFill/>
        </p:spPr>
        <p:txBody>
          <a:bodyPr wrap="none" lIns="0" tIns="0" rIns="0" bIns="0" rtlCol="0" anchor="b">
            <a:noAutofit/>
          </a:bodyPr>
          <a:lstStyle/>
          <a:p>
            <a:pPr>
              <a:lnSpc>
                <a:spcPct val="90000"/>
              </a:lnSpc>
            </a:pPr>
            <a:r>
              <a:rPr sz="3264" dirty="0">
                <a:solidFill>
                  <a:srgbClr val="374A58"/>
                </a:solidFill>
                <a:latin typeface="Calibri" panose="020F0502020204030204" pitchFamily="34" charset="0"/>
                <a:cs typeface="Calibri" panose="020F0502020204030204" pitchFamily="34" charset="0"/>
              </a:rPr>
              <a:t>Safe Harbor Statement</a:t>
            </a:r>
          </a:p>
        </p:txBody>
      </p:sp>
      <p:sp>
        <p:nvSpPr>
          <p:cNvPr id="4" name="TextBox 3">
            <a:extLst>
              <a:ext uri="{FF2B5EF4-FFF2-40B4-BE49-F238E27FC236}">
                <a16:creationId xmlns:a16="http://schemas.microsoft.com/office/drawing/2014/main" id="{EE198090-FE8A-45DE-A54A-63590048979D}"/>
              </a:ext>
            </a:extLst>
          </p:cNvPr>
          <p:cNvSpPr txBox="1"/>
          <p:nvPr userDrawn="1"/>
        </p:nvSpPr>
        <p:spPr>
          <a:xfrm>
            <a:off x="932736" y="2564659"/>
            <a:ext cx="10559669" cy="2331508"/>
          </a:xfrm>
          <a:prstGeom prst="rect">
            <a:avLst/>
          </a:prstGeom>
          <a:noFill/>
        </p:spPr>
        <p:txBody>
          <a:bodyPr wrap="square" lIns="0" tIns="0" rIns="0" bIns="0" rtlCol="0" anchor="t">
            <a:noAutofit/>
          </a:bodyPr>
          <a:lstStyle/>
          <a:p>
            <a:pPr>
              <a:lnSpc>
                <a:spcPct val="90000"/>
              </a:lnSpc>
            </a:pPr>
            <a:r>
              <a:rPr lang="en-US" sz="2448" dirty="0">
                <a:solidFill>
                  <a:srgbClr val="374A58"/>
                </a:solidFill>
                <a:latin typeface="Calibri" panose="020F0502020204030204" pitchFamily="34" charset="0"/>
                <a:cs typeface="Calibri" panose="020F0502020204030204" pitchFamily="34" charset="0"/>
              </a:rPr>
              <a:t>The following is intended to outline our general product direction. </a:t>
            </a:r>
            <a:br>
              <a:rPr lang="en-US" sz="2448" dirty="0">
                <a:solidFill>
                  <a:srgbClr val="374A58"/>
                </a:solidFill>
                <a:latin typeface="Calibri" panose="020F0502020204030204" pitchFamily="34" charset="0"/>
                <a:cs typeface="Calibri" panose="020F0502020204030204" pitchFamily="34" charset="0"/>
              </a:rPr>
            </a:br>
            <a:r>
              <a:rPr lang="en-US" sz="2448" dirty="0">
                <a:solidFill>
                  <a:srgbClr val="374A58"/>
                </a:solidFill>
                <a:latin typeface="Calibri" panose="020F0502020204030204" pitchFamily="34" charset="0"/>
                <a:cs typeface="Calibri" panose="020F0502020204030204" pitchFamily="34" charset="0"/>
              </a:rPr>
              <a:t>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grpSp>
        <p:nvGrpSpPr>
          <p:cNvPr id="10" name="Group 9">
            <a:extLst>
              <a:ext uri="{FF2B5EF4-FFF2-40B4-BE49-F238E27FC236}">
                <a16:creationId xmlns:a16="http://schemas.microsoft.com/office/drawing/2014/main" id="{222CEC08-DA0B-431A-A8B5-573C7931E810}"/>
              </a:ext>
            </a:extLst>
          </p:cNvPr>
          <p:cNvGrpSpPr/>
          <p:nvPr userDrawn="1"/>
        </p:nvGrpSpPr>
        <p:grpSpPr>
          <a:xfrm>
            <a:off x="299576" y="322213"/>
            <a:ext cx="11837323" cy="6350099"/>
            <a:chOff x="293687" y="315776"/>
            <a:chExt cx="11604626" cy="6226152"/>
          </a:xfrm>
        </p:grpSpPr>
        <p:sp>
          <p:nvSpPr>
            <p:cNvPr id="11" name="Freeform 9">
              <a:extLst>
                <a:ext uri="{FF2B5EF4-FFF2-40B4-BE49-F238E27FC236}">
                  <a16:creationId xmlns:a16="http://schemas.microsoft.com/office/drawing/2014/main" id="{55018E51-4B84-464D-AF7D-5FC5648DB003}"/>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2" name="Freeform 9">
              <a:extLst>
                <a:ext uri="{FF2B5EF4-FFF2-40B4-BE49-F238E27FC236}">
                  <a16:creationId xmlns:a16="http://schemas.microsoft.com/office/drawing/2014/main" id="{6EDBE13E-4C8B-4857-AB51-432BF82F95A3}"/>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3" name="Freeform 9">
              <a:extLst>
                <a:ext uri="{FF2B5EF4-FFF2-40B4-BE49-F238E27FC236}">
                  <a16:creationId xmlns:a16="http://schemas.microsoft.com/office/drawing/2014/main" id="{562E8111-D085-4996-BB37-FFBFE5FEA178}"/>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4" name="Freeform 9">
              <a:extLst>
                <a:ext uri="{FF2B5EF4-FFF2-40B4-BE49-F238E27FC236}">
                  <a16:creationId xmlns:a16="http://schemas.microsoft.com/office/drawing/2014/main" id="{70813E04-6B9E-4DE8-A3C0-DF7A447A3FF1}"/>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sp>
        <p:nvSpPr>
          <p:cNvPr id="9" name="Slide Number Placeholder 5">
            <a:extLst>
              <a:ext uri="{FF2B5EF4-FFF2-40B4-BE49-F238E27FC236}">
                <a16:creationId xmlns:a16="http://schemas.microsoft.com/office/drawing/2014/main" id="{C7E7A2F9-8709-E142-B5BD-FA7967F5482F}"/>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4595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fe Harbor Bac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FFFDF6-E459-4C0F-9A92-3F67E9E3144F}"/>
              </a:ext>
            </a:extLst>
          </p:cNvPr>
          <p:cNvSpPr txBox="1"/>
          <p:nvPr userDrawn="1"/>
        </p:nvSpPr>
        <p:spPr>
          <a:xfrm>
            <a:off x="932736" y="1398905"/>
            <a:ext cx="10559669" cy="906698"/>
          </a:xfrm>
          <a:prstGeom prst="rect">
            <a:avLst/>
          </a:prstGeom>
          <a:noFill/>
        </p:spPr>
        <p:txBody>
          <a:bodyPr wrap="none" lIns="0" tIns="0" rIns="0" bIns="0" rtlCol="0" anchor="b">
            <a:noAutofit/>
          </a:bodyPr>
          <a:lstStyle/>
          <a:p>
            <a:pPr>
              <a:lnSpc>
                <a:spcPct val="90000"/>
              </a:lnSpc>
            </a:pPr>
            <a:r>
              <a:rPr sz="3264" dirty="0">
                <a:solidFill>
                  <a:srgbClr val="374A58"/>
                </a:solidFill>
                <a:latin typeface="Calibri" panose="020F0502020204030204" pitchFamily="34" charset="0"/>
                <a:cs typeface="Calibri" panose="020F0502020204030204" pitchFamily="34" charset="0"/>
              </a:rPr>
              <a:t>Safe Harbor Statement</a:t>
            </a:r>
          </a:p>
        </p:txBody>
      </p:sp>
      <p:sp>
        <p:nvSpPr>
          <p:cNvPr id="4" name="TextBox 3">
            <a:extLst>
              <a:ext uri="{FF2B5EF4-FFF2-40B4-BE49-F238E27FC236}">
                <a16:creationId xmlns:a16="http://schemas.microsoft.com/office/drawing/2014/main" id="{EE198090-FE8A-45DE-A54A-63590048979D}"/>
              </a:ext>
            </a:extLst>
          </p:cNvPr>
          <p:cNvSpPr txBox="1"/>
          <p:nvPr userDrawn="1"/>
        </p:nvSpPr>
        <p:spPr>
          <a:xfrm>
            <a:off x="932736" y="2564659"/>
            <a:ext cx="10559669" cy="2331508"/>
          </a:xfrm>
          <a:prstGeom prst="rect">
            <a:avLst/>
          </a:prstGeom>
          <a:noFill/>
        </p:spPr>
        <p:txBody>
          <a:bodyPr wrap="square" lIns="0" tIns="0" rIns="0" bIns="0" rtlCol="0" anchor="t">
            <a:noAutofit/>
          </a:bodyPr>
          <a:lstStyle/>
          <a:p>
            <a:pPr>
              <a:lnSpc>
                <a:spcPct val="90000"/>
              </a:lnSpc>
            </a:pPr>
            <a:r>
              <a:rPr lang="en-US" sz="2448" dirty="0">
                <a:solidFill>
                  <a:srgbClr val="374A58"/>
                </a:solidFill>
                <a:latin typeface="Calibri" panose="020F0502020204030204" pitchFamily="34" charset="0"/>
                <a:cs typeface="Calibri" panose="020F0502020204030204" pitchFamily="34" charset="0"/>
              </a:rPr>
              <a:t>The preceding is intended to outline our general product direction. </a:t>
            </a:r>
            <a:br>
              <a:rPr lang="en-US" sz="2448" dirty="0">
                <a:solidFill>
                  <a:srgbClr val="374A58"/>
                </a:solidFill>
                <a:latin typeface="Calibri" panose="020F0502020204030204" pitchFamily="34" charset="0"/>
                <a:cs typeface="Calibri" panose="020F0502020204030204" pitchFamily="34" charset="0"/>
              </a:rPr>
            </a:br>
            <a:r>
              <a:rPr lang="en-US" sz="2448" dirty="0">
                <a:solidFill>
                  <a:srgbClr val="374A58"/>
                </a:solidFill>
                <a:latin typeface="Calibri" panose="020F0502020204030204" pitchFamily="34" charset="0"/>
                <a:cs typeface="Calibri" panose="020F0502020204030204" pitchFamily="34" charset="0"/>
              </a:rPr>
              <a:t>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grpSp>
        <p:nvGrpSpPr>
          <p:cNvPr id="10" name="Group 9">
            <a:extLst>
              <a:ext uri="{FF2B5EF4-FFF2-40B4-BE49-F238E27FC236}">
                <a16:creationId xmlns:a16="http://schemas.microsoft.com/office/drawing/2014/main" id="{4863EBEF-2D04-4F7C-B790-8D829FE9D832}"/>
              </a:ext>
            </a:extLst>
          </p:cNvPr>
          <p:cNvGrpSpPr/>
          <p:nvPr userDrawn="1"/>
        </p:nvGrpSpPr>
        <p:grpSpPr>
          <a:xfrm>
            <a:off x="299576" y="322213"/>
            <a:ext cx="11837323" cy="6350099"/>
            <a:chOff x="293687" y="315776"/>
            <a:chExt cx="11604626" cy="6226152"/>
          </a:xfrm>
        </p:grpSpPr>
        <p:sp>
          <p:nvSpPr>
            <p:cNvPr id="11" name="Freeform 9">
              <a:extLst>
                <a:ext uri="{FF2B5EF4-FFF2-40B4-BE49-F238E27FC236}">
                  <a16:creationId xmlns:a16="http://schemas.microsoft.com/office/drawing/2014/main" id="{46A60EE3-970B-465E-B911-39CB92744E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2" name="Freeform 9">
              <a:extLst>
                <a:ext uri="{FF2B5EF4-FFF2-40B4-BE49-F238E27FC236}">
                  <a16:creationId xmlns:a16="http://schemas.microsoft.com/office/drawing/2014/main" id="{CAD29C2A-D241-43D4-B7F0-6FA8715620D5}"/>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3" name="Freeform 9">
              <a:extLst>
                <a:ext uri="{FF2B5EF4-FFF2-40B4-BE49-F238E27FC236}">
                  <a16:creationId xmlns:a16="http://schemas.microsoft.com/office/drawing/2014/main" id="{EC87A00D-C485-4023-8649-F8178AB75EE2}"/>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sp>
          <p:nvSpPr>
            <p:cNvPr id="14" name="Freeform 9">
              <a:extLst>
                <a:ext uri="{FF2B5EF4-FFF2-40B4-BE49-F238E27FC236}">
                  <a16:creationId xmlns:a16="http://schemas.microsoft.com/office/drawing/2014/main" id="{034303D4-75B9-4BD5-8947-0ED314225FA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solidFill>
                  <a:srgbClr val="58595B"/>
                </a:solidFill>
                <a:latin typeface="Calibri Regular"/>
              </a:endParaRPr>
            </a:p>
          </p:txBody>
        </p:sp>
      </p:grpSp>
      <p:sp>
        <p:nvSpPr>
          <p:cNvPr id="9" name="Slide Number Placeholder 5">
            <a:extLst>
              <a:ext uri="{FF2B5EF4-FFF2-40B4-BE49-F238E27FC236}">
                <a16:creationId xmlns:a16="http://schemas.microsoft.com/office/drawing/2014/main" id="{09243899-30D1-A841-B36A-8BC28836D44D}"/>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07186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3899784" y="2900441"/>
            <a:ext cx="4636904" cy="580885"/>
          </a:xfrm>
          <a:prstGeom prst="rect">
            <a:avLst/>
          </a:prstGeom>
        </p:spPr>
      </p:pic>
    </p:spTree>
    <p:extLst>
      <p:ext uri="{BB962C8B-B14F-4D97-AF65-F5344CB8AC3E}">
        <p14:creationId xmlns:p14="http://schemas.microsoft.com/office/powerpoint/2010/main" val="396078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621827" y="653406"/>
            <a:ext cx="11192829" cy="576294"/>
          </a:xfrm>
        </p:spPr>
        <p:txBody>
          <a:bodyPr/>
          <a:lstStyle/>
          <a:p>
            <a:r>
              <a:rPr lang="en-US" dirty="0"/>
              <a:t>Click to edit Master title style</a:t>
            </a:r>
          </a:p>
        </p:txBody>
      </p:sp>
      <p:sp>
        <p:nvSpPr>
          <p:cNvPr id="6" name="Content Placeholder 5"/>
          <p:cNvSpPr>
            <a:spLocks noGrp="1"/>
          </p:cNvSpPr>
          <p:nvPr>
            <p:ph sz="quarter" idx="12"/>
          </p:nvPr>
        </p:nvSpPr>
        <p:spPr>
          <a:xfrm>
            <a:off x="621827" y="1920191"/>
            <a:ext cx="11192829" cy="4164766"/>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4"/>
          <p:cNvSpPr>
            <a:spLocks noGrp="1"/>
          </p:cNvSpPr>
          <p:nvPr>
            <p:ph type="body" sz="quarter" idx="13"/>
          </p:nvPr>
        </p:nvSpPr>
        <p:spPr>
          <a:xfrm>
            <a:off x="621827" y="1249945"/>
            <a:ext cx="11192829" cy="414490"/>
          </a:xfrm>
        </p:spPr>
        <p:txBody>
          <a:bodyPr>
            <a:noAutofit/>
          </a:bodyPr>
          <a:lstStyle>
            <a:lvl1pPr marL="0" indent="0">
              <a:spcAft>
                <a:spcPts val="0"/>
              </a:spcAft>
              <a:buFontTx/>
              <a:buNone/>
              <a:defRPr sz="2754" b="0" i="0">
                <a:solidFill>
                  <a:schemeClr val="accent1"/>
                </a:solidFill>
              </a:defRPr>
            </a:lvl1pPr>
            <a:lvl2pPr marL="621622" indent="0">
              <a:buFontTx/>
              <a:buNone/>
              <a:defRPr/>
            </a:lvl2pPr>
            <a:lvl3pPr marL="1243245" indent="0">
              <a:buFontTx/>
              <a:buNone/>
              <a:defRPr/>
            </a:lvl3pPr>
            <a:lvl4pPr marL="1864867" indent="0">
              <a:buFontTx/>
              <a:buNone/>
              <a:defRPr/>
            </a:lvl4pPr>
            <a:lvl5pPr marL="2486489" indent="0">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DE88C9D0-26B6-F249-A98B-1031B1207FE8}"/>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27934610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631" y="190049"/>
            <a:ext cx="10569194" cy="804167"/>
          </a:xfrm>
        </p:spPr>
        <p:txBody>
          <a:bodyPr lIns="0" tIns="0" rIns="0" bIns="0" anchor="b" anchorCtr="0">
            <a:noAutofit/>
          </a:bodyPr>
          <a:lstStyle>
            <a:lvl1pPr algn="l">
              <a:defRPr sz="2991">
                <a:solidFill>
                  <a:schemeClr val="tx2"/>
                </a:solidFill>
              </a:defRPr>
            </a:lvl1pPr>
          </a:lstStyle>
          <a:p>
            <a:r>
              <a:rPr lang="en-GB" dirty="0"/>
              <a:t>Click to edit Master title style</a:t>
            </a:r>
            <a:endParaRPr lang="en-US" dirty="0"/>
          </a:p>
        </p:txBody>
      </p:sp>
      <p:sp>
        <p:nvSpPr>
          <p:cNvPr id="12" name="Text Placeholder 5"/>
          <p:cNvSpPr>
            <a:spLocks noGrp="1"/>
          </p:cNvSpPr>
          <p:nvPr>
            <p:ph type="body" sz="quarter" idx="13"/>
          </p:nvPr>
        </p:nvSpPr>
        <p:spPr>
          <a:xfrm>
            <a:off x="623630" y="1132622"/>
            <a:ext cx="10569196" cy="4555077"/>
          </a:xfrm>
        </p:spPr>
        <p:txBody>
          <a:bodyPr lIns="0" tIns="0" rIns="0" bIns="0">
            <a:noAutofit/>
          </a:bodyPr>
          <a:lstStyle>
            <a:lvl1pPr marL="261062" indent="-261062">
              <a:lnSpc>
                <a:spcPts val="2991"/>
              </a:lnSpc>
              <a:spcBef>
                <a:spcPts val="0"/>
              </a:spcBef>
              <a:spcAft>
                <a:spcPts val="1632"/>
              </a:spcAft>
              <a:buClrTx/>
              <a:defRPr sz="2175" b="0" i="0">
                <a:solidFill>
                  <a:schemeClr val="bg2"/>
                </a:solidFill>
              </a:defRPr>
            </a:lvl1pPr>
            <a:lvl2pPr marL="559418" indent="-261062">
              <a:lnSpc>
                <a:spcPts val="2991"/>
              </a:lnSpc>
              <a:spcBef>
                <a:spcPts val="0"/>
              </a:spcBef>
              <a:spcAft>
                <a:spcPts val="1632"/>
              </a:spcAft>
              <a:buFont typeface="Lucida Grande"/>
              <a:buChar char="–"/>
              <a:defRPr sz="2175" b="0" i="0">
                <a:solidFill>
                  <a:schemeClr val="bg2"/>
                </a:solidFill>
              </a:defRPr>
            </a:lvl2pPr>
            <a:lvl3pPr marL="870206" indent="-261062">
              <a:lnSpc>
                <a:spcPts val="2991"/>
              </a:lnSpc>
              <a:spcBef>
                <a:spcPts val="0"/>
              </a:spcBef>
              <a:spcAft>
                <a:spcPts val="1632"/>
              </a:spcAft>
              <a:buFont typeface="Lucida Grande"/>
              <a:buChar char="–"/>
              <a:defRPr sz="2175" b="0" i="0">
                <a:solidFill>
                  <a:schemeClr val="bg2"/>
                </a:solidFill>
              </a:defRPr>
            </a:lvl3pPr>
            <a:lvl4pPr marL="1180993" indent="-261062">
              <a:lnSpc>
                <a:spcPts val="2991"/>
              </a:lnSpc>
              <a:spcBef>
                <a:spcPts val="0"/>
              </a:spcBef>
              <a:spcAft>
                <a:spcPts val="1632"/>
              </a:spcAft>
              <a:buFont typeface="Lucida Grande"/>
              <a:buChar char="–"/>
              <a:defRPr sz="2175" b="0" i="0">
                <a:solidFill>
                  <a:schemeClr val="bg2"/>
                </a:solidFill>
              </a:defRPr>
            </a:lvl4pPr>
            <a:lvl5pPr marL="1491781" indent="-261062">
              <a:lnSpc>
                <a:spcPts val="2991"/>
              </a:lnSpc>
              <a:spcBef>
                <a:spcPts val="0"/>
              </a:spcBef>
              <a:spcAft>
                <a:spcPts val="1632"/>
              </a:spcAft>
              <a:buFont typeface="Lucida Grande"/>
              <a:buChar char="–"/>
              <a:defRPr sz="2175" b="0" i="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3A2BE4D9-A70B-AE47-BE96-EC95221336A1}"/>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651569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631" y="190048"/>
            <a:ext cx="10569195" cy="804167"/>
          </a:xfrm>
        </p:spPr>
        <p:txBody>
          <a:bodyPr lIns="0" tIns="0" rIns="0" bIns="0" anchor="b" anchorCtr="0">
            <a:noAutofit/>
          </a:bodyPr>
          <a:lstStyle>
            <a:lvl1pPr algn="l">
              <a:defRPr sz="2992">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623631" y="1132620"/>
            <a:ext cx="10569196" cy="4555076"/>
          </a:xfrm>
        </p:spPr>
        <p:txBody>
          <a:bodyPr lIns="0" tIns="0" rIns="0" bIns="0">
            <a:noAutofit/>
          </a:bodyPr>
          <a:lstStyle>
            <a:lvl1pPr marL="261133" indent="-261133">
              <a:lnSpc>
                <a:spcPts val="2992"/>
              </a:lnSpc>
              <a:spcBef>
                <a:spcPts val="0"/>
              </a:spcBef>
              <a:spcAft>
                <a:spcPts val="1632"/>
              </a:spcAft>
              <a:buClrTx/>
              <a:defRPr sz="2176">
                <a:solidFill>
                  <a:schemeClr val="bg2"/>
                </a:solidFill>
              </a:defRPr>
            </a:lvl1pPr>
            <a:lvl2pPr marL="559572" indent="-261133">
              <a:lnSpc>
                <a:spcPts val="2992"/>
              </a:lnSpc>
              <a:spcBef>
                <a:spcPts val="0"/>
              </a:spcBef>
              <a:spcAft>
                <a:spcPts val="1632"/>
              </a:spcAft>
              <a:buFont typeface="Lucida Grande"/>
              <a:buChar char="–"/>
              <a:defRPr sz="2176">
                <a:solidFill>
                  <a:schemeClr val="bg2"/>
                </a:solidFill>
              </a:defRPr>
            </a:lvl2pPr>
            <a:lvl3pPr marL="870445" indent="-261133">
              <a:lnSpc>
                <a:spcPts val="2992"/>
              </a:lnSpc>
              <a:spcBef>
                <a:spcPts val="0"/>
              </a:spcBef>
              <a:spcAft>
                <a:spcPts val="1632"/>
              </a:spcAft>
              <a:buFont typeface="Lucida Grande"/>
              <a:buChar char="–"/>
              <a:defRPr sz="2176">
                <a:solidFill>
                  <a:schemeClr val="bg2"/>
                </a:solidFill>
              </a:defRPr>
            </a:lvl3pPr>
            <a:lvl4pPr marL="1181318" indent="-261133">
              <a:lnSpc>
                <a:spcPts val="2992"/>
              </a:lnSpc>
              <a:spcBef>
                <a:spcPts val="0"/>
              </a:spcBef>
              <a:spcAft>
                <a:spcPts val="1632"/>
              </a:spcAft>
              <a:buFont typeface="Lucida Grande"/>
              <a:buChar char="–"/>
              <a:defRPr sz="2176">
                <a:solidFill>
                  <a:schemeClr val="bg2"/>
                </a:solidFill>
              </a:defRPr>
            </a:lvl4pPr>
            <a:lvl5pPr marL="1492191" indent="-261133">
              <a:lnSpc>
                <a:spcPts val="2992"/>
              </a:lnSpc>
              <a:spcBef>
                <a:spcPts val="0"/>
              </a:spcBef>
              <a:spcAft>
                <a:spcPts val="1632"/>
              </a:spcAft>
              <a:buFont typeface="Lucida Grande"/>
              <a:buChar char="–"/>
              <a:defRPr sz="2176">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7490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loud Application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37E2CF2-3FD2-49B6-BD17-D34E151F6896}"/>
              </a:ext>
            </a:extLst>
          </p:cNvPr>
          <p:cNvSpPr/>
          <p:nvPr userDrawn="1"/>
        </p:nvSpPr>
        <p:spPr>
          <a:xfrm>
            <a:off x="4288309" y="1833314"/>
            <a:ext cx="7204095" cy="4348601"/>
          </a:xfrm>
          <a:prstGeom prst="rect">
            <a:avLst/>
          </a:prstGeom>
          <a:solidFill>
            <a:schemeClr val="bg2">
              <a:lumMod val="1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5" b="0" i="0" dirty="0">
              <a:solidFill>
                <a:srgbClr val="FFFFFF"/>
              </a:solidFill>
              <a:latin typeface="Calibri Regular"/>
            </a:endParaRPr>
          </a:p>
        </p:txBody>
      </p:sp>
      <p:sp>
        <p:nvSpPr>
          <p:cNvPr id="34" name="Text Placeholder 6">
            <a:extLst>
              <a:ext uri="{FF2B5EF4-FFF2-40B4-BE49-F238E27FC236}">
                <a16:creationId xmlns:a16="http://schemas.microsoft.com/office/drawing/2014/main" id="{4E2E5F40-1625-4163-8EBE-CC89CC855713}"/>
              </a:ext>
            </a:extLst>
          </p:cNvPr>
          <p:cNvSpPr>
            <a:spLocks noGrp="1"/>
          </p:cNvSpPr>
          <p:nvPr>
            <p:ph type="body" sz="quarter" idx="16" hasCustomPrompt="1"/>
          </p:nvPr>
        </p:nvSpPr>
        <p:spPr>
          <a:xfrm>
            <a:off x="4549806" y="2068406"/>
            <a:ext cx="6699896" cy="458976"/>
          </a:xfrm>
        </p:spPr>
        <p:txBody>
          <a:bodyPr/>
          <a:lstStyle>
            <a:lvl1pPr>
              <a:defRPr sz="1428" b="0" i="0" cap="all" baseline="0">
                <a:solidFill>
                  <a:schemeClr val="accent2"/>
                </a:solidFill>
                <a:latin typeface="Calibri Regular"/>
              </a:defRPr>
            </a:lvl1pPr>
          </a:lstStyle>
          <a:p>
            <a:pPr lvl="0"/>
            <a:r>
              <a:rPr lang="en-US" dirty="0"/>
              <a:t>Title or Highlights</a:t>
            </a:r>
          </a:p>
        </p:txBody>
      </p:sp>
      <p:sp>
        <p:nvSpPr>
          <p:cNvPr id="27" name="Rectangle 26">
            <a:extLst>
              <a:ext uri="{FF2B5EF4-FFF2-40B4-BE49-F238E27FC236}">
                <a16:creationId xmlns:a16="http://schemas.microsoft.com/office/drawing/2014/main" id="{812A45D1-CEAF-4648-BF25-82BB5524FF9F}"/>
              </a:ext>
            </a:extLst>
          </p:cNvPr>
          <p:cNvSpPr/>
          <p:nvPr userDrawn="1"/>
        </p:nvSpPr>
        <p:spPr>
          <a:xfrm>
            <a:off x="932738" y="0"/>
            <a:ext cx="724098" cy="723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5" b="0" i="0" dirty="0">
              <a:solidFill>
                <a:srgbClr val="FFFFFF"/>
              </a:solidFill>
              <a:latin typeface="Calibri Regular"/>
            </a:endParaRPr>
          </a:p>
        </p:txBody>
      </p:sp>
      <p:sp>
        <p:nvSpPr>
          <p:cNvPr id="6" name="Title 5">
            <a:extLst>
              <a:ext uri="{FF2B5EF4-FFF2-40B4-BE49-F238E27FC236}">
                <a16:creationId xmlns:a16="http://schemas.microsoft.com/office/drawing/2014/main" id="{A6C50AD0-AB9C-4EB5-8052-162DAC3A5CEE}"/>
              </a:ext>
            </a:extLst>
          </p:cNvPr>
          <p:cNvSpPr>
            <a:spLocks noGrp="1"/>
          </p:cNvSpPr>
          <p:nvPr>
            <p:ph type="title"/>
          </p:nvPr>
        </p:nvSpPr>
        <p:spPr/>
        <p:txBody>
          <a:bodyPr/>
          <a:lstStyle/>
          <a:p>
            <a:r>
              <a:rPr lang="en-US" dirty="0"/>
              <a:t>Click to edit Master title style</a:t>
            </a:r>
          </a:p>
        </p:txBody>
      </p:sp>
      <p:grpSp>
        <p:nvGrpSpPr>
          <p:cNvPr id="9" name="Group 8">
            <a:extLst>
              <a:ext uri="{FF2B5EF4-FFF2-40B4-BE49-F238E27FC236}">
                <a16:creationId xmlns:a16="http://schemas.microsoft.com/office/drawing/2014/main" id="{7D36DA67-E980-449C-B588-FA9301BAAF8D}"/>
              </a:ext>
            </a:extLst>
          </p:cNvPr>
          <p:cNvGrpSpPr/>
          <p:nvPr userDrawn="1"/>
        </p:nvGrpSpPr>
        <p:grpSpPr>
          <a:xfrm>
            <a:off x="299577" y="322213"/>
            <a:ext cx="11837323" cy="6350099"/>
            <a:chOff x="293687" y="315776"/>
            <a:chExt cx="11604626" cy="6226152"/>
          </a:xfrm>
        </p:grpSpPr>
        <p:sp>
          <p:nvSpPr>
            <p:cNvPr id="10" name="Freeform 9">
              <a:extLst>
                <a:ext uri="{FF2B5EF4-FFF2-40B4-BE49-F238E27FC236}">
                  <a16:creationId xmlns:a16="http://schemas.microsoft.com/office/drawing/2014/main" id="{57C9BEE0-DA4F-4C51-850A-96EC69FFE0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5" b="0" i="0" dirty="0">
                <a:solidFill>
                  <a:srgbClr val="58595B"/>
                </a:solidFill>
                <a:latin typeface="Calibri Regular"/>
              </a:endParaRPr>
            </a:p>
          </p:txBody>
        </p:sp>
        <p:sp>
          <p:nvSpPr>
            <p:cNvPr id="11" name="Freeform 9">
              <a:extLst>
                <a:ext uri="{FF2B5EF4-FFF2-40B4-BE49-F238E27FC236}">
                  <a16:creationId xmlns:a16="http://schemas.microsoft.com/office/drawing/2014/main" id="{68D3A5B7-28BF-4F82-AECE-6B0D3FC200D6}"/>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5" b="0" i="0" dirty="0">
                <a:solidFill>
                  <a:srgbClr val="58595B"/>
                </a:solidFill>
                <a:latin typeface="Calibri Regular"/>
              </a:endParaRPr>
            </a:p>
          </p:txBody>
        </p:sp>
        <p:sp>
          <p:nvSpPr>
            <p:cNvPr id="12" name="Freeform 9">
              <a:extLst>
                <a:ext uri="{FF2B5EF4-FFF2-40B4-BE49-F238E27FC236}">
                  <a16:creationId xmlns:a16="http://schemas.microsoft.com/office/drawing/2014/main" id="{AEF812E1-5CEB-46B9-974A-A840FC3CE346}"/>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5" b="0" i="0" dirty="0">
                <a:solidFill>
                  <a:srgbClr val="58595B"/>
                </a:solidFill>
                <a:latin typeface="Calibri Regular"/>
              </a:endParaRPr>
            </a:p>
          </p:txBody>
        </p:sp>
        <p:sp>
          <p:nvSpPr>
            <p:cNvPr id="13" name="Freeform 9">
              <a:extLst>
                <a:ext uri="{FF2B5EF4-FFF2-40B4-BE49-F238E27FC236}">
                  <a16:creationId xmlns:a16="http://schemas.microsoft.com/office/drawing/2014/main" id="{131F9668-D3E0-4C4A-9906-85E994FBDA8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5" b="0" i="0" dirty="0">
                <a:solidFill>
                  <a:srgbClr val="58595B"/>
                </a:solidFill>
                <a:latin typeface="Calibri Regular"/>
              </a:endParaRPr>
            </a:p>
          </p:txBody>
        </p:sp>
      </p:grpSp>
      <p:sp>
        <p:nvSpPr>
          <p:cNvPr id="3" name="Text Placeholder 2">
            <a:extLst>
              <a:ext uri="{FF2B5EF4-FFF2-40B4-BE49-F238E27FC236}">
                <a16:creationId xmlns:a16="http://schemas.microsoft.com/office/drawing/2014/main" id="{0E102681-6811-4AFB-BD97-FC6F8598BD71}"/>
              </a:ext>
            </a:extLst>
          </p:cNvPr>
          <p:cNvSpPr>
            <a:spLocks noGrp="1"/>
          </p:cNvSpPr>
          <p:nvPr>
            <p:ph type="body" sz="quarter" idx="10" hasCustomPrompt="1"/>
          </p:nvPr>
        </p:nvSpPr>
        <p:spPr>
          <a:xfrm>
            <a:off x="932735" y="1821854"/>
            <a:ext cx="3048454" cy="705528"/>
          </a:xfrm>
        </p:spPr>
        <p:txBody>
          <a:bodyPr anchor="t"/>
          <a:lstStyle>
            <a:lvl1pPr>
              <a:defRPr sz="6729" b="0" i="0">
                <a:solidFill>
                  <a:schemeClr val="accent2"/>
                </a:solidFill>
                <a:latin typeface="Calibri Regular"/>
              </a:defRPr>
            </a:lvl1pPr>
          </a:lstStyle>
          <a:p>
            <a:pPr lvl="0"/>
            <a:r>
              <a:rPr lang="en-US" dirty="0"/>
              <a:t>#</a:t>
            </a:r>
          </a:p>
        </p:txBody>
      </p:sp>
      <p:sp>
        <p:nvSpPr>
          <p:cNvPr id="18" name="Text Placeholder 2">
            <a:extLst>
              <a:ext uri="{FF2B5EF4-FFF2-40B4-BE49-F238E27FC236}">
                <a16:creationId xmlns:a16="http://schemas.microsoft.com/office/drawing/2014/main" id="{8A2FA228-E74D-4B5B-B97C-750BDEA87276}"/>
              </a:ext>
            </a:extLst>
          </p:cNvPr>
          <p:cNvSpPr>
            <a:spLocks noGrp="1"/>
          </p:cNvSpPr>
          <p:nvPr>
            <p:ph type="body" sz="quarter" idx="11" hasCustomPrompt="1"/>
          </p:nvPr>
        </p:nvSpPr>
        <p:spPr>
          <a:xfrm>
            <a:off x="932736" y="2658439"/>
            <a:ext cx="3048453" cy="503309"/>
          </a:xfrm>
        </p:spPr>
        <p:txBody>
          <a:bodyPr/>
          <a:lstStyle>
            <a:lvl1pPr>
              <a:defRPr sz="1835" b="0" i="0"/>
            </a:lvl1pPr>
          </a:lstStyle>
          <a:p>
            <a:pPr lvl="0"/>
            <a:r>
              <a:rPr lang="en-US" dirty="0"/>
              <a:t>New feature text</a:t>
            </a:r>
          </a:p>
        </p:txBody>
      </p:sp>
      <p:sp>
        <p:nvSpPr>
          <p:cNvPr id="23" name="Text Placeholder 2">
            <a:extLst>
              <a:ext uri="{FF2B5EF4-FFF2-40B4-BE49-F238E27FC236}">
                <a16:creationId xmlns:a16="http://schemas.microsoft.com/office/drawing/2014/main" id="{6002614E-58FC-402C-A058-B7713CAC9AEC}"/>
              </a:ext>
            </a:extLst>
          </p:cNvPr>
          <p:cNvSpPr>
            <a:spLocks noGrp="1"/>
          </p:cNvSpPr>
          <p:nvPr>
            <p:ph type="body" sz="quarter" idx="12" hasCustomPrompt="1"/>
          </p:nvPr>
        </p:nvSpPr>
        <p:spPr>
          <a:xfrm>
            <a:off x="932735" y="3331938"/>
            <a:ext cx="3048454" cy="705528"/>
          </a:xfrm>
        </p:spPr>
        <p:txBody>
          <a:bodyPr anchor="t"/>
          <a:lstStyle>
            <a:lvl1pPr>
              <a:defRPr sz="6729" b="0" i="0">
                <a:solidFill>
                  <a:schemeClr val="accent2"/>
                </a:solidFill>
                <a:latin typeface="Calibri Regular"/>
              </a:defRPr>
            </a:lvl1pPr>
          </a:lstStyle>
          <a:p>
            <a:pPr lvl="0"/>
            <a:r>
              <a:rPr lang="en-US" dirty="0"/>
              <a:t>#</a:t>
            </a:r>
          </a:p>
        </p:txBody>
      </p:sp>
      <p:sp>
        <p:nvSpPr>
          <p:cNvPr id="24" name="Text Placeholder 2">
            <a:extLst>
              <a:ext uri="{FF2B5EF4-FFF2-40B4-BE49-F238E27FC236}">
                <a16:creationId xmlns:a16="http://schemas.microsoft.com/office/drawing/2014/main" id="{66A05171-5D7F-497E-9426-AEDA2FCC05D3}"/>
              </a:ext>
            </a:extLst>
          </p:cNvPr>
          <p:cNvSpPr>
            <a:spLocks noGrp="1"/>
          </p:cNvSpPr>
          <p:nvPr>
            <p:ph type="body" sz="quarter" idx="13" hasCustomPrompt="1"/>
          </p:nvPr>
        </p:nvSpPr>
        <p:spPr>
          <a:xfrm>
            <a:off x="932736" y="4168523"/>
            <a:ext cx="3048453" cy="503309"/>
          </a:xfrm>
        </p:spPr>
        <p:txBody>
          <a:bodyPr/>
          <a:lstStyle>
            <a:lvl1pPr>
              <a:defRPr sz="1835" b="0" i="0"/>
            </a:lvl1pPr>
          </a:lstStyle>
          <a:p>
            <a:pPr lvl="0"/>
            <a:r>
              <a:rPr lang="en-US" dirty="0"/>
              <a:t>New feature text</a:t>
            </a:r>
          </a:p>
        </p:txBody>
      </p:sp>
      <p:sp>
        <p:nvSpPr>
          <p:cNvPr id="25" name="Text Placeholder 2">
            <a:extLst>
              <a:ext uri="{FF2B5EF4-FFF2-40B4-BE49-F238E27FC236}">
                <a16:creationId xmlns:a16="http://schemas.microsoft.com/office/drawing/2014/main" id="{B58E7BEC-E8F0-4613-BFD6-5AFE2C908DFF}"/>
              </a:ext>
            </a:extLst>
          </p:cNvPr>
          <p:cNvSpPr>
            <a:spLocks noGrp="1"/>
          </p:cNvSpPr>
          <p:nvPr>
            <p:ph type="body" sz="quarter" idx="14" hasCustomPrompt="1"/>
          </p:nvPr>
        </p:nvSpPr>
        <p:spPr>
          <a:xfrm>
            <a:off x="932735" y="4842022"/>
            <a:ext cx="3048454" cy="705528"/>
          </a:xfrm>
        </p:spPr>
        <p:txBody>
          <a:bodyPr anchor="t"/>
          <a:lstStyle>
            <a:lvl1pPr>
              <a:defRPr sz="6729" b="0" i="0">
                <a:solidFill>
                  <a:schemeClr val="accent2"/>
                </a:solidFill>
                <a:latin typeface="Calibri Regular"/>
              </a:defRPr>
            </a:lvl1pPr>
          </a:lstStyle>
          <a:p>
            <a:pPr lvl="0"/>
            <a:r>
              <a:rPr lang="en-US" dirty="0"/>
              <a:t>#</a:t>
            </a:r>
          </a:p>
        </p:txBody>
      </p:sp>
      <p:sp>
        <p:nvSpPr>
          <p:cNvPr id="26" name="Text Placeholder 2">
            <a:extLst>
              <a:ext uri="{FF2B5EF4-FFF2-40B4-BE49-F238E27FC236}">
                <a16:creationId xmlns:a16="http://schemas.microsoft.com/office/drawing/2014/main" id="{94922621-68A1-4A98-BDE7-26B7CFE02FE5}"/>
              </a:ext>
            </a:extLst>
          </p:cNvPr>
          <p:cNvSpPr>
            <a:spLocks noGrp="1"/>
          </p:cNvSpPr>
          <p:nvPr>
            <p:ph type="body" sz="quarter" idx="15" hasCustomPrompt="1"/>
          </p:nvPr>
        </p:nvSpPr>
        <p:spPr>
          <a:xfrm>
            <a:off x="932736" y="5678607"/>
            <a:ext cx="3048453" cy="503309"/>
          </a:xfrm>
        </p:spPr>
        <p:txBody>
          <a:bodyPr/>
          <a:lstStyle>
            <a:lvl1pPr>
              <a:defRPr sz="1835" b="0" i="0"/>
            </a:lvl1pPr>
          </a:lstStyle>
          <a:p>
            <a:pPr lvl="0"/>
            <a:r>
              <a:rPr lang="en-US" dirty="0"/>
              <a:t>New feature text</a:t>
            </a:r>
          </a:p>
        </p:txBody>
      </p:sp>
      <p:sp>
        <p:nvSpPr>
          <p:cNvPr id="7" name="Content Placeholder 6">
            <a:extLst>
              <a:ext uri="{FF2B5EF4-FFF2-40B4-BE49-F238E27FC236}">
                <a16:creationId xmlns:a16="http://schemas.microsoft.com/office/drawing/2014/main" id="{447AEF59-FE99-469E-BCE2-A8E4A672DF44}"/>
              </a:ext>
            </a:extLst>
          </p:cNvPr>
          <p:cNvSpPr>
            <a:spLocks noGrp="1"/>
          </p:cNvSpPr>
          <p:nvPr>
            <p:ph sz="quarter" idx="17"/>
          </p:nvPr>
        </p:nvSpPr>
        <p:spPr>
          <a:xfrm>
            <a:off x="4549931" y="2658437"/>
            <a:ext cx="6699575" cy="3244813"/>
          </a:xfrm>
        </p:spPr>
        <p:txBody>
          <a:bodyPr/>
          <a:lstStyle>
            <a:lvl1pPr>
              <a:defRPr sz="1835" b="0" i="0"/>
            </a:lvl1pPr>
            <a:lvl2pPr>
              <a:defRPr sz="1632" b="0" i="0"/>
            </a:lvl2pPr>
            <a:lvl3pPr>
              <a:defRPr sz="1428" b="0" i="0"/>
            </a:lvl3pPr>
            <a:lvl4pPr>
              <a:defRPr sz="1224" b="0" i="0"/>
            </a:lvl4pPr>
            <a:lvl5pPr>
              <a:defRPr sz="1224"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lide Number Placeholder 5">
            <a:extLst>
              <a:ext uri="{FF2B5EF4-FFF2-40B4-BE49-F238E27FC236}">
                <a16:creationId xmlns:a16="http://schemas.microsoft.com/office/drawing/2014/main" id="{48FD7F83-08F3-634F-B816-D395B95EDC3F}"/>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a:solidFill>
                  <a:schemeClr val="tx1"/>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4536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a:xfrm>
            <a:off x="932736" y="2219429"/>
            <a:ext cx="10551573" cy="39493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ext Placeholder 12"/>
          <p:cNvSpPr>
            <a:spLocks noGrp="1"/>
          </p:cNvSpPr>
          <p:nvPr>
            <p:ph type="body" sz="quarter" idx="13" hasCustomPrompt="1"/>
          </p:nvPr>
        </p:nvSpPr>
        <p:spPr>
          <a:xfrm>
            <a:off x="932736" y="1701316"/>
            <a:ext cx="10571005" cy="435215"/>
          </a:xfrm>
        </p:spPr>
        <p:txBody>
          <a:bodyPr>
            <a:noAutofit/>
          </a:bodyPr>
          <a:lstStyle>
            <a:lvl1pPr marL="1620" indent="0">
              <a:spcBef>
                <a:spcPts val="0"/>
              </a:spcBef>
              <a:buFontTx/>
              <a:buNone/>
              <a:defRPr sz="2448" b="0" i="0" baseline="0">
                <a:solidFill>
                  <a:schemeClr val="bg2">
                    <a:lumMod val="50000"/>
                  </a:schemeClr>
                </a:solidFill>
                <a:latin typeface="Calibri Regular"/>
              </a:defRPr>
            </a:lvl1pPr>
            <a:lvl2pPr marL="1620" indent="0">
              <a:buFontTx/>
              <a:buNone/>
              <a:defRPr sz="2448"/>
            </a:lvl2pPr>
            <a:lvl3pPr marL="1620" indent="0">
              <a:buFontTx/>
              <a:buNone/>
              <a:defRPr sz="2448"/>
            </a:lvl3pPr>
            <a:lvl4pPr marL="1620" indent="0">
              <a:buFontTx/>
              <a:buNone/>
              <a:defRPr sz="2448"/>
            </a:lvl4pPr>
            <a:lvl5pPr marL="1620" indent="0">
              <a:buFontTx/>
              <a:buNone/>
              <a:defRPr sz="2448"/>
            </a:lvl5pPr>
            <a:lvl6pPr marL="1620" indent="0">
              <a:buFontTx/>
              <a:buNone/>
              <a:defRPr sz="2448"/>
            </a:lvl6pPr>
            <a:lvl7pPr marL="1620" indent="0">
              <a:buFontTx/>
              <a:buNone/>
              <a:defRPr sz="2448"/>
            </a:lvl7pPr>
            <a:lvl8pPr marL="1620" indent="0">
              <a:buFontTx/>
              <a:buNone/>
              <a:defRPr sz="2448"/>
            </a:lvl8pPr>
            <a:lvl9pPr marL="1620" indent="0">
              <a:buFontTx/>
              <a:buNone/>
              <a:defRPr sz="2448"/>
            </a:lvl9pPr>
          </a:lstStyle>
          <a:p>
            <a:pPr lvl="0"/>
            <a:r>
              <a:rPr dirty="0"/>
              <a:t>Click to add subtitle</a:t>
            </a:r>
          </a:p>
        </p:txBody>
      </p:sp>
      <p:grpSp>
        <p:nvGrpSpPr>
          <p:cNvPr id="5" name="Group 4">
            <a:extLst>
              <a:ext uri="{FF2B5EF4-FFF2-40B4-BE49-F238E27FC236}">
                <a16:creationId xmlns:a16="http://schemas.microsoft.com/office/drawing/2014/main" id="{DEF2E25B-ED6B-46D0-9928-DD0413A3A5DF}"/>
              </a:ext>
            </a:extLst>
          </p:cNvPr>
          <p:cNvGrpSpPr/>
          <p:nvPr userDrawn="1"/>
        </p:nvGrpSpPr>
        <p:grpSpPr>
          <a:xfrm>
            <a:off x="299576" y="322213"/>
            <a:ext cx="11837323" cy="6350099"/>
            <a:chOff x="293687" y="315924"/>
            <a:chExt cx="11604626" cy="6226152"/>
          </a:xfrm>
        </p:grpSpPr>
        <p:sp>
          <p:nvSpPr>
            <p:cNvPr id="6" name="Freeform 13">
              <a:extLst>
                <a:ext uri="{FF2B5EF4-FFF2-40B4-BE49-F238E27FC236}">
                  <a16:creationId xmlns:a16="http://schemas.microsoft.com/office/drawing/2014/main" id="{7DA20552-C1D8-4636-B5A2-EA3411FFFEA8}"/>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36" b="0" i="0" dirty="0">
                <a:latin typeface="Calibri Regular"/>
              </a:endParaRPr>
            </a:p>
          </p:txBody>
        </p:sp>
        <p:grpSp>
          <p:nvGrpSpPr>
            <p:cNvPr id="8" name="Group 7">
              <a:extLst>
                <a:ext uri="{FF2B5EF4-FFF2-40B4-BE49-F238E27FC236}">
                  <a16:creationId xmlns:a16="http://schemas.microsoft.com/office/drawing/2014/main" id="{72C5A295-BBFC-466F-A71A-A8F779EA6FDB}"/>
                </a:ext>
              </a:extLst>
            </p:cNvPr>
            <p:cNvGrpSpPr/>
            <p:nvPr userDrawn="1"/>
          </p:nvGrpSpPr>
          <p:grpSpPr>
            <a:xfrm>
              <a:off x="293687" y="315924"/>
              <a:ext cx="11604626" cy="6226152"/>
              <a:chOff x="293687" y="315776"/>
              <a:chExt cx="11604626" cy="6226152"/>
            </a:xfrm>
          </p:grpSpPr>
          <p:sp>
            <p:nvSpPr>
              <p:cNvPr id="9" name="Freeform 9">
                <a:extLst>
                  <a:ext uri="{FF2B5EF4-FFF2-40B4-BE49-F238E27FC236}">
                    <a16:creationId xmlns:a16="http://schemas.microsoft.com/office/drawing/2014/main" id="{640205D1-B7D6-49C6-93A0-EDDC26113033}"/>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latin typeface="Calibri Regular"/>
                </a:endParaRPr>
              </a:p>
            </p:txBody>
          </p:sp>
          <p:sp>
            <p:nvSpPr>
              <p:cNvPr id="10" name="Freeform 9">
                <a:extLst>
                  <a:ext uri="{FF2B5EF4-FFF2-40B4-BE49-F238E27FC236}">
                    <a16:creationId xmlns:a16="http://schemas.microsoft.com/office/drawing/2014/main" id="{03562DCA-2CF2-442E-B965-A7792BBC115E}"/>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latin typeface="Calibri Regular"/>
                </a:endParaRPr>
              </a:p>
            </p:txBody>
          </p:sp>
          <p:sp>
            <p:nvSpPr>
              <p:cNvPr id="11" name="Freeform 9">
                <a:extLst>
                  <a:ext uri="{FF2B5EF4-FFF2-40B4-BE49-F238E27FC236}">
                    <a16:creationId xmlns:a16="http://schemas.microsoft.com/office/drawing/2014/main" id="{A8044E3A-FCDC-4B45-A002-D91CD306B42D}"/>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latin typeface="Calibri Regular"/>
                </a:endParaRPr>
              </a:p>
            </p:txBody>
          </p:sp>
          <p:sp>
            <p:nvSpPr>
              <p:cNvPr id="12" name="Freeform 9">
                <a:extLst>
                  <a:ext uri="{FF2B5EF4-FFF2-40B4-BE49-F238E27FC236}">
                    <a16:creationId xmlns:a16="http://schemas.microsoft.com/office/drawing/2014/main" id="{1E8E4A91-F5E0-4CAF-AFFE-B1326C634222}"/>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b="0" i="0" dirty="0">
                  <a:latin typeface="Calibri Regular"/>
                </a:endParaRPr>
              </a:p>
            </p:txBody>
          </p:sp>
        </p:grpSp>
      </p:grpSp>
      <p:pic>
        <p:nvPicPr>
          <p:cNvPr id="13" name="Picture 12" descr="Oracle logo in white on red staging background" title="Oracle red badge logo">
            <a:extLst>
              <a:ext uri="{FF2B5EF4-FFF2-40B4-BE49-F238E27FC236}">
                <a16:creationId xmlns:a16="http://schemas.microsoft.com/office/drawing/2014/main" id="{448D3FB4-719E-4780-A37C-6F1518F05A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Tree>
    <p:extLst>
      <p:ext uri="{BB962C8B-B14F-4D97-AF65-F5344CB8AC3E}">
        <p14:creationId xmlns:p14="http://schemas.microsoft.com/office/powerpoint/2010/main" val="131648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632" y="543390"/>
            <a:ext cx="10569195" cy="589232"/>
          </a:xfrm>
        </p:spPr>
        <p:txBody>
          <a:bodyPr lIns="0" tIns="0" rIns="0" bIns="0" anchor="t">
            <a:noAutofit/>
          </a:bodyPr>
          <a:lstStyle>
            <a:lvl1pPr algn="l">
              <a:defRPr sz="2991">
                <a:solidFill>
                  <a:schemeClr val="tx2"/>
                </a:solidFill>
              </a:defRPr>
            </a:lvl1pPr>
          </a:lstStyle>
          <a:p>
            <a:r>
              <a:rPr lang="en-US"/>
              <a:t>Click to edit Master title style</a:t>
            </a:r>
            <a:endParaRPr lang="en-US" dirty="0"/>
          </a:p>
        </p:txBody>
      </p:sp>
      <p:sp>
        <p:nvSpPr>
          <p:cNvPr id="8" name="Footer Placeholder 4"/>
          <p:cNvSpPr>
            <a:spLocks noGrp="1"/>
          </p:cNvSpPr>
          <p:nvPr>
            <p:ph type="ftr" sz="quarter" idx="11"/>
          </p:nvPr>
        </p:nvSpPr>
        <p:spPr>
          <a:xfrm>
            <a:off x="621824" y="6531302"/>
            <a:ext cx="11192828" cy="372394"/>
          </a:xfrm>
        </p:spPr>
        <p:txBody>
          <a:bodyPr lIns="0" tIns="0" rIns="0" bIns="0" anchor="t"/>
          <a:lstStyle>
            <a:lvl1pPr algn="l">
              <a:defRPr sz="1088">
                <a:solidFill>
                  <a:schemeClr val="bg2"/>
                </a:solidFill>
              </a:defRPr>
            </a:lvl1pPr>
          </a:lstStyle>
          <a:p>
            <a:endParaRPr lang="en-US" dirty="0"/>
          </a:p>
        </p:txBody>
      </p:sp>
      <p:cxnSp>
        <p:nvCxnSpPr>
          <p:cNvPr id="10" name="Straight Connector 9"/>
          <p:cNvCxnSpPr/>
          <p:nvPr/>
        </p:nvCxnSpPr>
        <p:spPr>
          <a:xfrm>
            <a:off x="621824" y="6497418"/>
            <a:ext cx="11192828"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23630" y="1132621"/>
            <a:ext cx="10569196" cy="4555077"/>
          </a:xfrm>
        </p:spPr>
        <p:txBody>
          <a:bodyPr lIns="0" tIns="0" rIns="0" bIns="0">
            <a:noAutofit/>
          </a:bodyPr>
          <a:lstStyle>
            <a:lvl1pPr marL="261121" indent="-261121">
              <a:lnSpc>
                <a:spcPts val="2991"/>
              </a:lnSpc>
              <a:spcBef>
                <a:spcPts val="0"/>
              </a:spcBef>
              <a:spcAft>
                <a:spcPts val="1632"/>
              </a:spcAft>
              <a:buClr>
                <a:schemeClr val="tx2"/>
              </a:buClr>
              <a:defRPr sz="2175">
                <a:solidFill>
                  <a:schemeClr val="bg2"/>
                </a:solidFill>
              </a:defRPr>
            </a:lvl1pPr>
            <a:lvl2pPr marL="559544" indent="-261121">
              <a:lnSpc>
                <a:spcPts val="2991"/>
              </a:lnSpc>
              <a:spcBef>
                <a:spcPts val="0"/>
              </a:spcBef>
              <a:spcAft>
                <a:spcPts val="1632"/>
              </a:spcAft>
              <a:defRPr sz="2175">
                <a:solidFill>
                  <a:schemeClr val="bg2"/>
                </a:solidFill>
              </a:defRPr>
            </a:lvl2pPr>
            <a:lvl3pPr marL="870402" indent="-261121">
              <a:lnSpc>
                <a:spcPts val="2991"/>
              </a:lnSpc>
              <a:spcBef>
                <a:spcPts val="0"/>
              </a:spcBef>
              <a:spcAft>
                <a:spcPts val="1632"/>
              </a:spcAft>
              <a:defRPr sz="2175">
                <a:solidFill>
                  <a:schemeClr val="bg2"/>
                </a:solidFill>
              </a:defRPr>
            </a:lvl3pPr>
            <a:lvl4pPr marL="1181259" indent="-261121">
              <a:lnSpc>
                <a:spcPts val="2991"/>
              </a:lnSpc>
              <a:spcBef>
                <a:spcPts val="0"/>
              </a:spcBef>
              <a:spcAft>
                <a:spcPts val="1632"/>
              </a:spcAft>
              <a:defRPr sz="2175">
                <a:solidFill>
                  <a:schemeClr val="bg2"/>
                </a:solidFill>
              </a:defRPr>
            </a:lvl4pPr>
            <a:lvl5pPr marL="1492117" indent="-261121">
              <a:lnSpc>
                <a:spcPts val="2991"/>
              </a:lnSpc>
              <a:spcBef>
                <a:spcPts val="0"/>
              </a:spcBef>
              <a:spcAft>
                <a:spcPts val="1632"/>
              </a:spcAft>
              <a:defRPr sz="2175">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697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632" y="190051"/>
            <a:ext cx="10569195" cy="804167"/>
          </a:xfrm>
        </p:spPr>
        <p:txBody>
          <a:bodyPr lIns="0" tIns="0" rIns="0" bIns="0" anchor="b" anchorCtr="0">
            <a:noAutofit/>
          </a:bodyPr>
          <a:lstStyle>
            <a:lvl1pPr algn="l">
              <a:defRPr sz="2991">
                <a:solidFill>
                  <a:schemeClr val="tx2"/>
                </a:solidFill>
              </a:defRPr>
            </a:lvl1pPr>
          </a:lstStyle>
          <a:p>
            <a:r>
              <a:rPr lang="en-GB"/>
              <a:t>Click to edit Master title style</a:t>
            </a:r>
            <a:endParaRPr lang="en-US" dirty="0"/>
          </a:p>
        </p:txBody>
      </p:sp>
      <p:sp>
        <p:nvSpPr>
          <p:cNvPr id="12" name="Text Placeholder 5"/>
          <p:cNvSpPr>
            <a:spLocks noGrp="1"/>
          </p:cNvSpPr>
          <p:nvPr>
            <p:ph type="body" sz="quarter" idx="13"/>
          </p:nvPr>
        </p:nvSpPr>
        <p:spPr>
          <a:xfrm>
            <a:off x="623632" y="1132621"/>
            <a:ext cx="10569196" cy="4555077"/>
          </a:xfrm>
        </p:spPr>
        <p:txBody>
          <a:bodyPr lIns="0" tIns="0" rIns="0" bIns="0">
            <a:noAutofit/>
          </a:bodyPr>
          <a:lstStyle>
            <a:lvl1pPr marL="261086" indent="-261086">
              <a:lnSpc>
                <a:spcPts val="2991"/>
              </a:lnSpc>
              <a:spcBef>
                <a:spcPts val="0"/>
              </a:spcBef>
              <a:spcAft>
                <a:spcPts val="1632"/>
              </a:spcAft>
              <a:buClrTx/>
              <a:defRPr sz="2175">
                <a:solidFill>
                  <a:schemeClr val="bg2"/>
                </a:solidFill>
              </a:defRPr>
            </a:lvl1pPr>
            <a:lvl2pPr marL="559470" indent="-261086">
              <a:lnSpc>
                <a:spcPts val="2991"/>
              </a:lnSpc>
              <a:spcBef>
                <a:spcPts val="0"/>
              </a:spcBef>
              <a:spcAft>
                <a:spcPts val="1632"/>
              </a:spcAft>
              <a:buFont typeface="Lucida Grande"/>
              <a:buChar char="–"/>
              <a:defRPr sz="2175">
                <a:solidFill>
                  <a:schemeClr val="bg2"/>
                </a:solidFill>
              </a:defRPr>
            </a:lvl2pPr>
            <a:lvl3pPr marL="870288" indent="-261086">
              <a:lnSpc>
                <a:spcPts val="2991"/>
              </a:lnSpc>
              <a:spcBef>
                <a:spcPts val="0"/>
              </a:spcBef>
              <a:spcAft>
                <a:spcPts val="1632"/>
              </a:spcAft>
              <a:buFont typeface="Lucida Grande"/>
              <a:buChar char="–"/>
              <a:defRPr sz="2175">
                <a:solidFill>
                  <a:schemeClr val="bg2"/>
                </a:solidFill>
              </a:defRPr>
            </a:lvl3pPr>
            <a:lvl4pPr marL="1181104" indent="-261086">
              <a:lnSpc>
                <a:spcPts val="2991"/>
              </a:lnSpc>
              <a:spcBef>
                <a:spcPts val="0"/>
              </a:spcBef>
              <a:spcAft>
                <a:spcPts val="1632"/>
              </a:spcAft>
              <a:buFont typeface="Lucida Grande"/>
              <a:buChar char="–"/>
              <a:defRPr sz="2175">
                <a:solidFill>
                  <a:schemeClr val="bg2"/>
                </a:solidFill>
              </a:defRPr>
            </a:lvl4pPr>
            <a:lvl5pPr marL="1491921" indent="-261086">
              <a:lnSpc>
                <a:spcPts val="2991"/>
              </a:lnSpc>
              <a:spcBef>
                <a:spcPts val="0"/>
              </a:spcBef>
              <a:spcAft>
                <a:spcPts val="1632"/>
              </a:spcAft>
              <a:buFont typeface="Lucida Grande"/>
              <a:buChar char="–"/>
              <a:defRPr sz="2175">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6744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631" y="198310"/>
            <a:ext cx="11191020" cy="802106"/>
          </a:xfrm>
        </p:spPr>
        <p:txBody>
          <a:bodyPr lIns="0" tIns="0" rIns="0" bIns="0" anchor="b" anchorCtr="0">
            <a:noAutofit/>
          </a:bodyPr>
          <a:lstStyle>
            <a:lvl1pPr algn="l">
              <a:defRPr sz="2992">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23631" y="1132371"/>
            <a:ext cx="11191020" cy="4555076"/>
          </a:xfrm>
        </p:spPr>
        <p:txBody>
          <a:bodyPr lIns="0" tIns="0" rIns="0" bIns="0" numCol="2" spcCol="374904">
            <a:noAutofit/>
          </a:bodyPr>
          <a:lstStyle>
            <a:lvl1pPr marL="261133" indent="-261133">
              <a:lnSpc>
                <a:spcPts val="2720"/>
              </a:lnSpc>
              <a:spcBef>
                <a:spcPts val="0"/>
              </a:spcBef>
              <a:spcAft>
                <a:spcPts val="1224"/>
              </a:spcAft>
              <a:buClrTx/>
              <a:defRPr sz="1904">
                <a:solidFill>
                  <a:schemeClr val="bg2"/>
                </a:solidFill>
              </a:defRPr>
            </a:lvl1pPr>
            <a:lvl2pPr marL="559572" indent="-261133">
              <a:lnSpc>
                <a:spcPts val="2720"/>
              </a:lnSpc>
              <a:spcBef>
                <a:spcPts val="0"/>
              </a:spcBef>
              <a:spcAft>
                <a:spcPts val="1224"/>
              </a:spcAft>
              <a:buFont typeface="Lucida Grande"/>
              <a:buChar char="–"/>
              <a:defRPr sz="1904">
                <a:solidFill>
                  <a:schemeClr val="bg2"/>
                </a:solidFill>
              </a:defRPr>
            </a:lvl2pPr>
            <a:lvl3pPr marL="870445" indent="-261133">
              <a:lnSpc>
                <a:spcPts val="2720"/>
              </a:lnSpc>
              <a:spcBef>
                <a:spcPts val="0"/>
              </a:spcBef>
              <a:spcAft>
                <a:spcPts val="1224"/>
              </a:spcAft>
              <a:buFont typeface="Lucida Grande"/>
              <a:buChar char="–"/>
              <a:defRPr sz="1904">
                <a:solidFill>
                  <a:schemeClr val="bg2"/>
                </a:solidFill>
              </a:defRPr>
            </a:lvl3pPr>
            <a:lvl4pPr marL="1181318" indent="-261133">
              <a:lnSpc>
                <a:spcPts val="2720"/>
              </a:lnSpc>
              <a:spcBef>
                <a:spcPts val="0"/>
              </a:spcBef>
              <a:spcAft>
                <a:spcPts val="1224"/>
              </a:spcAft>
              <a:buFont typeface="Lucida Grande"/>
              <a:buChar char="–"/>
              <a:defRPr sz="1904">
                <a:solidFill>
                  <a:schemeClr val="bg2"/>
                </a:solidFill>
              </a:defRPr>
            </a:lvl4pPr>
            <a:lvl5pPr marL="1492191" indent="-261133">
              <a:lnSpc>
                <a:spcPts val="2720"/>
              </a:lnSpc>
              <a:spcBef>
                <a:spcPts val="0"/>
              </a:spcBef>
              <a:spcAft>
                <a:spcPts val="1224"/>
              </a:spcAft>
              <a:buFont typeface="Lucida Grande"/>
              <a:buChar char="–"/>
              <a:defRPr sz="1904">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621824" y="6497418"/>
            <a:ext cx="11192828"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912701" y="6531301"/>
            <a:ext cx="10901952" cy="372394"/>
          </a:xfrm>
        </p:spPr>
        <p:txBody>
          <a:bodyPr lIns="0" tIns="0" rIns="0" bIns="0" anchor="t"/>
          <a:lstStyle>
            <a:lvl1pPr algn="l">
              <a:defRPr sz="1088">
                <a:solidFill>
                  <a:schemeClr val="bg2"/>
                </a:solidFill>
              </a:defRPr>
            </a:lvl1pPr>
          </a:lstStyle>
          <a:p>
            <a:r>
              <a:rPr lang="en-US" dirty="0"/>
              <a:t>Brand name and presentation title</a:t>
            </a:r>
          </a:p>
        </p:txBody>
      </p:sp>
      <p:sp>
        <p:nvSpPr>
          <p:cNvPr id="12" name="Slide Number Placeholder 5"/>
          <p:cNvSpPr>
            <a:spLocks noGrp="1"/>
          </p:cNvSpPr>
          <p:nvPr>
            <p:ph type="sldNum" sz="quarter" idx="4"/>
          </p:nvPr>
        </p:nvSpPr>
        <p:spPr>
          <a:xfrm>
            <a:off x="621825" y="6533265"/>
            <a:ext cx="290875" cy="370430"/>
          </a:xfrm>
          <a:prstGeom prst="rect">
            <a:avLst/>
          </a:prstGeom>
        </p:spPr>
        <p:txBody>
          <a:bodyPr vert="horz" lIns="0" tIns="0" rIns="0" bIns="0" rtlCol="0" anchor="t"/>
          <a:lstStyle>
            <a:lvl1pPr algn="l">
              <a:defRPr lang="en-US" sz="1088"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112900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8903" y="497389"/>
            <a:ext cx="11152112" cy="802106"/>
          </a:xfrm>
        </p:spPr>
        <p:txBody>
          <a:bodyPr lIns="0" tIns="0" rIns="0" bIns="0" anchor="t" anchorCtr="0">
            <a:noAutofit/>
          </a:bodyPr>
          <a:lstStyle>
            <a:lvl1pPr algn="l">
              <a:defRPr sz="2992">
                <a:solidFill>
                  <a:schemeClr val="tx2"/>
                </a:solidFill>
              </a:defRPr>
            </a:lvl1pPr>
          </a:lstStyle>
          <a:p>
            <a:r>
              <a:rPr lang="en-US"/>
              <a:t>Click to edit Master title style</a:t>
            </a:r>
            <a:endParaRPr lang="en-US" dirty="0"/>
          </a:p>
        </p:txBody>
      </p:sp>
      <p:sp>
        <p:nvSpPr>
          <p:cNvPr id="12" name="Slide Number Placeholder 5"/>
          <p:cNvSpPr>
            <a:spLocks noGrp="1"/>
          </p:cNvSpPr>
          <p:nvPr>
            <p:ph type="sldNum" sz="quarter" idx="4"/>
          </p:nvPr>
        </p:nvSpPr>
        <p:spPr>
          <a:xfrm>
            <a:off x="695104" y="6533265"/>
            <a:ext cx="290875" cy="370430"/>
          </a:xfrm>
          <a:prstGeom prst="rect">
            <a:avLst/>
          </a:prstGeom>
        </p:spPr>
        <p:txBody>
          <a:bodyPr vert="horz" lIns="0" tIns="0" rIns="0" bIns="0" rtlCol="0" anchor="t"/>
          <a:lstStyle>
            <a:lvl1pPr algn="l">
              <a:defRPr lang="en-US" sz="1088"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31994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_Charcoal-Mas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7966" y="657094"/>
            <a:ext cx="10715665" cy="470856"/>
          </a:xfrm>
          <a:prstGeom prst="rect">
            <a:avLst/>
          </a:prstGeom>
        </p:spPr>
        <p:txBody>
          <a:bodyPr wrap="square" lIns="0" tIns="0" rIns="0" bIns="0">
            <a:spAutoFit/>
          </a:bodyPr>
          <a:lstStyle>
            <a:lvl1pPr>
              <a:defRPr sz="3060">
                <a:solidFill>
                  <a:srgbClr val="414042"/>
                </a:solidFill>
                <a:latin typeface="Verdana"/>
                <a:cs typeface="Verdana"/>
              </a:defRPr>
            </a:lvl1pPr>
          </a:lstStyle>
          <a:p>
            <a:r>
              <a:rPr lang="en-US" dirty="0"/>
              <a:t>Click To Edit Master Title Style</a:t>
            </a:r>
          </a:p>
        </p:txBody>
      </p:sp>
      <p:sp>
        <p:nvSpPr>
          <p:cNvPr id="7" name="Text Placeholder 6"/>
          <p:cNvSpPr>
            <a:spLocks noGrp="1"/>
          </p:cNvSpPr>
          <p:nvPr>
            <p:ph type="body" sz="quarter" idx="10"/>
          </p:nvPr>
        </p:nvSpPr>
        <p:spPr>
          <a:xfrm>
            <a:off x="837735" y="1507888"/>
            <a:ext cx="10763165" cy="4388640"/>
          </a:xfrm>
          <a:prstGeom prst="rect">
            <a:avLst/>
          </a:prstGeom>
        </p:spPr>
        <p:txBody>
          <a:bodyPr vert="horz"/>
          <a:lstStyle>
            <a:lvl1pPr marL="186512" indent="-186512">
              <a:spcBef>
                <a:spcPts val="612"/>
              </a:spcBef>
              <a:buSzPct val="115000"/>
              <a:buFont typeface="Wingdings" charset="2"/>
              <a:buChar char="§"/>
              <a:defRPr sz="2142">
                <a:latin typeface="Verdana"/>
                <a:cs typeface="Verdana"/>
              </a:defRPr>
            </a:lvl1pPr>
            <a:lvl2pPr marL="373023" indent="-186512">
              <a:spcBef>
                <a:spcPts val="408"/>
              </a:spcBef>
              <a:buClr>
                <a:schemeClr val="tx2">
                  <a:lumMod val="60000"/>
                  <a:lumOff val="40000"/>
                </a:schemeClr>
              </a:buClr>
              <a:buSzPct val="107000"/>
              <a:buFont typeface="Wingdings" charset="2"/>
              <a:buChar char="§"/>
              <a:defRPr sz="1836">
                <a:solidFill>
                  <a:srgbClr val="414042"/>
                </a:solidFill>
                <a:latin typeface="Verdana"/>
                <a:cs typeface="Verdana"/>
              </a:defRPr>
            </a:lvl2pPr>
            <a:lvl3pPr marL="559535" indent="-186512">
              <a:spcBef>
                <a:spcPts val="408"/>
              </a:spcBef>
              <a:buClr>
                <a:schemeClr val="tx2">
                  <a:lumMod val="60000"/>
                  <a:lumOff val="40000"/>
                </a:schemeClr>
              </a:buClr>
              <a:buSzPct val="107000"/>
              <a:buFont typeface="Wingdings" charset="2"/>
              <a:buChar char="§"/>
              <a:defRPr sz="1836">
                <a:solidFill>
                  <a:srgbClr val="414042"/>
                </a:solidFill>
                <a:latin typeface="Verdana"/>
                <a:cs typeface="Verdana"/>
              </a:defRPr>
            </a:lvl3pPr>
            <a:lvl4pPr marL="932558" indent="-186512">
              <a:spcBef>
                <a:spcPts val="408"/>
              </a:spcBef>
              <a:buClr>
                <a:schemeClr val="bg1"/>
              </a:buClr>
              <a:buSzPct val="107000"/>
              <a:buFont typeface="Wingdings" charset="2"/>
              <a:buChar char="§"/>
              <a:defRPr sz="1836">
                <a:solidFill>
                  <a:srgbClr val="414042"/>
                </a:solidFill>
                <a:latin typeface="Verdana"/>
                <a:cs typeface="Verdana"/>
              </a:defRPr>
            </a:lvl4pPr>
            <a:lvl5pPr marL="746047" indent="-186512">
              <a:spcBef>
                <a:spcPts val="408"/>
              </a:spcBef>
              <a:buClr>
                <a:schemeClr val="bg1"/>
              </a:buClr>
              <a:buSzPct val="107000"/>
              <a:buFont typeface="Wingdings" charset="2"/>
              <a:buChar char="§"/>
              <a:defRPr sz="1836">
                <a:solidFill>
                  <a:srgbClr val="414042"/>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txBox="1">
            <a:spLocks/>
          </p:cNvSpPr>
          <p:nvPr userDrawn="1"/>
        </p:nvSpPr>
        <p:spPr>
          <a:xfrm>
            <a:off x="10554324" y="6429553"/>
            <a:ext cx="1029303" cy="156966"/>
          </a:xfrm>
          <a:prstGeom prst="rect">
            <a:avLst/>
          </a:prstGeom>
        </p:spPr>
        <p:txBody>
          <a:bodyPr lIns="0" tIns="0" rIns="0" bIns="0" anchor="ctr">
            <a:spAutoFit/>
          </a:bodyPr>
          <a:lstStyle/>
          <a:p>
            <a:pPr algn="r" fontAlgn="auto">
              <a:spcBef>
                <a:spcPts val="0"/>
              </a:spcBef>
              <a:spcAft>
                <a:spcPts val="0"/>
              </a:spcAft>
              <a:defRPr/>
            </a:pPr>
            <a:fld id="{03E3BC61-F7E6-3C46-B906-1EB11979C642}" type="slidenum">
              <a:rPr lang="en-US" sz="1020" smtClean="0">
                <a:solidFill>
                  <a:srgbClr val="FFFFFE"/>
                </a:solidFill>
                <a:latin typeface="Verdana"/>
                <a:ea typeface="+mn-ea"/>
                <a:cs typeface="Verdana"/>
              </a:rPr>
              <a:pPr algn="r" fontAlgn="auto">
                <a:spcBef>
                  <a:spcPts val="0"/>
                </a:spcBef>
                <a:spcAft>
                  <a:spcPts val="0"/>
                </a:spcAft>
                <a:defRPr/>
              </a:pPr>
              <a:t>‹#›</a:t>
            </a:fld>
            <a:endParaRPr lang="en-US" sz="1020" dirty="0">
              <a:solidFill>
                <a:srgbClr val="FFFFFE"/>
              </a:solidFill>
              <a:latin typeface="Verdana"/>
              <a:ea typeface="+mn-ea"/>
              <a:cs typeface="Verdana"/>
            </a:endParaRPr>
          </a:p>
        </p:txBody>
      </p:sp>
    </p:spTree>
    <p:extLst>
      <p:ext uri="{BB962C8B-B14F-4D97-AF65-F5344CB8AC3E}">
        <p14:creationId xmlns:p14="http://schemas.microsoft.com/office/powerpoint/2010/main" val="368486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678904" y="497389"/>
            <a:ext cx="10571004" cy="804167"/>
          </a:xfrm>
        </p:spPr>
        <p:txBody>
          <a:bodyPr lIns="0" tIns="0" rIns="0" bIns="0" anchor="t" anchorCtr="0">
            <a:noAutofit/>
          </a:bodyPr>
          <a:lstStyle>
            <a:lvl1pPr algn="l">
              <a:defRPr sz="2992">
                <a:solidFill>
                  <a:schemeClr val="tx2"/>
                </a:solidFill>
              </a:defRPr>
            </a:lvl1pPr>
          </a:lstStyle>
          <a:p>
            <a:r>
              <a:rPr lang="en-US"/>
              <a:t>Click to edit Master title style</a:t>
            </a:r>
            <a:endParaRPr lang="en-US" dirty="0"/>
          </a:p>
        </p:txBody>
      </p:sp>
      <p:sp>
        <p:nvSpPr>
          <p:cNvPr id="11" name="Slide Number Placeholder 5"/>
          <p:cNvSpPr>
            <a:spLocks noGrp="1"/>
          </p:cNvSpPr>
          <p:nvPr>
            <p:ph type="sldNum" sz="quarter" idx="4"/>
          </p:nvPr>
        </p:nvSpPr>
        <p:spPr>
          <a:xfrm>
            <a:off x="695104" y="6533265"/>
            <a:ext cx="290875" cy="370430"/>
          </a:xfrm>
          <a:prstGeom prst="rect">
            <a:avLst/>
          </a:prstGeom>
        </p:spPr>
        <p:txBody>
          <a:bodyPr vert="horz" lIns="0" tIns="0" rIns="0" bIns="0" rtlCol="0" anchor="t"/>
          <a:lstStyle>
            <a:lvl1pPr algn="l">
              <a:defRPr lang="en-US" sz="1088"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4" name="Content Placeholder 3"/>
          <p:cNvSpPr>
            <a:spLocks noGrp="1"/>
          </p:cNvSpPr>
          <p:nvPr>
            <p:ph sz="quarter" idx="14"/>
          </p:nvPr>
        </p:nvSpPr>
        <p:spPr>
          <a:xfrm>
            <a:off x="678904" y="1634215"/>
            <a:ext cx="10571002" cy="4555076"/>
          </a:xfrm>
        </p:spPr>
        <p:txBody>
          <a:bodyPr>
            <a:noAutofit/>
          </a:bodyPr>
          <a:lstStyle>
            <a:lvl1pPr>
              <a:spcAft>
                <a:spcPts val="1632"/>
              </a:spcAft>
              <a:defRPr/>
            </a:lvl1pPr>
            <a:lvl2pPr>
              <a:spcAft>
                <a:spcPts val="1632"/>
              </a:spcAft>
              <a:defRPr/>
            </a:lvl2pPr>
            <a:lvl3pPr indent="-310873">
              <a:spcAft>
                <a:spcPts val="1632"/>
              </a:spcAft>
              <a:defRPr/>
            </a:lvl3pPr>
            <a:lvl4pPr>
              <a:spcAft>
                <a:spcPts val="1632"/>
              </a:spcAft>
              <a:defRPr/>
            </a:lvl4pPr>
            <a:lvl5pPr>
              <a:spcAft>
                <a:spcPts val="1632"/>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27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785" y="200801"/>
            <a:ext cx="10569195" cy="508693"/>
          </a:xfrm>
        </p:spPr>
        <p:txBody>
          <a:bodyPr lIns="0" tIns="0" rIns="0" bIns="0" anchor="b" anchorCtr="0">
            <a:noAutofit/>
          </a:bodyPr>
          <a:lstStyle>
            <a:lvl1pPr algn="l">
              <a:defRPr sz="2991">
                <a:solidFill>
                  <a:schemeClr val="tx2"/>
                </a:solidFill>
              </a:defRPr>
            </a:lvl1pPr>
          </a:lstStyle>
          <a:p>
            <a:r>
              <a:rPr lang="en-GB" dirty="0"/>
              <a:t>Click to edit Master title style</a:t>
            </a:r>
            <a:endParaRPr lang="en-US" dirty="0"/>
          </a:p>
        </p:txBody>
      </p:sp>
      <p:sp>
        <p:nvSpPr>
          <p:cNvPr id="12" name="Text Placeholder 5"/>
          <p:cNvSpPr>
            <a:spLocks noGrp="1"/>
          </p:cNvSpPr>
          <p:nvPr>
            <p:ph type="body" sz="quarter" idx="13"/>
          </p:nvPr>
        </p:nvSpPr>
        <p:spPr>
          <a:xfrm>
            <a:off x="422782" y="1132622"/>
            <a:ext cx="10569196" cy="4555077"/>
          </a:xfrm>
        </p:spPr>
        <p:txBody>
          <a:bodyPr lIns="0" tIns="0" rIns="0" bIns="0">
            <a:noAutofit/>
          </a:bodyPr>
          <a:lstStyle>
            <a:lvl1pPr marL="261115" indent="-261115">
              <a:lnSpc>
                <a:spcPts val="2991"/>
              </a:lnSpc>
              <a:spcBef>
                <a:spcPts val="0"/>
              </a:spcBef>
              <a:spcAft>
                <a:spcPts val="1632"/>
              </a:spcAft>
              <a:buClrTx/>
              <a:defRPr sz="2175">
                <a:solidFill>
                  <a:schemeClr val="bg2"/>
                </a:solidFill>
              </a:defRPr>
            </a:lvl1pPr>
            <a:lvl2pPr marL="559530" indent="-261115">
              <a:lnSpc>
                <a:spcPts val="2991"/>
              </a:lnSpc>
              <a:spcBef>
                <a:spcPts val="0"/>
              </a:spcBef>
              <a:spcAft>
                <a:spcPts val="1632"/>
              </a:spcAft>
              <a:buFont typeface="Lucida Grande"/>
              <a:buChar char="–"/>
              <a:defRPr sz="2175">
                <a:solidFill>
                  <a:schemeClr val="bg2"/>
                </a:solidFill>
              </a:defRPr>
            </a:lvl2pPr>
            <a:lvl3pPr marL="870380" indent="-261115">
              <a:lnSpc>
                <a:spcPts val="2991"/>
              </a:lnSpc>
              <a:spcBef>
                <a:spcPts val="0"/>
              </a:spcBef>
              <a:spcAft>
                <a:spcPts val="1632"/>
              </a:spcAft>
              <a:buFont typeface="Lucida Grande"/>
              <a:buChar char="–"/>
              <a:defRPr sz="2175">
                <a:solidFill>
                  <a:schemeClr val="bg2"/>
                </a:solidFill>
              </a:defRPr>
            </a:lvl3pPr>
            <a:lvl4pPr marL="1181230" indent="-261115">
              <a:lnSpc>
                <a:spcPts val="2991"/>
              </a:lnSpc>
              <a:spcBef>
                <a:spcPts val="0"/>
              </a:spcBef>
              <a:spcAft>
                <a:spcPts val="1632"/>
              </a:spcAft>
              <a:buFont typeface="Lucida Grande"/>
              <a:buChar char="–"/>
              <a:defRPr sz="2175">
                <a:solidFill>
                  <a:schemeClr val="bg2"/>
                </a:solidFill>
              </a:defRPr>
            </a:lvl4pPr>
            <a:lvl5pPr marL="1492079" indent="-261115">
              <a:lnSpc>
                <a:spcPts val="2991"/>
              </a:lnSpc>
              <a:spcBef>
                <a:spcPts val="0"/>
              </a:spcBef>
              <a:spcAft>
                <a:spcPts val="1632"/>
              </a:spcAft>
              <a:buFont typeface="Lucida Grande"/>
              <a:buChar char="–"/>
              <a:defRPr sz="2175">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4" name="Picture 3" descr="A picture containing clipart&#10;&#10;Description generated with very high confidence">
            <a:extLst>
              <a:ext uri="{FF2B5EF4-FFF2-40B4-BE49-F238E27FC236}">
                <a16:creationId xmlns:a16="http://schemas.microsoft.com/office/drawing/2014/main" id="{793E4087-10FF-4416-9309-1DD018047AFB}"/>
              </a:ext>
            </a:extLst>
          </p:cNvPr>
          <p:cNvPicPr>
            <a:picLocks noChangeAspect="1"/>
          </p:cNvPicPr>
          <p:nvPr userDrawn="1"/>
        </p:nvPicPr>
        <p:blipFill rotWithShape="1">
          <a:blip r:embed="rId2"/>
          <a:srcRect r="60908"/>
          <a:stretch/>
        </p:blipFill>
        <p:spPr>
          <a:xfrm>
            <a:off x="11534619" y="149185"/>
            <a:ext cx="743395" cy="734333"/>
          </a:xfrm>
          <a:prstGeom prst="rect">
            <a:avLst/>
          </a:prstGeom>
        </p:spPr>
      </p:pic>
    </p:spTree>
    <p:extLst>
      <p:ext uri="{BB962C8B-B14F-4D97-AF65-F5344CB8AC3E}">
        <p14:creationId xmlns:p14="http://schemas.microsoft.com/office/powerpoint/2010/main" val="6661886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mlDrawing" Target="../drawings/vmlDrawing1.vml"/><Relationship Id="rId1" Type="http://schemas.openxmlformats.org/officeDocument/2006/relationships/theme" Target="../theme/theme1.xml"/><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mlDrawing" Target="../drawings/vmlDrawing2.vml"/><Relationship Id="rId1" Type="http://schemas.openxmlformats.org/officeDocument/2006/relationships/theme" Target="../theme/theme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4.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image" Target="../media/image9.jpe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image" Target="../media/image8.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theme" Target="../theme/theme5.xml"/><Relationship Id="rId8" Type="http://schemas.openxmlformats.org/officeDocument/2006/relationships/slideLayout" Target="../slideLayouts/slideLayout17.xml"/><Relationship Id="rId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3"/>
            </p:custDataLst>
          </p:nvPr>
        </p:nvGraphicFramePr>
        <p:xfrm>
          <a:off x="1621" y="1620"/>
          <a:ext cx="1619" cy="1619"/>
        </p:xfrm>
        <a:graphic>
          <a:graphicData uri="http://schemas.openxmlformats.org/presentationml/2006/ole">
            <mc:AlternateContent xmlns:mc="http://schemas.openxmlformats.org/markup-compatibility/2006">
              <mc:Choice xmlns:v="urn:schemas-microsoft-com:vml" Requires="v">
                <p:oleObj spid="_x0000_s1070"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1" y="1620"/>
                        <a:ext cx="1619" cy="1619"/>
                      </a:xfrm>
                      <a:prstGeom prst="rect">
                        <a:avLst/>
                      </a:prstGeom>
                    </p:spPr>
                  </p:pic>
                </p:oleObj>
              </mc:Fallback>
            </mc:AlternateContent>
          </a:graphicData>
        </a:graphic>
      </p:graphicFrame>
      <p:sp>
        <p:nvSpPr>
          <p:cNvPr id="2" name="Title Placeholder 1"/>
          <p:cNvSpPr>
            <a:spLocks noGrp="1"/>
          </p:cNvSpPr>
          <p:nvPr>
            <p:ph type="title"/>
          </p:nvPr>
        </p:nvSpPr>
        <p:spPr>
          <a:xfrm>
            <a:off x="1" y="2"/>
            <a:ext cx="12436475" cy="658903"/>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109119" y="6606831"/>
            <a:ext cx="8550076" cy="387694"/>
          </a:xfrm>
          <a:prstGeom prst="rect">
            <a:avLst/>
          </a:prstGeom>
        </p:spPr>
        <p:txBody>
          <a:bodyPr vert="horz" lIns="76179"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endParaRPr lang="en-US" dirty="0"/>
          </a:p>
        </p:txBody>
      </p:sp>
      <p:sp>
        <p:nvSpPr>
          <p:cNvPr id="15" name="Text Placeholder 14"/>
          <p:cNvSpPr>
            <a:spLocks noGrp="1"/>
          </p:cNvSpPr>
          <p:nvPr>
            <p:ph type="body" idx="1"/>
          </p:nvPr>
        </p:nvSpPr>
        <p:spPr>
          <a:xfrm>
            <a:off x="153877" y="1632057"/>
            <a:ext cx="12128722" cy="4650299"/>
          </a:xfrm>
          <a:prstGeom prst="rect">
            <a:avLst/>
          </a:prstGeom>
        </p:spPr>
        <p:txBody>
          <a:bodyPr vert="horz" lIns="182880" tIns="91440" rIns="18288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659197" y="6606832"/>
            <a:ext cx="777278" cy="387693"/>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fld id="{FAADACFB-7C71-4E89-89D2-7BBA40B7BFA9}" type="slidenum">
              <a:rPr lang="en-US" smtClean="0"/>
              <a:pPr/>
              <a:t>‹#›</a:t>
            </a:fld>
            <a:endParaRPr lang="en-US" dirty="0"/>
          </a:p>
        </p:txBody>
      </p:sp>
      <p:sp>
        <p:nvSpPr>
          <p:cNvPr id="4" name="MSIPCMContentMarking" descr="{&quot;HashCode&quot;:231139426,&quot;Placement&quot;:&quot;Footer&quot;}"/>
          <p:cNvSpPr txBox="1"/>
          <p:nvPr userDrawn="1"/>
        </p:nvSpPr>
        <p:spPr>
          <a:xfrm>
            <a:off x="0" y="6732181"/>
            <a:ext cx="2123853" cy="262344"/>
          </a:xfrm>
          <a:prstGeom prst="rect">
            <a:avLst/>
          </a:prstGeom>
        </p:spPr>
        <p:txBody>
          <a:bodyPr vert="horz" wrap="square" lIns="0" tIns="0" rIns="0" bIns="0" rtlCol="0" anchor="ctr" anchorCtr="1">
            <a:noAutofit/>
          </a:bodyPr>
          <a:lstStyle/>
          <a:p>
            <a:pPr marL="171450" indent="-171450" algn="l">
              <a:spcBef>
                <a:spcPts val="0"/>
              </a:spcBef>
              <a:spcAft>
                <a:spcPts val="0"/>
              </a:spcAft>
              <a:buFont typeface="Wingdings" pitchFamily="2" charset="2"/>
              <a:buChar char="§"/>
            </a:pPr>
            <a:r>
              <a:rPr lang="en-US" sz="1000">
                <a:solidFill>
                  <a:srgbClr val="000000"/>
                </a:solidFill>
                <a:latin typeface="Calibri" panose="020F0502020204030204" pitchFamily="34" charset="0"/>
                <a:ea typeface="Segoe UI" pitchFamily="34" charset="0"/>
                <a:cs typeface="Segoe UI" pitchFamily="34" charset="0"/>
              </a:rPr>
              <a:t>Classified as Microsoft Confidential</a:t>
            </a:r>
            <a:endParaRPr lang="en-US" sz="1000" dirty="0" err="1">
              <a:solidFill>
                <a:srgbClr val="000000"/>
              </a:solidFill>
              <a:latin typeface="Calibri" panose="020F0502020204030204" pitchFamily="34" charset="0"/>
              <a:ea typeface="Segoe UI" pitchFamily="34" charset="0"/>
              <a:cs typeface="Segoe UI" pitchFamily="34" charset="0"/>
            </a:endParaRPr>
          </a:p>
        </p:txBody>
      </p:sp>
    </p:spTree>
    <p:extLst>
      <p:ext uri="{BB962C8B-B14F-4D97-AF65-F5344CB8AC3E}">
        <p14:creationId xmlns:p14="http://schemas.microsoft.com/office/powerpoint/2010/main" val="2865868221"/>
      </p:ext>
    </p:extLst>
  </p:cSld>
  <p:clrMap bg1="lt1" tx1="dk1" bg2="lt2" tx2="dk2" accent1="accent1" accent2="accent2" accent3="accent3" accent4="accent4" accent5="accent5" accent6="accent6" hlink="hlink" folHlink="folHlink"/>
  <p:transition>
    <p:fade/>
  </p:transition>
  <p:hf hdr="0" ftr="0" dt="0"/>
  <p:txStyles>
    <p:titleStyle>
      <a:lvl1pPr marL="0" algn="l" defTabSz="1109758" rtl="0" eaLnBrk="1" latinLnBrk="0" hangingPunct="1">
        <a:lnSpc>
          <a:spcPct val="90000"/>
        </a:lnSpc>
        <a:spcBef>
          <a:spcPct val="0"/>
        </a:spcBef>
        <a:buNone/>
        <a:defRPr lang="en-US" sz="4080" kern="1200" spc="-59" baseline="0" dirty="0">
          <a:solidFill>
            <a:schemeClr val="bg2"/>
          </a:solidFill>
          <a:latin typeface="Segoe UI Light" pitchFamily="34" charset="0"/>
          <a:ea typeface="Segoe UI" pitchFamily="34" charset="0"/>
          <a:cs typeface="Segoe UI" pitchFamily="34" charset="0"/>
        </a:defRPr>
      </a:lvl1pPr>
    </p:titleStyle>
    <p:bodyStyle>
      <a:lvl1pPr marL="0" indent="0" algn="l" defTabSz="1109758" rtl="0" eaLnBrk="1" latinLnBrk="0" hangingPunct="1">
        <a:spcBef>
          <a:spcPts val="1836"/>
        </a:spcBef>
        <a:buClr>
          <a:srgbClr val="0072C6"/>
        </a:buClr>
        <a:buSzPct val="100000"/>
        <a:buFont typeface="Wingdings" pitchFamily="2" charset="2"/>
        <a:buNone/>
        <a:defRPr sz="2448" kern="1200">
          <a:solidFill>
            <a:schemeClr val="tx2"/>
          </a:solidFill>
          <a:latin typeface="Segoe UI" pitchFamily="34" charset="0"/>
          <a:ea typeface="Segoe UI" pitchFamily="34" charset="0"/>
          <a:cs typeface="Segoe UI" pitchFamily="34" charset="0"/>
        </a:defRPr>
      </a:lvl1pPr>
      <a:lvl2pPr marL="485544" indent="-198264" algn="l" defTabSz="1109758" rtl="0" eaLnBrk="1" latinLnBrk="0" hangingPunct="1">
        <a:spcBef>
          <a:spcPct val="20000"/>
        </a:spcBef>
        <a:buFont typeface="Arial" pitchFamily="34" charset="0"/>
        <a:buChar char="•"/>
        <a:defRPr sz="1836" kern="1200">
          <a:solidFill>
            <a:schemeClr val="tx1"/>
          </a:solidFill>
          <a:latin typeface="Segoe UI" pitchFamily="34" charset="0"/>
          <a:ea typeface="Segoe UI" pitchFamily="34" charset="0"/>
          <a:cs typeface="Segoe UI" pitchFamily="34" charset="0"/>
        </a:defRPr>
      </a:lvl2pPr>
      <a:lvl3pPr marL="776870" indent="-176683" algn="l" defTabSz="1109758" rtl="0" eaLnBrk="1" latinLnBrk="0" hangingPunct="1">
        <a:spcBef>
          <a:spcPct val="20000"/>
        </a:spcBef>
        <a:buFont typeface="Arial" pitchFamily="34" charset="0"/>
        <a:buChar char="•"/>
        <a:defRPr sz="1632" kern="1200">
          <a:solidFill>
            <a:schemeClr val="tx1"/>
          </a:solidFill>
          <a:latin typeface="Segoe UI" pitchFamily="34" charset="0"/>
          <a:ea typeface="Segoe UI" pitchFamily="34" charset="0"/>
          <a:cs typeface="Segoe UI" pitchFamily="34" charset="0"/>
        </a:defRPr>
      </a:lvl3pPr>
      <a:lvl4pPr marL="1068196" indent="-180730" algn="l" defTabSz="1109758"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4pPr>
      <a:lvl5pPr marL="1310968" indent="-183428" algn="l" defTabSz="1109758"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5pPr>
      <a:lvl6pPr marL="3051837"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71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596"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47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58" rtl="0" eaLnBrk="1" latinLnBrk="0" hangingPunct="1">
        <a:defRPr sz="2244" kern="1200">
          <a:solidFill>
            <a:schemeClr val="tx1"/>
          </a:solidFill>
          <a:latin typeface="+mn-lt"/>
          <a:ea typeface="+mn-ea"/>
          <a:cs typeface="+mn-cs"/>
        </a:defRPr>
      </a:lvl1pPr>
      <a:lvl2pPr marL="554880" algn="l" defTabSz="1109758" rtl="0" eaLnBrk="1" latinLnBrk="0" hangingPunct="1">
        <a:defRPr sz="2244" kern="1200">
          <a:solidFill>
            <a:schemeClr val="tx1"/>
          </a:solidFill>
          <a:latin typeface="+mn-lt"/>
          <a:ea typeface="+mn-ea"/>
          <a:cs typeface="+mn-cs"/>
        </a:defRPr>
      </a:lvl2pPr>
      <a:lvl3pPr marL="1109758" algn="l" defTabSz="1109758" rtl="0" eaLnBrk="1" latinLnBrk="0" hangingPunct="1">
        <a:defRPr sz="2244" kern="1200">
          <a:solidFill>
            <a:schemeClr val="tx1"/>
          </a:solidFill>
          <a:latin typeface="+mn-lt"/>
          <a:ea typeface="+mn-ea"/>
          <a:cs typeface="+mn-cs"/>
        </a:defRPr>
      </a:lvl3pPr>
      <a:lvl4pPr marL="1664639" algn="l" defTabSz="1109758" rtl="0" eaLnBrk="1" latinLnBrk="0" hangingPunct="1">
        <a:defRPr sz="2244" kern="1200">
          <a:solidFill>
            <a:schemeClr val="tx1"/>
          </a:solidFill>
          <a:latin typeface="+mn-lt"/>
          <a:ea typeface="+mn-ea"/>
          <a:cs typeface="+mn-cs"/>
        </a:defRPr>
      </a:lvl4pPr>
      <a:lvl5pPr marL="2219518" algn="l" defTabSz="1109758" rtl="0" eaLnBrk="1" latinLnBrk="0" hangingPunct="1">
        <a:defRPr sz="2244" kern="1200">
          <a:solidFill>
            <a:schemeClr val="tx1"/>
          </a:solidFill>
          <a:latin typeface="+mn-lt"/>
          <a:ea typeface="+mn-ea"/>
          <a:cs typeface="+mn-cs"/>
        </a:defRPr>
      </a:lvl5pPr>
      <a:lvl6pPr marL="2774397" algn="l" defTabSz="1109758" rtl="0" eaLnBrk="1" latinLnBrk="0" hangingPunct="1">
        <a:defRPr sz="2244" kern="1200">
          <a:solidFill>
            <a:schemeClr val="tx1"/>
          </a:solidFill>
          <a:latin typeface="+mn-lt"/>
          <a:ea typeface="+mn-ea"/>
          <a:cs typeface="+mn-cs"/>
        </a:defRPr>
      </a:lvl6pPr>
      <a:lvl7pPr marL="3329276" algn="l" defTabSz="1109758" rtl="0" eaLnBrk="1" latinLnBrk="0" hangingPunct="1">
        <a:defRPr sz="2244" kern="1200">
          <a:solidFill>
            <a:schemeClr val="tx1"/>
          </a:solidFill>
          <a:latin typeface="+mn-lt"/>
          <a:ea typeface="+mn-ea"/>
          <a:cs typeface="+mn-cs"/>
        </a:defRPr>
      </a:lvl7pPr>
      <a:lvl8pPr marL="3884156" algn="l" defTabSz="1109758" rtl="0" eaLnBrk="1" latinLnBrk="0" hangingPunct="1">
        <a:defRPr sz="2244" kern="1200">
          <a:solidFill>
            <a:schemeClr val="tx1"/>
          </a:solidFill>
          <a:latin typeface="+mn-lt"/>
          <a:ea typeface="+mn-ea"/>
          <a:cs typeface="+mn-cs"/>
        </a:defRPr>
      </a:lvl8pPr>
      <a:lvl9pPr marL="4439035" algn="l" defTabSz="1109758" rtl="0" eaLnBrk="1" latinLnBrk="0" hangingPunct="1">
        <a:defRPr sz="224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12436475" cy="658903"/>
          </a:xfrm>
          <a:prstGeom prst="rect">
            <a:avLst/>
          </a:prstGeom>
        </p:spPr>
        <p:txBody>
          <a:bodyPr vert="horz" lIns="320040" tIns="152357" rIns="53325" bIns="53325" rtlCol="0" anchor="ctr">
            <a:normAutofit/>
          </a:bodyPr>
          <a:lstStyle/>
          <a:p>
            <a:endParaRPr lang="en-US"/>
          </a:p>
        </p:txBody>
      </p:sp>
      <p:sp>
        <p:nvSpPr>
          <p:cNvPr id="7" name="Footer Placeholder 6"/>
          <p:cNvSpPr>
            <a:spLocks noGrp="1"/>
          </p:cNvSpPr>
          <p:nvPr>
            <p:ph type="ftr" sz="quarter" idx="3"/>
          </p:nvPr>
        </p:nvSpPr>
        <p:spPr>
          <a:xfrm>
            <a:off x="3109119" y="6606831"/>
            <a:ext cx="8550076" cy="387694"/>
          </a:xfrm>
          <a:prstGeom prst="rect">
            <a:avLst/>
          </a:prstGeom>
        </p:spPr>
        <p:txBody>
          <a:bodyPr vert="horz" lIns="76179"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endParaRPr lang="en-US"/>
          </a:p>
        </p:txBody>
      </p:sp>
      <p:sp>
        <p:nvSpPr>
          <p:cNvPr id="15" name="Text Placeholder 14"/>
          <p:cNvSpPr>
            <a:spLocks noGrp="1"/>
          </p:cNvSpPr>
          <p:nvPr>
            <p:ph type="body" idx="1"/>
          </p:nvPr>
        </p:nvSpPr>
        <p:spPr>
          <a:xfrm>
            <a:off x="153877" y="1632057"/>
            <a:ext cx="12128722" cy="4650299"/>
          </a:xfrm>
          <a:prstGeom prst="rect">
            <a:avLst/>
          </a:prstGeom>
        </p:spPr>
        <p:txBody>
          <a:bodyPr vert="horz" lIns="182880" tIns="91440" rIns="18288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1659197" y="6606832"/>
            <a:ext cx="777278" cy="387693"/>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fld id="{FAADACFB-7C71-4E89-89D2-7BBA40B7BFA9}" type="slidenum">
              <a:rPr lang="en-US" smtClean="0"/>
              <a:pPr/>
              <a:t>‹#›</a:t>
            </a:fld>
            <a:endParaRPr lang="en-US"/>
          </a:p>
        </p:txBody>
      </p:sp>
      <p:sp>
        <p:nvSpPr>
          <p:cNvPr id="3" name="MSIPCMContentMarking" descr="{&quot;HashCode&quot;:231139426,&quot;Placement&quot;:&quot;Footer&quot;}"/>
          <p:cNvSpPr txBox="1"/>
          <p:nvPr userDrawn="1"/>
        </p:nvSpPr>
        <p:spPr>
          <a:xfrm>
            <a:off x="0" y="6732181"/>
            <a:ext cx="2123853" cy="262344"/>
          </a:xfrm>
          <a:prstGeom prst="rect">
            <a:avLst/>
          </a:prstGeom>
        </p:spPr>
        <p:txBody>
          <a:bodyPr vert="horz" wrap="square" lIns="0" tIns="0" rIns="0" bIns="0" rtlCol="0" anchor="ctr" anchorCtr="1">
            <a:noAutofit/>
          </a:bodyPr>
          <a:lstStyle/>
          <a:p>
            <a:pPr marL="171450" indent="-171450" algn="l">
              <a:spcBef>
                <a:spcPts val="0"/>
              </a:spcBef>
              <a:spcAft>
                <a:spcPts val="0"/>
              </a:spcAft>
              <a:buFont typeface="Wingdings" pitchFamily="2" charset="2"/>
              <a:buChar char="§"/>
            </a:pPr>
            <a:r>
              <a:rPr lang="en-US" sz="1000">
                <a:solidFill>
                  <a:srgbClr val="000000"/>
                </a:solidFill>
                <a:latin typeface="Calibri" panose="020F0502020204030204" pitchFamily="34" charset="0"/>
                <a:ea typeface="Segoe UI" pitchFamily="34" charset="0"/>
                <a:cs typeface="Segoe UI" pitchFamily="34" charset="0"/>
              </a:rPr>
              <a:t>Classified as Microsoft Confidential</a:t>
            </a:r>
            <a:endParaRPr lang="en-US" sz="1000" dirty="0" err="1">
              <a:solidFill>
                <a:srgbClr val="000000"/>
              </a:solidFill>
              <a:latin typeface="Calibri" panose="020F0502020204030204" pitchFamily="34" charset="0"/>
              <a:ea typeface="Segoe UI" pitchFamily="34" charset="0"/>
              <a:cs typeface="Segoe UI" pitchFamily="34" charset="0"/>
            </a:endParaRPr>
          </a:p>
        </p:txBody>
      </p:sp>
    </p:spTree>
    <p:extLst>
      <p:ext uri="{BB962C8B-B14F-4D97-AF65-F5344CB8AC3E}">
        <p14:creationId xmlns:p14="http://schemas.microsoft.com/office/powerpoint/2010/main" val="589163525"/>
      </p:ext>
    </p:extLst>
  </p:cSld>
  <p:clrMap bg1="lt1" tx1="dk1" bg2="lt2" tx2="dk2" accent1="accent1" accent2="accent2" accent3="accent3" accent4="accent4" accent5="accent5" accent6="accent6" hlink="hlink" folHlink="folHlink"/>
  <p:transition>
    <p:fade/>
  </p:transition>
  <p:hf hdr="0" ftr="0" dt="0"/>
  <p:txStyles>
    <p:titleStyle>
      <a:lvl1pPr marL="0" algn="l" defTabSz="1109758" rtl="0" eaLnBrk="1" latinLnBrk="0" hangingPunct="1">
        <a:lnSpc>
          <a:spcPct val="90000"/>
        </a:lnSpc>
        <a:spcBef>
          <a:spcPct val="0"/>
        </a:spcBef>
        <a:buNone/>
        <a:defRPr lang="en-US" sz="4080" kern="1200" spc="-59" baseline="0" dirty="0">
          <a:solidFill>
            <a:schemeClr val="bg2"/>
          </a:solidFill>
          <a:latin typeface="Segoe UI Light" pitchFamily="34" charset="0"/>
          <a:ea typeface="Segoe UI" pitchFamily="34" charset="0"/>
          <a:cs typeface="Segoe UI" pitchFamily="34" charset="0"/>
        </a:defRPr>
      </a:lvl1pPr>
    </p:titleStyle>
    <p:bodyStyle>
      <a:lvl1pPr marL="0" indent="0" algn="l" defTabSz="1109758" rtl="0" eaLnBrk="1" latinLnBrk="0" hangingPunct="1">
        <a:spcBef>
          <a:spcPts val="1836"/>
        </a:spcBef>
        <a:buClr>
          <a:srgbClr val="0072C6"/>
        </a:buClr>
        <a:buSzPct val="100000"/>
        <a:buFont typeface="Wingdings" pitchFamily="2" charset="2"/>
        <a:buNone/>
        <a:defRPr sz="2448" kern="1200">
          <a:solidFill>
            <a:schemeClr val="tx2"/>
          </a:solidFill>
          <a:latin typeface="Segoe UI" pitchFamily="34" charset="0"/>
          <a:ea typeface="Segoe UI" pitchFamily="34" charset="0"/>
          <a:cs typeface="Segoe UI" pitchFamily="34" charset="0"/>
        </a:defRPr>
      </a:lvl1pPr>
      <a:lvl2pPr marL="485544" indent="-198264" algn="l" defTabSz="1109758" rtl="0" eaLnBrk="1" latinLnBrk="0" hangingPunct="1">
        <a:spcBef>
          <a:spcPct val="20000"/>
        </a:spcBef>
        <a:buFont typeface="Arial" pitchFamily="34" charset="0"/>
        <a:buChar char="•"/>
        <a:defRPr sz="1836" kern="1200">
          <a:solidFill>
            <a:schemeClr val="tx1"/>
          </a:solidFill>
          <a:latin typeface="Segoe UI" pitchFamily="34" charset="0"/>
          <a:ea typeface="Segoe UI" pitchFamily="34" charset="0"/>
          <a:cs typeface="Segoe UI" pitchFamily="34" charset="0"/>
        </a:defRPr>
      </a:lvl2pPr>
      <a:lvl3pPr marL="776870" indent="-176683" algn="l" defTabSz="1109758" rtl="0" eaLnBrk="1" latinLnBrk="0" hangingPunct="1">
        <a:spcBef>
          <a:spcPct val="20000"/>
        </a:spcBef>
        <a:buFont typeface="Arial" pitchFamily="34" charset="0"/>
        <a:buChar char="•"/>
        <a:defRPr sz="1632" kern="1200">
          <a:solidFill>
            <a:schemeClr val="tx1"/>
          </a:solidFill>
          <a:latin typeface="Segoe UI" pitchFamily="34" charset="0"/>
          <a:ea typeface="Segoe UI" pitchFamily="34" charset="0"/>
          <a:cs typeface="Segoe UI" pitchFamily="34" charset="0"/>
        </a:defRPr>
      </a:lvl3pPr>
      <a:lvl4pPr marL="1068196" indent="-180730" algn="l" defTabSz="1109758"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4pPr>
      <a:lvl5pPr marL="1310968" indent="-183428" algn="l" defTabSz="1109758"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5pPr>
      <a:lvl6pPr marL="3051837"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71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596"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47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58" rtl="0" eaLnBrk="1" latinLnBrk="0" hangingPunct="1">
        <a:defRPr sz="2244" kern="1200">
          <a:solidFill>
            <a:schemeClr val="tx1"/>
          </a:solidFill>
          <a:latin typeface="+mn-lt"/>
          <a:ea typeface="+mn-ea"/>
          <a:cs typeface="+mn-cs"/>
        </a:defRPr>
      </a:lvl1pPr>
      <a:lvl2pPr marL="554880" algn="l" defTabSz="1109758" rtl="0" eaLnBrk="1" latinLnBrk="0" hangingPunct="1">
        <a:defRPr sz="2244" kern="1200">
          <a:solidFill>
            <a:schemeClr val="tx1"/>
          </a:solidFill>
          <a:latin typeface="+mn-lt"/>
          <a:ea typeface="+mn-ea"/>
          <a:cs typeface="+mn-cs"/>
        </a:defRPr>
      </a:lvl2pPr>
      <a:lvl3pPr marL="1109758" algn="l" defTabSz="1109758" rtl="0" eaLnBrk="1" latinLnBrk="0" hangingPunct="1">
        <a:defRPr sz="2244" kern="1200">
          <a:solidFill>
            <a:schemeClr val="tx1"/>
          </a:solidFill>
          <a:latin typeface="+mn-lt"/>
          <a:ea typeface="+mn-ea"/>
          <a:cs typeface="+mn-cs"/>
        </a:defRPr>
      </a:lvl3pPr>
      <a:lvl4pPr marL="1664639" algn="l" defTabSz="1109758" rtl="0" eaLnBrk="1" latinLnBrk="0" hangingPunct="1">
        <a:defRPr sz="2244" kern="1200">
          <a:solidFill>
            <a:schemeClr val="tx1"/>
          </a:solidFill>
          <a:latin typeface="+mn-lt"/>
          <a:ea typeface="+mn-ea"/>
          <a:cs typeface="+mn-cs"/>
        </a:defRPr>
      </a:lvl4pPr>
      <a:lvl5pPr marL="2219518" algn="l" defTabSz="1109758" rtl="0" eaLnBrk="1" latinLnBrk="0" hangingPunct="1">
        <a:defRPr sz="2244" kern="1200">
          <a:solidFill>
            <a:schemeClr val="tx1"/>
          </a:solidFill>
          <a:latin typeface="+mn-lt"/>
          <a:ea typeface="+mn-ea"/>
          <a:cs typeface="+mn-cs"/>
        </a:defRPr>
      </a:lvl5pPr>
      <a:lvl6pPr marL="2774397" algn="l" defTabSz="1109758" rtl="0" eaLnBrk="1" latinLnBrk="0" hangingPunct="1">
        <a:defRPr sz="2244" kern="1200">
          <a:solidFill>
            <a:schemeClr val="tx1"/>
          </a:solidFill>
          <a:latin typeface="+mn-lt"/>
          <a:ea typeface="+mn-ea"/>
          <a:cs typeface="+mn-cs"/>
        </a:defRPr>
      </a:lvl6pPr>
      <a:lvl7pPr marL="3329276" algn="l" defTabSz="1109758" rtl="0" eaLnBrk="1" latinLnBrk="0" hangingPunct="1">
        <a:defRPr sz="2244" kern="1200">
          <a:solidFill>
            <a:schemeClr val="tx1"/>
          </a:solidFill>
          <a:latin typeface="+mn-lt"/>
          <a:ea typeface="+mn-ea"/>
          <a:cs typeface="+mn-cs"/>
        </a:defRPr>
      </a:lvl7pPr>
      <a:lvl8pPr marL="3884156" algn="l" defTabSz="1109758" rtl="0" eaLnBrk="1" latinLnBrk="0" hangingPunct="1">
        <a:defRPr sz="2244" kern="1200">
          <a:solidFill>
            <a:schemeClr val="tx1"/>
          </a:solidFill>
          <a:latin typeface="+mn-lt"/>
          <a:ea typeface="+mn-ea"/>
          <a:cs typeface="+mn-cs"/>
        </a:defRPr>
      </a:lvl8pPr>
      <a:lvl9pPr marL="4439035" algn="l" defTabSz="1109758" rtl="0" eaLnBrk="1" latinLnBrk="0" hangingPunct="1">
        <a:defRPr sz="224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3"/>
            </p:custDataLst>
          </p:nvPr>
        </p:nvGraphicFramePr>
        <p:xfrm>
          <a:off x="1622" y="1621"/>
          <a:ext cx="1619" cy="1619"/>
        </p:xfrm>
        <a:graphic>
          <a:graphicData uri="http://schemas.openxmlformats.org/presentationml/2006/ole">
            <mc:AlternateContent xmlns:mc="http://schemas.openxmlformats.org/markup-compatibility/2006">
              <mc:Choice xmlns:v="urn:schemas-microsoft-com:vml" Requires="v">
                <p:oleObj spid="_x0000_s2094"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2" y="1621"/>
                        <a:ext cx="1619" cy="1619"/>
                      </a:xfrm>
                      <a:prstGeom prst="rect">
                        <a:avLst/>
                      </a:prstGeom>
                    </p:spPr>
                  </p:pic>
                </p:oleObj>
              </mc:Fallback>
            </mc:AlternateContent>
          </a:graphicData>
        </a:graphic>
      </p:graphicFrame>
      <p:sp>
        <p:nvSpPr>
          <p:cNvPr id="2" name="Title Placeholder 1"/>
          <p:cNvSpPr>
            <a:spLocks noGrp="1"/>
          </p:cNvSpPr>
          <p:nvPr>
            <p:ph type="title"/>
          </p:nvPr>
        </p:nvSpPr>
        <p:spPr>
          <a:xfrm>
            <a:off x="1" y="2"/>
            <a:ext cx="12436475" cy="658903"/>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109119" y="6606831"/>
            <a:ext cx="8550076" cy="387694"/>
          </a:xfrm>
          <a:prstGeom prst="rect">
            <a:avLst/>
          </a:prstGeom>
        </p:spPr>
        <p:txBody>
          <a:bodyPr vert="horz" lIns="76179"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pPr defTabSz="931684" fontAlgn="base">
              <a:spcBef>
                <a:spcPct val="0"/>
              </a:spcBef>
              <a:spcAft>
                <a:spcPct val="0"/>
              </a:spcAft>
              <a:defRPr/>
            </a:pPr>
            <a:r>
              <a:rPr lang="en-US">
                <a:solidFill>
                  <a:srgbClr val="505050"/>
                </a:solidFill>
              </a:rPr>
              <a:t>Microsoft Confidential</a:t>
            </a:r>
          </a:p>
        </p:txBody>
      </p:sp>
      <p:sp>
        <p:nvSpPr>
          <p:cNvPr id="15" name="Text Placeholder 14"/>
          <p:cNvSpPr>
            <a:spLocks noGrp="1"/>
          </p:cNvSpPr>
          <p:nvPr>
            <p:ph type="body" idx="1"/>
          </p:nvPr>
        </p:nvSpPr>
        <p:spPr>
          <a:xfrm>
            <a:off x="153878" y="1632058"/>
            <a:ext cx="12128722" cy="4650299"/>
          </a:xfrm>
          <a:prstGeom prst="rect">
            <a:avLst/>
          </a:prstGeom>
        </p:spPr>
        <p:txBody>
          <a:bodyPr vert="horz" lIns="182880" tIns="91440" rIns="18288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659197" y="6606833"/>
            <a:ext cx="777278" cy="387693"/>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pPr defTabSz="931684" fontAlgn="base">
              <a:spcBef>
                <a:spcPct val="0"/>
              </a:spcBef>
              <a:spcAft>
                <a:spcPct val="0"/>
              </a:spcAft>
            </a:pPr>
            <a:fld id="{CA7751BC-32C5-4675-9E81-79AD11FFDDA2}" type="slidenum">
              <a:rPr lang="en-US" smtClean="0">
                <a:solidFill>
                  <a:srgbClr val="505050"/>
                </a:solidFill>
              </a:rPr>
              <a:pPr defTabSz="931684" fontAlgn="base">
                <a:spcBef>
                  <a:spcPct val="0"/>
                </a:spcBef>
                <a:spcAft>
                  <a:spcPct val="0"/>
                </a:spcAft>
              </a:pPr>
              <a:t>‹#›</a:t>
            </a:fld>
            <a:endParaRPr lang="en-US">
              <a:solidFill>
                <a:srgbClr val="505050"/>
              </a:solidFill>
            </a:endParaRPr>
          </a:p>
        </p:txBody>
      </p:sp>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rot="5400000">
            <a:off x="9487090" y="2991148"/>
            <a:ext cx="6858623" cy="876329"/>
          </a:xfrm>
          <a:prstGeom prst="rect">
            <a:avLst/>
          </a:prstGeom>
        </p:spPr>
      </p:pic>
      <p:sp>
        <p:nvSpPr>
          <p:cNvPr id="4" name="MSIPCMContentMarking" descr="{&quot;HashCode&quot;:231139426,&quot;Placement&quot;:&quot;Footer&quot;}"/>
          <p:cNvSpPr txBox="1"/>
          <p:nvPr userDrawn="1"/>
        </p:nvSpPr>
        <p:spPr>
          <a:xfrm>
            <a:off x="0" y="6732181"/>
            <a:ext cx="2123853" cy="262344"/>
          </a:xfrm>
          <a:prstGeom prst="rect">
            <a:avLst/>
          </a:prstGeom>
        </p:spPr>
        <p:txBody>
          <a:bodyPr vert="horz" wrap="square" lIns="0" tIns="0" rIns="0" bIns="0" rtlCol="0" anchor="ctr" anchorCtr="1">
            <a:noAutofit/>
          </a:bodyPr>
          <a:lstStyle/>
          <a:p>
            <a:pPr marL="171450" indent="-171450" algn="l">
              <a:spcBef>
                <a:spcPts val="0"/>
              </a:spcBef>
              <a:spcAft>
                <a:spcPts val="0"/>
              </a:spcAft>
              <a:buFont typeface="Wingdings" pitchFamily="2" charset="2"/>
              <a:buChar char="§"/>
            </a:pPr>
            <a:r>
              <a:rPr lang="en-US" sz="1000">
                <a:solidFill>
                  <a:srgbClr val="000000"/>
                </a:solidFill>
                <a:latin typeface="Calibri" panose="020F0502020204030204" pitchFamily="34" charset="0"/>
                <a:ea typeface="Segoe UI" pitchFamily="34" charset="0"/>
                <a:cs typeface="Segoe UI" pitchFamily="34" charset="0"/>
              </a:rPr>
              <a:t>Classified as Microsoft Confidential</a:t>
            </a:r>
            <a:endParaRPr lang="en-US" sz="1000" dirty="0" err="1">
              <a:solidFill>
                <a:srgbClr val="000000"/>
              </a:solidFill>
              <a:latin typeface="Calibri" panose="020F0502020204030204" pitchFamily="34" charset="0"/>
              <a:ea typeface="Segoe UI" pitchFamily="34" charset="0"/>
              <a:cs typeface="Segoe UI" pitchFamily="34" charset="0"/>
            </a:endParaRPr>
          </a:p>
        </p:txBody>
      </p:sp>
    </p:spTree>
    <p:extLst>
      <p:ext uri="{BB962C8B-B14F-4D97-AF65-F5344CB8AC3E}">
        <p14:creationId xmlns:p14="http://schemas.microsoft.com/office/powerpoint/2010/main" val="3911247765"/>
      </p:ext>
    </p:extLst>
  </p:cSld>
  <p:clrMap bg1="lt1" tx1="dk1" bg2="lt2" tx2="dk2" accent1="accent1" accent2="accent2" accent3="accent3" accent4="accent4" accent5="accent5" accent6="accent6" hlink="hlink" folHlink="folHlink"/>
  <p:transition>
    <p:fade/>
  </p:transition>
  <p:txStyles>
    <p:titleStyle>
      <a:lvl1pPr marL="0" algn="l" defTabSz="1109545" rtl="0" eaLnBrk="1" latinLnBrk="0" hangingPunct="1">
        <a:lnSpc>
          <a:spcPct val="90000"/>
        </a:lnSpc>
        <a:spcBef>
          <a:spcPct val="0"/>
        </a:spcBef>
        <a:buNone/>
        <a:defRPr lang="en-US" sz="4080" kern="1200" spc="-59" baseline="0" dirty="0">
          <a:solidFill>
            <a:schemeClr val="bg2"/>
          </a:solidFill>
          <a:latin typeface="Segoe UI Light" pitchFamily="34" charset="0"/>
          <a:ea typeface="Segoe UI" pitchFamily="34" charset="0"/>
          <a:cs typeface="Segoe UI" pitchFamily="34" charset="0"/>
        </a:defRPr>
      </a:lvl1pPr>
    </p:titleStyle>
    <p:bodyStyle>
      <a:lvl1pPr marL="0" indent="0" algn="l" defTabSz="1109545" rtl="0" eaLnBrk="1" latinLnBrk="0" hangingPunct="1">
        <a:spcBef>
          <a:spcPts val="1836"/>
        </a:spcBef>
        <a:buClr>
          <a:srgbClr val="0072C6"/>
        </a:buClr>
        <a:buSzPct val="100000"/>
        <a:buFont typeface="Wingdings" pitchFamily="2" charset="2"/>
        <a:buNone/>
        <a:defRPr sz="2448" kern="1200">
          <a:solidFill>
            <a:schemeClr val="tx2"/>
          </a:solidFill>
          <a:latin typeface="Segoe UI" pitchFamily="34" charset="0"/>
          <a:ea typeface="Segoe UI" pitchFamily="34" charset="0"/>
          <a:cs typeface="Segoe UI" pitchFamily="34" charset="0"/>
        </a:defRPr>
      </a:lvl1pPr>
      <a:lvl2pPr marL="485451" indent="-198226" algn="l" defTabSz="1109545" rtl="0" eaLnBrk="1" latinLnBrk="0" hangingPunct="1">
        <a:spcBef>
          <a:spcPct val="20000"/>
        </a:spcBef>
        <a:buFont typeface="Arial" pitchFamily="34" charset="0"/>
        <a:buChar char="•"/>
        <a:defRPr sz="1836" kern="1200">
          <a:solidFill>
            <a:schemeClr val="tx1"/>
          </a:solidFill>
          <a:latin typeface="Segoe UI" pitchFamily="34" charset="0"/>
          <a:ea typeface="Segoe UI" pitchFamily="34" charset="0"/>
          <a:cs typeface="Segoe UI" pitchFamily="34" charset="0"/>
        </a:defRPr>
      </a:lvl2pPr>
      <a:lvl3pPr marL="776721" indent="-176649" algn="l" defTabSz="1109545" rtl="0" eaLnBrk="1" latinLnBrk="0" hangingPunct="1">
        <a:spcBef>
          <a:spcPct val="20000"/>
        </a:spcBef>
        <a:buFont typeface="Arial" pitchFamily="34" charset="0"/>
        <a:buChar char="•"/>
        <a:defRPr sz="1632" kern="1200">
          <a:solidFill>
            <a:schemeClr val="tx1"/>
          </a:solidFill>
          <a:latin typeface="Segoe UI" pitchFamily="34" charset="0"/>
          <a:ea typeface="Segoe UI" pitchFamily="34" charset="0"/>
          <a:cs typeface="Segoe UI" pitchFamily="34" charset="0"/>
        </a:defRPr>
      </a:lvl3pPr>
      <a:lvl4pPr marL="1067991" indent="-180696" algn="l" defTabSz="1109545"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4pPr>
      <a:lvl5pPr marL="1310716" indent="-183392" algn="l" defTabSz="1109545"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5pPr>
      <a:lvl6pPr marL="3051251" indent="-277385" algn="l" defTabSz="1109545"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023" indent="-277385" algn="l" defTabSz="1109545"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0797" indent="-277385" algn="l" defTabSz="1109545"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5569" indent="-277385" algn="l" defTabSz="1109545"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545" rtl="0" eaLnBrk="1" latinLnBrk="0" hangingPunct="1">
        <a:defRPr sz="2244" kern="1200">
          <a:solidFill>
            <a:schemeClr val="tx1"/>
          </a:solidFill>
          <a:latin typeface="+mn-lt"/>
          <a:ea typeface="+mn-ea"/>
          <a:cs typeface="+mn-cs"/>
        </a:defRPr>
      </a:lvl1pPr>
      <a:lvl2pPr marL="554774" algn="l" defTabSz="1109545" rtl="0" eaLnBrk="1" latinLnBrk="0" hangingPunct="1">
        <a:defRPr sz="2244" kern="1200">
          <a:solidFill>
            <a:schemeClr val="tx1"/>
          </a:solidFill>
          <a:latin typeface="+mn-lt"/>
          <a:ea typeface="+mn-ea"/>
          <a:cs typeface="+mn-cs"/>
        </a:defRPr>
      </a:lvl2pPr>
      <a:lvl3pPr marL="1109545" algn="l" defTabSz="1109545" rtl="0" eaLnBrk="1" latinLnBrk="0" hangingPunct="1">
        <a:defRPr sz="2244" kern="1200">
          <a:solidFill>
            <a:schemeClr val="tx1"/>
          </a:solidFill>
          <a:latin typeface="+mn-lt"/>
          <a:ea typeface="+mn-ea"/>
          <a:cs typeface="+mn-cs"/>
        </a:defRPr>
      </a:lvl3pPr>
      <a:lvl4pPr marL="1664320" algn="l" defTabSz="1109545" rtl="0" eaLnBrk="1" latinLnBrk="0" hangingPunct="1">
        <a:defRPr sz="2244" kern="1200">
          <a:solidFill>
            <a:schemeClr val="tx1"/>
          </a:solidFill>
          <a:latin typeface="+mn-lt"/>
          <a:ea typeface="+mn-ea"/>
          <a:cs typeface="+mn-cs"/>
        </a:defRPr>
      </a:lvl4pPr>
      <a:lvl5pPr marL="2219091" algn="l" defTabSz="1109545" rtl="0" eaLnBrk="1" latinLnBrk="0" hangingPunct="1">
        <a:defRPr sz="2244" kern="1200">
          <a:solidFill>
            <a:schemeClr val="tx1"/>
          </a:solidFill>
          <a:latin typeface="+mn-lt"/>
          <a:ea typeface="+mn-ea"/>
          <a:cs typeface="+mn-cs"/>
        </a:defRPr>
      </a:lvl5pPr>
      <a:lvl6pPr marL="2773864" algn="l" defTabSz="1109545" rtl="0" eaLnBrk="1" latinLnBrk="0" hangingPunct="1">
        <a:defRPr sz="2244" kern="1200">
          <a:solidFill>
            <a:schemeClr val="tx1"/>
          </a:solidFill>
          <a:latin typeface="+mn-lt"/>
          <a:ea typeface="+mn-ea"/>
          <a:cs typeface="+mn-cs"/>
        </a:defRPr>
      </a:lvl6pPr>
      <a:lvl7pPr marL="3328636" algn="l" defTabSz="1109545" rtl="0" eaLnBrk="1" latinLnBrk="0" hangingPunct="1">
        <a:defRPr sz="2244" kern="1200">
          <a:solidFill>
            <a:schemeClr val="tx1"/>
          </a:solidFill>
          <a:latin typeface="+mn-lt"/>
          <a:ea typeface="+mn-ea"/>
          <a:cs typeface="+mn-cs"/>
        </a:defRPr>
      </a:lvl7pPr>
      <a:lvl8pPr marL="3883410" algn="l" defTabSz="1109545" rtl="0" eaLnBrk="1" latinLnBrk="0" hangingPunct="1">
        <a:defRPr sz="2244" kern="1200">
          <a:solidFill>
            <a:schemeClr val="tx1"/>
          </a:solidFill>
          <a:latin typeface="+mn-lt"/>
          <a:ea typeface="+mn-ea"/>
          <a:cs typeface="+mn-cs"/>
        </a:defRPr>
      </a:lvl8pPr>
      <a:lvl9pPr marL="4438183" algn="l" defTabSz="1109545" rtl="0" eaLnBrk="1" latinLnBrk="0" hangingPunct="1">
        <a:defRPr sz="224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6"/>
            <a:ext cx="11192828" cy="11657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1824" y="1632057"/>
            <a:ext cx="11192828" cy="46160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a:defRPr sz="1632">
                <a:solidFill>
                  <a:schemeClr val="tx1">
                    <a:tint val="75000"/>
                  </a:schemeClr>
                </a:solidFill>
              </a:defRPr>
            </a:lvl1pPr>
          </a:lstStyle>
          <a:p>
            <a:fld id="{19B04567-C2BD-7440-AAD9-A3CAA48C1276}" type="datetime1">
              <a:rPr lang="en-US" smtClean="0"/>
              <a:t>1/28/20</a:t>
            </a:fld>
            <a:endParaRPr lang="en-US"/>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a:defRPr sz="1632">
                <a:solidFill>
                  <a:schemeClr val="tx1">
                    <a:tint val="75000"/>
                  </a:schemeClr>
                </a:solidFill>
              </a:defRPr>
            </a:lvl1pPr>
          </a:lstStyle>
          <a:p>
            <a:r>
              <a:rPr lang="en-US"/>
              <a:t>Brand name and presentation title</a:t>
            </a: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a:defRPr sz="1632">
                <a:solidFill>
                  <a:schemeClr val="tx1">
                    <a:tint val="75000"/>
                  </a:schemeClr>
                </a:solidFill>
              </a:defRPr>
            </a:lvl1pPr>
          </a:lstStyle>
          <a:p>
            <a:fld id="{80FBB8BA-9C6A-4A48-A369-70FBD2FA98DA}" type="slidenum">
              <a:rPr lang="en-US" smtClean="0"/>
              <a:t>‹#›</a:t>
            </a:fld>
            <a:endParaRPr lang="en-US"/>
          </a:p>
        </p:txBody>
      </p:sp>
    </p:spTree>
    <p:extLst>
      <p:ext uri="{BB962C8B-B14F-4D97-AF65-F5344CB8AC3E}">
        <p14:creationId xmlns:p14="http://schemas.microsoft.com/office/powerpoint/2010/main" val="815102342"/>
      </p:ext>
    </p:extLst>
  </p:cSld>
  <p:clrMap bg1="lt1" tx1="dk1" bg2="lt2" tx2="dk2" accent1="accent1" accent2="accent2" accent3="accent3" accent4="accent4" accent5="accent5" accent6="accent6" hlink="hlink" folHlink="folHlink"/>
  <p:sldLayoutIdLst>
    <p:sldLayoutId id="2147484719" r:id="rId1"/>
    <p:sldLayoutId id="2147484722" r:id="rId2"/>
    <p:sldLayoutId id="2147484729" r:id="rId3"/>
    <p:sldLayoutId id="2147484737" r:id="rId4"/>
    <p:sldLayoutId id="2147484738" r:id="rId5"/>
    <p:sldLayoutId id="2147484747" r:id="rId6"/>
    <p:sldLayoutId id="2147484792" r:id="rId7"/>
    <p:sldLayoutId id="2147484793" r:id="rId8"/>
    <p:sldLayoutId id="2147484794" r:id="rId9"/>
  </p:sldLayoutIdLst>
  <p:hf hdr="0" dt="0"/>
  <p:txStyles>
    <p:titleStyle>
      <a:lvl1pPr algn="ctr" defTabSz="621746" rtl="0" eaLnBrk="1" latinLnBrk="0" hangingPunct="1">
        <a:spcBef>
          <a:spcPct val="0"/>
        </a:spcBef>
        <a:buNone/>
        <a:defRPr sz="5984" kern="1200">
          <a:solidFill>
            <a:schemeClr val="tx1"/>
          </a:solidFill>
          <a:latin typeface="+mj-lt"/>
          <a:ea typeface="+mj-ea"/>
          <a:cs typeface="+mj-cs"/>
        </a:defRPr>
      </a:lvl1pPr>
    </p:titleStyle>
    <p:bodyStyle>
      <a:lvl1pPr marL="466310" indent="-466310" algn="l" defTabSz="621746" rtl="0" eaLnBrk="1" latinLnBrk="0" hangingPunct="1">
        <a:spcBef>
          <a:spcPct val="20000"/>
        </a:spcBef>
        <a:buFont typeface="Arial"/>
        <a:buChar char="•"/>
        <a:defRPr sz="4352" kern="1200">
          <a:solidFill>
            <a:schemeClr val="tx1"/>
          </a:solidFill>
          <a:latin typeface="+mn-lt"/>
          <a:ea typeface="+mn-ea"/>
          <a:cs typeface="+mn-cs"/>
        </a:defRPr>
      </a:lvl1pPr>
      <a:lvl2pPr marL="1010338" indent="-388591" algn="l" defTabSz="621746" rtl="0" eaLnBrk="1" latinLnBrk="0" hangingPunct="1">
        <a:spcBef>
          <a:spcPct val="20000"/>
        </a:spcBef>
        <a:buFont typeface="Lucida Grande"/>
        <a:buChar char="–"/>
        <a:defRPr sz="3808" kern="1200">
          <a:solidFill>
            <a:schemeClr val="tx1"/>
          </a:solidFill>
          <a:latin typeface="+mn-lt"/>
          <a:ea typeface="+mn-ea"/>
          <a:cs typeface="+mn-cs"/>
        </a:defRPr>
      </a:lvl2pPr>
      <a:lvl3pPr marL="1554366" indent="-310873" algn="l" defTabSz="621746" rtl="0" eaLnBrk="1" latinLnBrk="0" hangingPunct="1">
        <a:spcBef>
          <a:spcPct val="20000"/>
        </a:spcBef>
        <a:buFont typeface="Lucida Grande"/>
        <a:buChar char="–"/>
        <a:defRPr sz="3264" kern="1200">
          <a:solidFill>
            <a:schemeClr val="tx1"/>
          </a:solidFill>
          <a:latin typeface="+mn-lt"/>
          <a:ea typeface="+mn-ea"/>
          <a:cs typeface="+mn-cs"/>
        </a:defRPr>
      </a:lvl3pPr>
      <a:lvl4pPr marL="2176112" indent="-310873" algn="l" defTabSz="621746" rtl="0" eaLnBrk="1" latinLnBrk="0" hangingPunct="1">
        <a:spcBef>
          <a:spcPct val="20000"/>
        </a:spcBef>
        <a:buFont typeface="Lucida Grande"/>
        <a:buChar char="–"/>
        <a:defRPr sz="2720" kern="1200">
          <a:solidFill>
            <a:schemeClr val="tx1"/>
          </a:solidFill>
          <a:latin typeface="+mn-lt"/>
          <a:ea typeface="+mn-ea"/>
          <a:cs typeface="+mn-cs"/>
        </a:defRPr>
      </a:lvl4pPr>
      <a:lvl5pPr marL="2797858" indent="-310873" algn="l" defTabSz="621746" rtl="0" eaLnBrk="1" latinLnBrk="0" hangingPunct="1">
        <a:spcBef>
          <a:spcPct val="20000"/>
        </a:spcBef>
        <a:buFont typeface="Lucida Grande"/>
        <a:buChar char="–"/>
        <a:defRPr sz="2720" kern="1200">
          <a:solidFill>
            <a:schemeClr val="tx1"/>
          </a:solidFill>
          <a:latin typeface="+mn-lt"/>
          <a:ea typeface="+mn-ea"/>
          <a:cs typeface="+mn-cs"/>
        </a:defRPr>
      </a:lvl5pPr>
      <a:lvl6pPr marL="3419605" indent="-310873" algn="l" defTabSz="621746" rtl="0" eaLnBrk="1" latinLnBrk="0" hangingPunct="1">
        <a:spcBef>
          <a:spcPct val="20000"/>
        </a:spcBef>
        <a:buFont typeface="Arial"/>
        <a:buChar char="•"/>
        <a:defRPr sz="2720" kern="1200">
          <a:solidFill>
            <a:schemeClr val="tx1"/>
          </a:solidFill>
          <a:latin typeface="+mn-lt"/>
          <a:ea typeface="+mn-ea"/>
          <a:cs typeface="+mn-cs"/>
        </a:defRPr>
      </a:lvl6pPr>
      <a:lvl7pPr marL="4041351" indent="-310873" algn="l" defTabSz="621746" rtl="0" eaLnBrk="1" latinLnBrk="0" hangingPunct="1">
        <a:spcBef>
          <a:spcPct val="20000"/>
        </a:spcBef>
        <a:buFont typeface="Arial"/>
        <a:buChar char="•"/>
        <a:defRPr sz="2720" kern="1200">
          <a:solidFill>
            <a:schemeClr val="tx1"/>
          </a:solidFill>
          <a:latin typeface="+mn-lt"/>
          <a:ea typeface="+mn-ea"/>
          <a:cs typeface="+mn-cs"/>
        </a:defRPr>
      </a:lvl7pPr>
      <a:lvl8pPr marL="4663097" indent="-310873" algn="l" defTabSz="621746" rtl="0" eaLnBrk="1" latinLnBrk="0" hangingPunct="1">
        <a:spcBef>
          <a:spcPct val="20000"/>
        </a:spcBef>
        <a:buFont typeface="Arial"/>
        <a:buChar char="•"/>
        <a:defRPr sz="2720" kern="1200">
          <a:solidFill>
            <a:schemeClr val="tx1"/>
          </a:solidFill>
          <a:latin typeface="+mn-lt"/>
          <a:ea typeface="+mn-ea"/>
          <a:cs typeface="+mn-cs"/>
        </a:defRPr>
      </a:lvl8pPr>
      <a:lvl9pPr marL="5284843" indent="-310873" algn="l" defTabSz="621746" rtl="0" eaLnBrk="1" latinLnBrk="0" hangingPunct="1">
        <a:spcBef>
          <a:spcPct val="20000"/>
        </a:spcBef>
        <a:buFont typeface="Arial"/>
        <a:buChar char="•"/>
        <a:defRPr sz="2720" kern="1200">
          <a:solidFill>
            <a:schemeClr val="tx1"/>
          </a:solidFill>
          <a:latin typeface="+mn-lt"/>
          <a:ea typeface="+mn-ea"/>
          <a:cs typeface="+mn-cs"/>
        </a:defRPr>
      </a:lvl9pPr>
    </p:bodyStyle>
    <p:otherStyle>
      <a:defPPr>
        <a:defRPr lang="en-US"/>
      </a:defPPr>
      <a:lvl1pPr marL="0" algn="l" defTabSz="621746" rtl="0" eaLnBrk="1" latinLnBrk="0" hangingPunct="1">
        <a:defRPr sz="2448" kern="1200">
          <a:solidFill>
            <a:schemeClr val="tx1"/>
          </a:solidFill>
          <a:latin typeface="+mn-lt"/>
          <a:ea typeface="+mn-ea"/>
          <a:cs typeface="+mn-cs"/>
        </a:defRPr>
      </a:lvl1pPr>
      <a:lvl2pPr marL="621746" algn="l" defTabSz="621746" rtl="0" eaLnBrk="1" latinLnBrk="0" hangingPunct="1">
        <a:defRPr sz="2448" kern="1200">
          <a:solidFill>
            <a:schemeClr val="tx1"/>
          </a:solidFill>
          <a:latin typeface="+mn-lt"/>
          <a:ea typeface="+mn-ea"/>
          <a:cs typeface="+mn-cs"/>
        </a:defRPr>
      </a:lvl2pPr>
      <a:lvl3pPr marL="1243493" algn="l" defTabSz="621746" rtl="0" eaLnBrk="1" latinLnBrk="0" hangingPunct="1">
        <a:defRPr sz="2448" kern="1200">
          <a:solidFill>
            <a:schemeClr val="tx1"/>
          </a:solidFill>
          <a:latin typeface="+mn-lt"/>
          <a:ea typeface="+mn-ea"/>
          <a:cs typeface="+mn-cs"/>
        </a:defRPr>
      </a:lvl3pPr>
      <a:lvl4pPr marL="1865239" algn="l" defTabSz="621746" rtl="0" eaLnBrk="1" latinLnBrk="0" hangingPunct="1">
        <a:defRPr sz="2448" kern="1200">
          <a:solidFill>
            <a:schemeClr val="tx1"/>
          </a:solidFill>
          <a:latin typeface="+mn-lt"/>
          <a:ea typeface="+mn-ea"/>
          <a:cs typeface="+mn-cs"/>
        </a:defRPr>
      </a:lvl4pPr>
      <a:lvl5pPr marL="2486985" algn="l" defTabSz="621746" rtl="0" eaLnBrk="1" latinLnBrk="0" hangingPunct="1">
        <a:defRPr sz="2448" kern="1200">
          <a:solidFill>
            <a:schemeClr val="tx1"/>
          </a:solidFill>
          <a:latin typeface="+mn-lt"/>
          <a:ea typeface="+mn-ea"/>
          <a:cs typeface="+mn-cs"/>
        </a:defRPr>
      </a:lvl5pPr>
      <a:lvl6pPr marL="3108731" algn="l" defTabSz="621746" rtl="0" eaLnBrk="1" latinLnBrk="0" hangingPunct="1">
        <a:defRPr sz="2448" kern="1200">
          <a:solidFill>
            <a:schemeClr val="tx1"/>
          </a:solidFill>
          <a:latin typeface="+mn-lt"/>
          <a:ea typeface="+mn-ea"/>
          <a:cs typeface="+mn-cs"/>
        </a:defRPr>
      </a:lvl6pPr>
      <a:lvl7pPr marL="3730478" algn="l" defTabSz="621746" rtl="0" eaLnBrk="1" latinLnBrk="0" hangingPunct="1">
        <a:defRPr sz="2448" kern="1200">
          <a:solidFill>
            <a:schemeClr val="tx1"/>
          </a:solidFill>
          <a:latin typeface="+mn-lt"/>
          <a:ea typeface="+mn-ea"/>
          <a:cs typeface="+mn-cs"/>
        </a:defRPr>
      </a:lvl7pPr>
      <a:lvl8pPr marL="4352224" algn="l" defTabSz="621746" rtl="0" eaLnBrk="1" latinLnBrk="0" hangingPunct="1">
        <a:defRPr sz="2448" kern="1200">
          <a:solidFill>
            <a:schemeClr val="tx1"/>
          </a:solidFill>
          <a:latin typeface="+mn-lt"/>
          <a:ea typeface="+mn-ea"/>
          <a:cs typeface="+mn-cs"/>
        </a:defRPr>
      </a:lvl8pPr>
      <a:lvl9pPr marL="4973970" algn="l" defTabSz="621746" rtl="0" eaLnBrk="1" latinLnBrk="0" hangingPunct="1">
        <a:defRPr sz="244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4A85-4545-44B8-AA0E-AFFECF87E2B0}"/>
              </a:ext>
            </a:extLst>
          </p:cNvPr>
          <p:cNvSpPr>
            <a:spLocks noGrp="1"/>
          </p:cNvSpPr>
          <p:nvPr>
            <p:ph type="title"/>
          </p:nvPr>
        </p:nvSpPr>
        <p:spPr>
          <a:xfrm>
            <a:off x="932736" y="546898"/>
            <a:ext cx="10551572" cy="955918"/>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ACEF7C50-5419-427C-98C5-2B45660BADCB}"/>
              </a:ext>
            </a:extLst>
          </p:cNvPr>
          <p:cNvSpPr>
            <a:spLocks noGrp="1"/>
          </p:cNvSpPr>
          <p:nvPr>
            <p:ph type="body" idx="1"/>
          </p:nvPr>
        </p:nvSpPr>
        <p:spPr>
          <a:xfrm>
            <a:off x="932736" y="1700629"/>
            <a:ext cx="10551572" cy="446621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Oracle logo in white on red staging background" title="Oracle red badge logo">
            <a:extLst>
              <a:ext uri="{FF2B5EF4-FFF2-40B4-BE49-F238E27FC236}">
                <a16:creationId xmlns:a16="http://schemas.microsoft.com/office/drawing/2014/main" id="{E9DAEDE5-D037-48EF-9F3D-B7CA6E7632CB}"/>
              </a:ext>
            </a:extLst>
          </p:cNvPr>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932736" y="6388333"/>
            <a:ext cx="1657725" cy="606192"/>
          </a:xfrm>
          <a:prstGeom prst="rect">
            <a:avLst/>
          </a:prstGeom>
        </p:spPr>
      </p:pic>
      <p:sp>
        <p:nvSpPr>
          <p:cNvPr id="6" name="Slide Number Placeholder 5">
            <a:extLst>
              <a:ext uri="{FF2B5EF4-FFF2-40B4-BE49-F238E27FC236}">
                <a16:creationId xmlns:a16="http://schemas.microsoft.com/office/drawing/2014/main" id="{7D5268B6-A4BD-4C45-9412-B1D6D15CCCEA}"/>
              </a:ext>
            </a:extLst>
          </p:cNvPr>
          <p:cNvSpPr>
            <a:spLocks noGrp="1"/>
          </p:cNvSpPr>
          <p:nvPr>
            <p:ph type="sldNum" sz="quarter" idx="4"/>
          </p:nvPr>
        </p:nvSpPr>
        <p:spPr>
          <a:xfrm>
            <a:off x="11551279" y="6686766"/>
            <a:ext cx="340154" cy="186521"/>
          </a:xfrm>
          <a:prstGeom prst="rect">
            <a:avLst/>
          </a:prstGeom>
        </p:spPr>
        <p:txBody>
          <a:bodyPr vert="horz" wrap="none" lIns="0" tIns="0" rIns="0" bIns="0" rtlCol="0" anchor="ctr" anchorCtr="0">
            <a:noAutofit/>
          </a:bodyPr>
          <a:lstStyle>
            <a:lvl1pPr algn="r">
              <a:defRPr sz="867" b="0" i="0">
                <a:solidFill>
                  <a:schemeClr val="tx1"/>
                </a:solidFill>
                <a:latin typeface="Calibri Regular"/>
              </a:defRPr>
            </a:lvl1pPr>
          </a:lstStyle>
          <a:p>
            <a:fld id="{C51EAA63-D034-42AE-91FA-B13B9518C7BE}" type="slidenum">
              <a:rPr lang="en-US" smtClean="0"/>
              <a:pPr/>
              <a:t>‹#›</a:t>
            </a:fld>
            <a:endParaRPr lang="en-US" dirty="0"/>
          </a:p>
        </p:txBody>
      </p:sp>
      <p:sp>
        <p:nvSpPr>
          <p:cNvPr id="7" name="TextBox 6">
            <a:extLst>
              <a:ext uri="{FF2B5EF4-FFF2-40B4-BE49-F238E27FC236}">
                <a16:creationId xmlns:a16="http://schemas.microsoft.com/office/drawing/2014/main" id="{365D41D6-3B47-D14F-A340-F8EA5A7E27C8}"/>
              </a:ext>
            </a:extLst>
          </p:cNvPr>
          <p:cNvSpPr txBox="1"/>
          <p:nvPr userDrawn="1"/>
        </p:nvSpPr>
        <p:spPr>
          <a:xfrm>
            <a:off x="5484485" y="6686766"/>
            <a:ext cx="3264575" cy="186521"/>
          </a:xfrm>
          <a:prstGeom prst="rect">
            <a:avLst/>
          </a:prstGeom>
          <a:noFill/>
        </p:spPr>
        <p:txBody>
          <a:bodyPr vert="horz" wrap="none" lIns="0" tIns="0" rIns="0" bIns="0" rtlCol="0" anchor="ctr" anchorCtr="0">
            <a:noAutofit/>
          </a:bodyPr>
          <a:lstStyle/>
          <a:p>
            <a:pPr algn="r"/>
            <a:r>
              <a:rPr lang="en-US" sz="867" b="0" i="0" dirty="0">
                <a:solidFill>
                  <a:schemeClr val="tx1"/>
                </a:solidFill>
                <a:latin typeface="Calibri Regular"/>
              </a:rPr>
              <a:t>Copyright © </a:t>
            </a:r>
            <a:r>
              <a:rPr lang="is-IS" sz="867" b="0" i="0" dirty="0">
                <a:solidFill>
                  <a:schemeClr val="tx1"/>
                </a:solidFill>
                <a:latin typeface="Calibri Regular"/>
              </a:rPr>
              <a:t>2019</a:t>
            </a:r>
            <a:r>
              <a:rPr lang="en-US" sz="867" b="0" i="0" dirty="0">
                <a:solidFill>
                  <a:schemeClr val="tx1"/>
                </a:solidFill>
                <a:latin typeface="Calibri Regular"/>
              </a:rPr>
              <a:t>, Oracle and/or its affiliates. All rights reserved.</a:t>
            </a:r>
          </a:p>
        </p:txBody>
      </p:sp>
      <p:pic>
        <p:nvPicPr>
          <p:cNvPr id="8" name="Picture 7" descr="A close up of a logo&#10;&#10;Description automatically generated">
            <a:extLst>
              <a:ext uri="{FF2B5EF4-FFF2-40B4-BE49-F238E27FC236}">
                <a16:creationId xmlns:a16="http://schemas.microsoft.com/office/drawing/2014/main" id="{9C594109-3156-448D-B5E7-B7F718664F0A}"/>
              </a:ext>
            </a:extLst>
          </p:cNvPr>
          <p:cNvPicPr>
            <a:picLocks noChangeAspect="1"/>
          </p:cNvPicPr>
          <p:nvPr userDrawn="1"/>
        </p:nvPicPr>
        <p:blipFill rotWithShape="1">
          <a:blip r:embed="rId37">
            <a:extLst>
              <a:ext uri="{28A0092B-C50C-407E-A947-70E740481C1C}">
                <a14:useLocalDpi xmlns:a14="http://schemas.microsoft.com/office/drawing/2010/main"/>
              </a:ext>
            </a:extLst>
          </a:blip>
          <a:srcRect/>
          <a:stretch/>
        </p:blipFill>
        <p:spPr>
          <a:xfrm>
            <a:off x="2590461" y="6364654"/>
            <a:ext cx="2244755" cy="629871"/>
          </a:xfrm>
          <a:prstGeom prst="rect">
            <a:avLst/>
          </a:prstGeom>
        </p:spPr>
      </p:pic>
    </p:spTree>
    <p:extLst>
      <p:ext uri="{BB962C8B-B14F-4D97-AF65-F5344CB8AC3E}">
        <p14:creationId xmlns:p14="http://schemas.microsoft.com/office/powerpoint/2010/main" val="723262828"/>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 id="2147484768" r:id="rId12"/>
    <p:sldLayoutId id="2147484769" r:id="rId13"/>
    <p:sldLayoutId id="2147484770" r:id="rId14"/>
    <p:sldLayoutId id="2147484771" r:id="rId15"/>
    <p:sldLayoutId id="2147484772" r:id="rId16"/>
    <p:sldLayoutId id="2147484773" r:id="rId17"/>
    <p:sldLayoutId id="2147484774" r:id="rId18"/>
    <p:sldLayoutId id="2147484775" r:id="rId19"/>
    <p:sldLayoutId id="2147484776" r:id="rId20"/>
    <p:sldLayoutId id="2147484777" r:id="rId21"/>
    <p:sldLayoutId id="2147484778" r:id="rId22"/>
    <p:sldLayoutId id="2147484779" r:id="rId23"/>
    <p:sldLayoutId id="2147484780" r:id="rId24"/>
    <p:sldLayoutId id="2147484781" r:id="rId25"/>
    <p:sldLayoutId id="2147484782" r:id="rId26"/>
    <p:sldLayoutId id="2147484783" r:id="rId27"/>
    <p:sldLayoutId id="2147484784" r:id="rId28"/>
    <p:sldLayoutId id="2147484785" r:id="rId29"/>
    <p:sldLayoutId id="2147484786" r:id="rId30"/>
    <p:sldLayoutId id="2147484787" r:id="rId31"/>
    <p:sldLayoutId id="2147484788" r:id="rId32"/>
    <p:sldLayoutId id="2147484789" r:id="rId33"/>
    <p:sldLayoutId id="214748479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32597" rtl="0" eaLnBrk="1" latinLnBrk="0" hangingPunct="1">
        <a:lnSpc>
          <a:spcPct val="90000"/>
        </a:lnSpc>
        <a:spcBef>
          <a:spcPct val="0"/>
        </a:spcBef>
        <a:buNone/>
        <a:defRPr sz="3672" kern="1200">
          <a:solidFill>
            <a:schemeClr val="tx2"/>
          </a:solidFill>
          <a:latin typeface="Calibri" panose="020F0502020204030204" pitchFamily="34" charset="0"/>
          <a:ea typeface="+mj-ea"/>
          <a:cs typeface="Calibri" panose="020F0502020204030204" pitchFamily="34" charset="0"/>
        </a:defRPr>
      </a:lvl1pPr>
    </p:titleStyle>
    <p:bodyStyle>
      <a:lvl1pPr marL="0" indent="0" algn="l" defTabSz="932597" rtl="0" eaLnBrk="1" latinLnBrk="0" hangingPunct="1">
        <a:lnSpc>
          <a:spcPct val="90000"/>
        </a:lnSpc>
        <a:spcBef>
          <a:spcPts val="1020"/>
        </a:spcBef>
        <a:buFont typeface="Arial" panose="020B0604020202020204" pitchFamily="34" charset="0"/>
        <a:buNone/>
        <a:defRPr sz="2040" b="0" i="0" kern="1200">
          <a:solidFill>
            <a:schemeClr val="tx2"/>
          </a:solidFill>
          <a:latin typeface="Calibri Regular"/>
          <a:ea typeface="+mn-ea"/>
          <a:cs typeface="Calibri Light" panose="020F0302020204030204" pitchFamily="34" charset="0"/>
        </a:defRPr>
      </a:lvl1pPr>
      <a:lvl2pPr marL="233149" indent="-233149" algn="l" defTabSz="932597" rtl="0" eaLnBrk="1" latinLnBrk="0" hangingPunct="1">
        <a:lnSpc>
          <a:spcPct val="90000"/>
        </a:lnSpc>
        <a:spcBef>
          <a:spcPts val="510"/>
        </a:spcBef>
        <a:buFont typeface="Univers" panose="02000503030000020004" pitchFamily="2" charset="0"/>
        <a:buChar char="–"/>
        <a:defRPr sz="1836" b="0" i="0" kern="1200">
          <a:solidFill>
            <a:schemeClr val="tx2"/>
          </a:solidFill>
          <a:latin typeface="Calibri Regular"/>
          <a:ea typeface="+mn-ea"/>
          <a:cs typeface="Calibri Light" panose="020F0302020204030204" pitchFamily="34" charset="0"/>
        </a:defRPr>
      </a:lvl2pPr>
      <a:lvl3pPr marL="466298" indent="-233149" algn="l" defTabSz="932597" rtl="0" eaLnBrk="1" latinLnBrk="0" hangingPunct="1">
        <a:lnSpc>
          <a:spcPct val="90000"/>
        </a:lnSpc>
        <a:spcBef>
          <a:spcPts val="510"/>
        </a:spcBef>
        <a:buFont typeface="Arial" panose="020B0604020202020204" pitchFamily="34" charset="0"/>
        <a:buChar char="•"/>
        <a:defRPr sz="1632" b="0" i="0" kern="1200">
          <a:solidFill>
            <a:schemeClr val="tx2"/>
          </a:solidFill>
          <a:latin typeface="Calibri Regular"/>
          <a:ea typeface="+mn-ea"/>
          <a:cs typeface="Calibri Light" panose="020F0302020204030204" pitchFamily="34" charset="0"/>
        </a:defRPr>
      </a:lvl3pPr>
      <a:lvl4pPr marL="699447" indent="-233149" algn="l" defTabSz="932597" rtl="0" eaLnBrk="1" latinLnBrk="0" hangingPunct="1">
        <a:lnSpc>
          <a:spcPct val="90000"/>
        </a:lnSpc>
        <a:spcBef>
          <a:spcPts val="510"/>
        </a:spcBef>
        <a:buFont typeface="Univers" panose="02000503030000020004" pitchFamily="2" charset="0"/>
        <a:buChar char="–"/>
        <a:defRPr sz="1428" b="0" i="0" kern="1200">
          <a:solidFill>
            <a:schemeClr val="tx2"/>
          </a:solidFill>
          <a:latin typeface="Calibri Regular"/>
          <a:ea typeface="+mn-ea"/>
          <a:cs typeface="Calibri Light" panose="020F0302020204030204" pitchFamily="34" charset="0"/>
        </a:defRPr>
      </a:lvl4pPr>
      <a:lvl5pPr marL="932597" indent="-233149" algn="l" defTabSz="932597" rtl="0" eaLnBrk="1" latinLnBrk="0" hangingPunct="1">
        <a:lnSpc>
          <a:spcPct val="90000"/>
        </a:lnSpc>
        <a:spcBef>
          <a:spcPts val="510"/>
        </a:spcBef>
        <a:buFont typeface="Arial" panose="020B0604020202020204" pitchFamily="34" charset="0"/>
        <a:buChar char="•"/>
        <a:defRPr sz="1428" b="0" i="0" kern="1200">
          <a:solidFill>
            <a:schemeClr val="tx2"/>
          </a:solidFill>
          <a:latin typeface="Calibri Regular"/>
          <a:ea typeface="+mn-ea"/>
          <a:cs typeface="Calibri Light" panose="020F0302020204030204"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30.tiff"/><Relationship Id="rId7" Type="http://schemas.openxmlformats.org/officeDocument/2006/relationships/image" Target="../media/image26.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32.tiff"/><Relationship Id="rId4" Type="http://schemas.openxmlformats.org/officeDocument/2006/relationships/image" Target="../media/image31.tiff"/></Relationships>
</file>

<file path=ppt/slides/_rels/slide1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image" Target="../media/image35.tiff"/><Relationship Id="rId1" Type="http://schemas.openxmlformats.org/officeDocument/2006/relationships/slideLayout" Target="../slideLayouts/slideLayout8.xml"/><Relationship Id="rId6" Type="http://schemas.openxmlformats.org/officeDocument/2006/relationships/image" Target="../media/image39.tiff"/><Relationship Id="rId5" Type="http://schemas.openxmlformats.org/officeDocument/2006/relationships/image" Target="../media/image38.tiff"/><Relationship Id="rId10" Type="http://schemas.openxmlformats.org/officeDocument/2006/relationships/image" Target="../media/image43.tiff"/><Relationship Id="rId4" Type="http://schemas.openxmlformats.org/officeDocument/2006/relationships/image" Target="../media/image37.tiff"/><Relationship Id="rId9" Type="http://schemas.openxmlformats.org/officeDocument/2006/relationships/image" Target="../media/image42.tiff"/></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tiff"/><Relationship Id="rId5" Type="http://schemas.openxmlformats.org/officeDocument/2006/relationships/image" Target="../media/image54.emf"/><Relationship Id="rId4" Type="http://schemas.openxmlformats.org/officeDocument/2006/relationships/image" Target="../media/image30.tiff"/></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410" y="2176015"/>
            <a:ext cx="11014208" cy="2034064"/>
          </a:xfrm>
        </p:spPr>
        <p:txBody>
          <a:bodyPr/>
          <a:lstStyle/>
          <a:p>
            <a:r>
              <a:rPr lang="en-US" sz="4400" b="1" dirty="0"/>
              <a:t>The Future of Finance</a:t>
            </a:r>
            <a:br>
              <a:rPr lang="en-US" sz="4400" b="1" dirty="0"/>
            </a:br>
            <a:r>
              <a:rPr lang="en-US" sz="4400" b="1" dirty="0"/>
              <a:t>Overcoming the Unprecedented skill gap</a:t>
            </a:r>
          </a:p>
        </p:txBody>
      </p:sp>
      <p:sp>
        <p:nvSpPr>
          <p:cNvPr id="3" name="Subtitle 2"/>
          <p:cNvSpPr>
            <a:spLocks noGrp="1"/>
          </p:cNvSpPr>
          <p:nvPr>
            <p:ph type="subTitle" idx="1"/>
          </p:nvPr>
        </p:nvSpPr>
        <p:spPr>
          <a:xfrm>
            <a:off x="928410" y="4368520"/>
            <a:ext cx="7900709" cy="1787490"/>
          </a:xfrm>
        </p:spPr>
        <p:txBody>
          <a:bodyPr/>
          <a:lstStyle/>
          <a:p>
            <a:endParaRPr lang="en-US" dirty="0"/>
          </a:p>
          <a:p>
            <a:r>
              <a:rPr lang="en-US" dirty="0"/>
              <a:t>Ash Noah, </a:t>
            </a:r>
            <a:r>
              <a:rPr lang="en-US" sz="1800" dirty="0"/>
              <a:t>CPA, CGMA, FCMA</a:t>
            </a:r>
            <a:endParaRPr lang="en-US" dirty="0"/>
          </a:p>
          <a:p>
            <a:r>
              <a:rPr lang="en-US" dirty="0"/>
              <a:t>Managing Director, CGMA Learning, Education &amp; Development AICPA-CIMA</a:t>
            </a:r>
          </a:p>
          <a:p>
            <a:r>
              <a:rPr lang="en-US" dirty="0"/>
              <a:t>Association of International Certified Professional Accountants</a:t>
            </a:r>
          </a:p>
          <a:p>
            <a:endParaRPr lang="en-US" dirty="0"/>
          </a:p>
        </p:txBody>
      </p:sp>
      <p:sp>
        <p:nvSpPr>
          <p:cNvPr id="4" name="Title 1"/>
          <p:cNvSpPr txBox="1">
            <a:spLocks/>
          </p:cNvSpPr>
          <p:nvPr/>
        </p:nvSpPr>
        <p:spPr>
          <a:xfrm>
            <a:off x="700335" y="1747454"/>
            <a:ext cx="8343654" cy="2034064"/>
          </a:xfrm>
          <a:prstGeom prst="rect">
            <a:avLst/>
          </a:prstGeom>
        </p:spPr>
        <p:txBody>
          <a:bodyPr vert="horz" lIns="0" tIns="0" rIns="0" bIns="0" rtlCol="0" anchor="t">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pPr defTabSz="621746">
              <a:lnSpc>
                <a:spcPts val="7071"/>
              </a:lnSpc>
            </a:pPr>
            <a:endParaRPr lang="en-US" sz="4080" dirty="0">
              <a:solidFill>
                <a:prstClr val="white"/>
              </a:solidFill>
              <a:latin typeface="Arial"/>
            </a:endParaRPr>
          </a:p>
        </p:txBody>
      </p:sp>
    </p:spTree>
    <p:extLst>
      <p:ext uri="{BB962C8B-B14F-4D97-AF65-F5344CB8AC3E}">
        <p14:creationId xmlns:p14="http://schemas.microsoft.com/office/powerpoint/2010/main" val="147630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266C18-7AAA-944C-AED6-553ACEF10142}"/>
              </a:ext>
            </a:extLst>
          </p:cNvPr>
          <p:cNvPicPr>
            <a:picLocks noChangeAspect="1"/>
          </p:cNvPicPr>
          <p:nvPr/>
        </p:nvPicPr>
        <p:blipFill>
          <a:blip r:embed="rId2"/>
          <a:stretch>
            <a:fillRect/>
          </a:stretch>
        </p:blipFill>
        <p:spPr>
          <a:xfrm>
            <a:off x="92321" y="537210"/>
            <a:ext cx="12427659" cy="6282890"/>
          </a:xfrm>
          <a:prstGeom prst="rect">
            <a:avLst/>
          </a:prstGeom>
        </p:spPr>
      </p:pic>
      <p:sp>
        <p:nvSpPr>
          <p:cNvPr id="3" name="Title 1">
            <a:extLst>
              <a:ext uri="{FF2B5EF4-FFF2-40B4-BE49-F238E27FC236}">
                <a16:creationId xmlns:a16="http://schemas.microsoft.com/office/drawing/2014/main" id="{A6779546-D79C-4147-BB3C-2C02936276F1}"/>
              </a:ext>
            </a:extLst>
          </p:cNvPr>
          <p:cNvSpPr>
            <a:spLocks noGrp="1"/>
          </p:cNvSpPr>
          <p:nvPr>
            <p:ph type="title"/>
          </p:nvPr>
        </p:nvSpPr>
        <p:spPr>
          <a:xfrm>
            <a:off x="1232726" y="640286"/>
            <a:ext cx="10566197" cy="508524"/>
          </a:xfrm>
          <a:solidFill>
            <a:schemeClr val="bg1"/>
          </a:solidFill>
        </p:spPr>
        <p:txBody>
          <a:bodyPr vert="horz" wrap="square" lIns="0" tIns="0" rIns="0" bIns="0" rtlCol="0" anchor="ctr" anchorCtr="0">
            <a:noAutofit/>
          </a:bodyPr>
          <a:lstStyle/>
          <a:p>
            <a:pPr algn="ctr"/>
            <a:r>
              <a:rPr lang="en-US" sz="3672" dirty="0">
                <a:solidFill>
                  <a:schemeClr val="tx2"/>
                </a:solidFill>
                <a:latin typeface="Calibri" panose="020F0502020204030204" pitchFamily="34" charset="0"/>
                <a:cs typeface="Calibri" panose="020F0502020204030204" pitchFamily="34" charset="0"/>
              </a:rPr>
              <a:t>The new shape of modern finance</a:t>
            </a:r>
          </a:p>
        </p:txBody>
      </p:sp>
      <p:pic>
        <p:nvPicPr>
          <p:cNvPr id="5" name="Picture 4">
            <a:extLst>
              <a:ext uri="{FF2B5EF4-FFF2-40B4-BE49-F238E27FC236}">
                <a16:creationId xmlns:a16="http://schemas.microsoft.com/office/drawing/2014/main" id="{8CE5050B-4947-BA46-9350-DDA39A787265}"/>
              </a:ext>
            </a:extLst>
          </p:cNvPr>
          <p:cNvPicPr>
            <a:picLocks noChangeAspect="1"/>
          </p:cNvPicPr>
          <p:nvPr/>
        </p:nvPicPr>
        <p:blipFill>
          <a:blip r:embed="rId3"/>
          <a:stretch>
            <a:fillRect/>
          </a:stretch>
        </p:blipFill>
        <p:spPr>
          <a:xfrm>
            <a:off x="4642190" y="2865452"/>
            <a:ext cx="2795548" cy="1983745"/>
          </a:xfrm>
          <a:prstGeom prst="rect">
            <a:avLst/>
          </a:prstGeom>
        </p:spPr>
      </p:pic>
      <p:pic>
        <p:nvPicPr>
          <p:cNvPr id="6" name="Picture 5">
            <a:extLst>
              <a:ext uri="{FF2B5EF4-FFF2-40B4-BE49-F238E27FC236}">
                <a16:creationId xmlns:a16="http://schemas.microsoft.com/office/drawing/2014/main" id="{F006F8DE-A06A-4247-B4C9-B0A98DA04EB4}"/>
              </a:ext>
            </a:extLst>
          </p:cNvPr>
          <p:cNvPicPr>
            <a:picLocks noChangeAspect="1"/>
          </p:cNvPicPr>
          <p:nvPr/>
        </p:nvPicPr>
        <p:blipFill>
          <a:blip r:embed="rId4"/>
          <a:stretch>
            <a:fillRect/>
          </a:stretch>
        </p:blipFill>
        <p:spPr>
          <a:xfrm>
            <a:off x="2247154" y="2894625"/>
            <a:ext cx="2633912" cy="1902540"/>
          </a:xfrm>
          <a:prstGeom prst="rect">
            <a:avLst/>
          </a:prstGeom>
        </p:spPr>
      </p:pic>
      <p:pic>
        <p:nvPicPr>
          <p:cNvPr id="7" name="Picture 6">
            <a:extLst>
              <a:ext uri="{FF2B5EF4-FFF2-40B4-BE49-F238E27FC236}">
                <a16:creationId xmlns:a16="http://schemas.microsoft.com/office/drawing/2014/main" id="{D7120D43-0E57-3949-B869-FD82EF1EC530}"/>
              </a:ext>
            </a:extLst>
          </p:cNvPr>
          <p:cNvPicPr>
            <a:picLocks noChangeAspect="1"/>
          </p:cNvPicPr>
          <p:nvPr/>
        </p:nvPicPr>
        <p:blipFill>
          <a:blip r:embed="rId5"/>
          <a:stretch>
            <a:fillRect/>
          </a:stretch>
        </p:blipFill>
        <p:spPr>
          <a:xfrm>
            <a:off x="7437738" y="2878345"/>
            <a:ext cx="2820062" cy="1957958"/>
          </a:xfrm>
          <a:prstGeom prst="rect">
            <a:avLst/>
          </a:prstGeom>
        </p:spPr>
      </p:pic>
      <p:pic>
        <p:nvPicPr>
          <p:cNvPr id="12" name="Picture 11">
            <a:extLst>
              <a:ext uri="{FF2B5EF4-FFF2-40B4-BE49-F238E27FC236}">
                <a16:creationId xmlns:a16="http://schemas.microsoft.com/office/drawing/2014/main" id="{8BB68D74-F883-9942-9A5F-310F9F9B3A12}"/>
              </a:ext>
            </a:extLst>
          </p:cNvPr>
          <p:cNvPicPr>
            <a:picLocks noChangeAspect="1"/>
          </p:cNvPicPr>
          <p:nvPr/>
        </p:nvPicPr>
        <p:blipFill>
          <a:blip r:embed="rId6"/>
          <a:stretch>
            <a:fillRect/>
          </a:stretch>
        </p:blipFill>
        <p:spPr>
          <a:xfrm>
            <a:off x="6874654" y="2878345"/>
            <a:ext cx="1119082" cy="1286420"/>
          </a:xfrm>
          <a:prstGeom prst="rect">
            <a:avLst/>
          </a:prstGeom>
        </p:spPr>
      </p:pic>
      <p:pic>
        <p:nvPicPr>
          <p:cNvPr id="13" name="Picture 12">
            <a:extLst>
              <a:ext uri="{FF2B5EF4-FFF2-40B4-BE49-F238E27FC236}">
                <a16:creationId xmlns:a16="http://schemas.microsoft.com/office/drawing/2014/main" id="{5983923C-4A83-7C45-ABA8-B6C6E63233BC}"/>
              </a:ext>
            </a:extLst>
          </p:cNvPr>
          <p:cNvPicPr>
            <a:picLocks noChangeAspect="1"/>
          </p:cNvPicPr>
          <p:nvPr/>
        </p:nvPicPr>
        <p:blipFill>
          <a:blip r:embed="rId7"/>
          <a:stretch>
            <a:fillRect/>
          </a:stretch>
        </p:blipFill>
        <p:spPr>
          <a:xfrm>
            <a:off x="4333533" y="2882877"/>
            <a:ext cx="1119082" cy="1286420"/>
          </a:xfrm>
          <a:prstGeom prst="rect">
            <a:avLst/>
          </a:prstGeom>
        </p:spPr>
      </p:pic>
      <p:pic>
        <p:nvPicPr>
          <p:cNvPr id="14" name="Picture 13">
            <a:extLst>
              <a:ext uri="{FF2B5EF4-FFF2-40B4-BE49-F238E27FC236}">
                <a16:creationId xmlns:a16="http://schemas.microsoft.com/office/drawing/2014/main" id="{E0CAAAEC-77F9-4548-8073-FB0F4DE7A9B1}"/>
              </a:ext>
            </a:extLst>
          </p:cNvPr>
          <p:cNvPicPr>
            <a:picLocks noChangeAspect="1"/>
          </p:cNvPicPr>
          <p:nvPr/>
        </p:nvPicPr>
        <p:blipFill>
          <a:blip r:embed="rId8"/>
          <a:stretch>
            <a:fillRect/>
          </a:stretch>
        </p:blipFill>
        <p:spPr>
          <a:xfrm>
            <a:off x="9442943" y="2913120"/>
            <a:ext cx="1119082" cy="1286420"/>
          </a:xfrm>
          <a:prstGeom prst="rect">
            <a:avLst/>
          </a:prstGeom>
        </p:spPr>
      </p:pic>
    </p:spTree>
    <p:extLst>
      <p:ext uri="{BB962C8B-B14F-4D97-AF65-F5344CB8AC3E}">
        <p14:creationId xmlns:p14="http://schemas.microsoft.com/office/powerpoint/2010/main" val="2477012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CBBCC28-1E1F-FB40-AE0C-4CEF9ED84407}"/>
              </a:ext>
            </a:extLst>
          </p:cNvPr>
          <p:cNvSpPr>
            <a:spLocks noGrp="1"/>
          </p:cNvSpPr>
          <p:nvPr>
            <p:ph type="title"/>
          </p:nvPr>
        </p:nvSpPr>
        <p:spPr>
          <a:xfrm>
            <a:off x="3956655" y="-8026"/>
            <a:ext cx="6295459" cy="804167"/>
          </a:xfrm>
        </p:spPr>
        <p:txBody>
          <a:bodyPr anchor="ctr"/>
          <a:lstStyle/>
          <a:p>
            <a:r>
              <a:rPr lang="en-GB" sz="3808" dirty="0"/>
              <a:t>Evolving shape of finance</a:t>
            </a:r>
            <a:endParaRPr lang="en-US" sz="3808" dirty="0"/>
          </a:p>
        </p:txBody>
      </p:sp>
      <p:pic>
        <p:nvPicPr>
          <p:cNvPr id="8" name="Picture 7">
            <a:extLst>
              <a:ext uri="{FF2B5EF4-FFF2-40B4-BE49-F238E27FC236}">
                <a16:creationId xmlns:a16="http://schemas.microsoft.com/office/drawing/2014/main" id="{921C37C7-9CF8-1740-BBB9-2DE9A4AA4528}"/>
              </a:ext>
            </a:extLst>
          </p:cNvPr>
          <p:cNvPicPr>
            <a:picLocks noChangeAspect="1"/>
          </p:cNvPicPr>
          <p:nvPr/>
        </p:nvPicPr>
        <p:blipFill>
          <a:blip r:embed="rId2"/>
          <a:stretch>
            <a:fillRect/>
          </a:stretch>
        </p:blipFill>
        <p:spPr>
          <a:xfrm>
            <a:off x="3956655" y="1176337"/>
            <a:ext cx="5705474" cy="5248482"/>
          </a:xfrm>
          <a:prstGeom prst="rect">
            <a:avLst/>
          </a:prstGeom>
        </p:spPr>
      </p:pic>
    </p:spTree>
    <p:extLst>
      <p:ext uri="{BB962C8B-B14F-4D97-AF65-F5344CB8AC3E}">
        <p14:creationId xmlns:p14="http://schemas.microsoft.com/office/powerpoint/2010/main" val="1776688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ight Triangle 31"/>
          <p:cNvSpPr/>
          <p:nvPr/>
        </p:nvSpPr>
        <p:spPr>
          <a:xfrm>
            <a:off x="620460" y="5786872"/>
            <a:ext cx="11457323" cy="868457"/>
          </a:xfrm>
          <a:prstGeom prst="rtTriangl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448">
              <a:solidFill>
                <a:prstClr val="white"/>
              </a:solidFill>
              <a:latin typeface="Arial"/>
            </a:endParaRPr>
          </a:p>
        </p:txBody>
      </p:sp>
      <p:sp>
        <p:nvSpPr>
          <p:cNvPr id="33" name="Right Triangle 32"/>
          <p:cNvSpPr/>
          <p:nvPr/>
        </p:nvSpPr>
        <p:spPr>
          <a:xfrm rot="10800000">
            <a:off x="620460" y="5786870"/>
            <a:ext cx="11405495" cy="868457"/>
          </a:xfrm>
          <a:prstGeom prst="r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448">
              <a:solidFill>
                <a:prstClr val="white"/>
              </a:solidFill>
              <a:latin typeface="Arial"/>
            </a:endParaRPr>
          </a:p>
        </p:txBody>
      </p:sp>
      <p:sp>
        <p:nvSpPr>
          <p:cNvPr id="34" name="TextBox 33"/>
          <p:cNvSpPr txBox="1"/>
          <p:nvPr/>
        </p:nvSpPr>
        <p:spPr>
          <a:xfrm>
            <a:off x="1075230" y="6031980"/>
            <a:ext cx="4271391" cy="469039"/>
          </a:xfrm>
          <a:prstGeom prst="rect">
            <a:avLst/>
          </a:prstGeom>
          <a:noFill/>
        </p:spPr>
        <p:txBody>
          <a:bodyPr wrap="square" rtlCol="0">
            <a:spAutoFit/>
          </a:bodyPr>
          <a:lstStyle/>
          <a:p>
            <a:pPr defTabSz="621746"/>
            <a:r>
              <a:rPr lang="en-GB" sz="2448" b="1" dirty="0">
                <a:solidFill>
                  <a:prstClr val="white"/>
                </a:solidFill>
                <a:latin typeface="Arial"/>
              </a:rPr>
              <a:t>Navigator</a:t>
            </a:r>
            <a:endParaRPr lang="en-US" sz="2448" b="1" dirty="0">
              <a:solidFill>
                <a:prstClr val="white"/>
              </a:solidFill>
              <a:latin typeface="Arial"/>
            </a:endParaRPr>
          </a:p>
        </p:txBody>
      </p:sp>
      <p:sp>
        <p:nvSpPr>
          <p:cNvPr id="35" name="TextBox 34"/>
          <p:cNvSpPr txBox="1"/>
          <p:nvPr/>
        </p:nvSpPr>
        <p:spPr>
          <a:xfrm>
            <a:off x="7680801" y="5823446"/>
            <a:ext cx="4271391" cy="469039"/>
          </a:xfrm>
          <a:prstGeom prst="rect">
            <a:avLst/>
          </a:prstGeom>
          <a:noFill/>
        </p:spPr>
        <p:txBody>
          <a:bodyPr wrap="square" rtlCol="0">
            <a:spAutoFit/>
          </a:bodyPr>
          <a:lstStyle/>
          <a:p>
            <a:pPr algn="r" defTabSz="621746"/>
            <a:r>
              <a:rPr lang="en-GB" sz="2448" b="1" dirty="0">
                <a:solidFill>
                  <a:prstClr val="white"/>
                </a:solidFill>
                <a:latin typeface="Arial"/>
              </a:rPr>
              <a:t>Co-pilot</a:t>
            </a:r>
            <a:endParaRPr lang="en-US" sz="2448" b="1" dirty="0">
              <a:solidFill>
                <a:prstClr val="white"/>
              </a:solidFill>
              <a:latin typeface="Arial"/>
            </a:endParaRPr>
          </a:p>
        </p:txBody>
      </p:sp>
      <p:sp>
        <p:nvSpPr>
          <p:cNvPr id="37" name="Right Triangle 36"/>
          <p:cNvSpPr/>
          <p:nvPr/>
        </p:nvSpPr>
        <p:spPr>
          <a:xfrm rot="10800000">
            <a:off x="620459" y="877043"/>
            <a:ext cx="11365010" cy="868457"/>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448">
              <a:solidFill>
                <a:prstClr val="white"/>
              </a:solidFill>
              <a:latin typeface="Arial"/>
            </a:endParaRPr>
          </a:p>
        </p:txBody>
      </p:sp>
      <p:sp>
        <p:nvSpPr>
          <p:cNvPr id="38" name="TextBox 37"/>
          <p:cNvSpPr txBox="1"/>
          <p:nvPr/>
        </p:nvSpPr>
        <p:spPr>
          <a:xfrm>
            <a:off x="1049281" y="1138077"/>
            <a:ext cx="4271391" cy="469039"/>
          </a:xfrm>
          <a:prstGeom prst="rect">
            <a:avLst/>
          </a:prstGeom>
          <a:noFill/>
        </p:spPr>
        <p:txBody>
          <a:bodyPr wrap="square" rtlCol="0">
            <a:spAutoFit/>
          </a:bodyPr>
          <a:lstStyle/>
          <a:p>
            <a:pPr defTabSz="621746"/>
            <a:r>
              <a:rPr lang="en-GB" sz="2448" b="1" dirty="0">
                <a:solidFill>
                  <a:prstClr val="white"/>
                </a:solidFill>
                <a:latin typeface="Arial"/>
              </a:rPr>
              <a:t>Tech &amp; Automation</a:t>
            </a:r>
            <a:endParaRPr lang="en-US" sz="2448" b="1" dirty="0">
              <a:solidFill>
                <a:prstClr val="white"/>
              </a:solidFill>
              <a:latin typeface="Arial"/>
            </a:endParaRPr>
          </a:p>
        </p:txBody>
      </p:sp>
      <p:sp>
        <p:nvSpPr>
          <p:cNvPr id="39" name="TextBox 38"/>
          <p:cNvSpPr txBox="1"/>
          <p:nvPr/>
        </p:nvSpPr>
        <p:spPr>
          <a:xfrm>
            <a:off x="7638094" y="914287"/>
            <a:ext cx="4271391" cy="469039"/>
          </a:xfrm>
          <a:prstGeom prst="rect">
            <a:avLst/>
          </a:prstGeom>
          <a:noFill/>
        </p:spPr>
        <p:txBody>
          <a:bodyPr wrap="square" rtlCol="0">
            <a:spAutoFit/>
          </a:bodyPr>
          <a:lstStyle/>
          <a:p>
            <a:pPr algn="r" defTabSz="621746"/>
            <a:r>
              <a:rPr lang="en-GB" sz="2448" b="1" dirty="0">
                <a:solidFill>
                  <a:prstClr val="white"/>
                </a:solidFill>
                <a:latin typeface="Arial"/>
              </a:rPr>
              <a:t>Human Skills</a:t>
            </a:r>
            <a:endParaRPr lang="en-US" sz="2448" b="1" dirty="0">
              <a:solidFill>
                <a:prstClr val="white"/>
              </a:solidFill>
              <a:latin typeface="Arial"/>
            </a:endParaRPr>
          </a:p>
        </p:txBody>
      </p:sp>
      <p:sp>
        <p:nvSpPr>
          <p:cNvPr id="44" name="Rectangle 43">
            <a:extLst>
              <a:ext uri="{FF2B5EF4-FFF2-40B4-BE49-F238E27FC236}">
                <a16:creationId xmlns:a16="http://schemas.microsoft.com/office/drawing/2014/main" id="{DC33CB62-FCFD-5149-9C26-6343400AEEA8}"/>
              </a:ext>
            </a:extLst>
          </p:cNvPr>
          <p:cNvSpPr/>
          <p:nvPr/>
        </p:nvSpPr>
        <p:spPr>
          <a:xfrm>
            <a:off x="1286529" y="2983778"/>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720" dirty="0">
              <a:solidFill>
                <a:prstClr val="white"/>
              </a:solidFill>
              <a:latin typeface="Arial"/>
            </a:endParaRPr>
          </a:p>
        </p:txBody>
      </p:sp>
      <p:sp>
        <p:nvSpPr>
          <p:cNvPr id="45" name="Rectangle 44">
            <a:extLst>
              <a:ext uri="{FF2B5EF4-FFF2-40B4-BE49-F238E27FC236}">
                <a16:creationId xmlns:a16="http://schemas.microsoft.com/office/drawing/2014/main" id="{59B98B1D-4078-E94A-B320-D090D130EE34}"/>
              </a:ext>
            </a:extLst>
          </p:cNvPr>
          <p:cNvSpPr/>
          <p:nvPr/>
        </p:nvSpPr>
        <p:spPr>
          <a:xfrm>
            <a:off x="4048541"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720" dirty="0">
              <a:solidFill>
                <a:prstClr val="white"/>
              </a:solidFill>
              <a:latin typeface="Arial"/>
            </a:endParaRPr>
          </a:p>
        </p:txBody>
      </p:sp>
      <p:sp>
        <p:nvSpPr>
          <p:cNvPr id="46" name="Rectangle 45">
            <a:extLst>
              <a:ext uri="{FF2B5EF4-FFF2-40B4-BE49-F238E27FC236}">
                <a16:creationId xmlns:a16="http://schemas.microsoft.com/office/drawing/2014/main" id="{6D38175C-EC3E-014A-97A0-0B4C25140B3C}"/>
              </a:ext>
            </a:extLst>
          </p:cNvPr>
          <p:cNvSpPr/>
          <p:nvPr/>
        </p:nvSpPr>
        <p:spPr>
          <a:xfrm>
            <a:off x="6810554"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720" dirty="0">
              <a:solidFill>
                <a:prstClr val="white"/>
              </a:solidFill>
              <a:latin typeface="Arial"/>
            </a:endParaRPr>
          </a:p>
        </p:txBody>
      </p:sp>
      <p:sp>
        <p:nvSpPr>
          <p:cNvPr id="47" name="Rectangle 46">
            <a:extLst>
              <a:ext uri="{FF2B5EF4-FFF2-40B4-BE49-F238E27FC236}">
                <a16:creationId xmlns:a16="http://schemas.microsoft.com/office/drawing/2014/main" id="{1EE1D8CD-C8D0-EE44-ABA2-A71AE3128B62}"/>
              </a:ext>
            </a:extLst>
          </p:cNvPr>
          <p:cNvSpPr/>
          <p:nvPr/>
        </p:nvSpPr>
        <p:spPr>
          <a:xfrm>
            <a:off x="9572566" y="3299249"/>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720" dirty="0">
              <a:solidFill>
                <a:prstClr val="white"/>
              </a:solidFill>
              <a:latin typeface="Arial"/>
            </a:endParaRPr>
          </a:p>
        </p:txBody>
      </p:sp>
      <p:pic>
        <p:nvPicPr>
          <p:cNvPr id="48" name="Picture 47">
            <a:extLst>
              <a:ext uri="{FF2B5EF4-FFF2-40B4-BE49-F238E27FC236}">
                <a16:creationId xmlns:a16="http://schemas.microsoft.com/office/drawing/2014/main" id="{2F01F7AF-153E-EB45-AE5F-CB6CA50FA4A5}"/>
              </a:ext>
            </a:extLst>
          </p:cNvPr>
          <p:cNvPicPr>
            <a:picLocks noChangeAspect="1"/>
          </p:cNvPicPr>
          <p:nvPr/>
        </p:nvPicPr>
        <p:blipFill>
          <a:blip r:embed="rId3"/>
          <a:stretch>
            <a:fillRect/>
          </a:stretch>
        </p:blipFill>
        <p:spPr>
          <a:xfrm>
            <a:off x="1920076" y="3220643"/>
            <a:ext cx="919833" cy="896994"/>
          </a:xfrm>
          <a:prstGeom prst="rect">
            <a:avLst/>
          </a:prstGeom>
          <a:solidFill>
            <a:srgbClr val="0070C0"/>
          </a:solidFill>
        </p:spPr>
      </p:pic>
      <p:pic>
        <p:nvPicPr>
          <p:cNvPr id="49" name="Picture 48">
            <a:extLst>
              <a:ext uri="{FF2B5EF4-FFF2-40B4-BE49-F238E27FC236}">
                <a16:creationId xmlns:a16="http://schemas.microsoft.com/office/drawing/2014/main" id="{4AC2F32D-56A2-304B-909F-7B8D96558BC0}"/>
              </a:ext>
            </a:extLst>
          </p:cNvPr>
          <p:cNvPicPr>
            <a:picLocks noChangeAspect="1"/>
          </p:cNvPicPr>
          <p:nvPr/>
        </p:nvPicPr>
        <p:blipFill>
          <a:blip r:embed="rId4"/>
          <a:stretch>
            <a:fillRect/>
          </a:stretch>
        </p:blipFill>
        <p:spPr>
          <a:xfrm>
            <a:off x="4653500" y="3551186"/>
            <a:ext cx="977013" cy="896995"/>
          </a:xfrm>
          <a:prstGeom prst="rect">
            <a:avLst/>
          </a:prstGeom>
        </p:spPr>
      </p:pic>
      <p:pic>
        <p:nvPicPr>
          <p:cNvPr id="50" name="Picture 49">
            <a:extLst>
              <a:ext uri="{FF2B5EF4-FFF2-40B4-BE49-F238E27FC236}">
                <a16:creationId xmlns:a16="http://schemas.microsoft.com/office/drawing/2014/main" id="{88C2D231-92F5-A841-BF35-0488920C0C8F}"/>
              </a:ext>
            </a:extLst>
          </p:cNvPr>
          <p:cNvPicPr>
            <a:picLocks noChangeAspect="1"/>
          </p:cNvPicPr>
          <p:nvPr/>
        </p:nvPicPr>
        <p:blipFill>
          <a:blip r:embed="rId5"/>
          <a:stretch>
            <a:fillRect/>
          </a:stretch>
        </p:blipFill>
        <p:spPr>
          <a:xfrm>
            <a:off x="10181291" y="3551184"/>
            <a:ext cx="969478" cy="896994"/>
          </a:xfrm>
          <a:prstGeom prst="rect">
            <a:avLst/>
          </a:prstGeom>
        </p:spPr>
      </p:pic>
      <p:pic>
        <p:nvPicPr>
          <p:cNvPr id="51" name="Picture 50">
            <a:extLst>
              <a:ext uri="{FF2B5EF4-FFF2-40B4-BE49-F238E27FC236}">
                <a16:creationId xmlns:a16="http://schemas.microsoft.com/office/drawing/2014/main" id="{529EED02-3C25-9B47-882F-B7979E53029A}"/>
              </a:ext>
            </a:extLst>
          </p:cNvPr>
          <p:cNvPicPr>
            <a:picLocks noChangeAspect="1"/>
          </p:cNvPicPr>
          <p:nvPr/>
        </p:nvPicPr>
        <p:blipFill>
          <a:blip r:embed="rId6"/>
          <a:stretch>
            <a:fillRect/>
          </a:stretch>
        </p:blipFill>
        <p:spPr>
          <a:xfrm>
            <a:off x="7412312" y="3551185"/>
            <a:ext cx="983414" cy="896994"/>
          </a:xfrm>
          <a:prstGeom prst="rect">
            <a:avLst/>
          </a:prstGeom>
        </p:spPr>
      </p:pic>
      <p:sp>
        <p:nvSpPr>
          <p:cNvPr id="52" name="TextBox 51">
            <a:extLst>
              <a:ext uri="{FF2B5EF4-FFF2-40B4-BE49-F238E27FC236}">
                <a16:creationId xmlns:a16="http://schemas.microsoft.com/office/drawing/2014/main" id="{882D2D72-00ED-D94A-8296-DD088230A4D7}"/>
              </a:ext>
            </a:extLst>
          </p:cNvPr>
          <p:cNvSpPr txBox="1"/>
          <p:nvPr/>
        </p:nvSpPr>
        <p:spPr>
          <a:xfrm>
            <a:off x="1390672" y="4175600"/>
            <a:ext cx="1978178" cy="469039"/>
          </a:xfrm>
          <a:prstGeom prst="rect">
            <a:avLst/>
          </a:prstGeom>
          <a:noFill/>
        </p:spPr>
        <p:txBody>
          <a:bodyPr wrap="square" rtlCol="0">
            <a:spAutoFit/>
          </a:bodyPr>
          <a:lstStyle/>
          <a:p>
            <a:pPr algn="ctr" defTabSz="621746"/>
            <a:r>
              <a:rPr lang="en-GB" sz="2448" b="1" dirty="0">
                <a:solidFill>
                  <a:prstClr val="white"/>
                </a:solidFill>
                <a:latin typeface="Arial"/>
              </a:rPr>
              <a:t>Information</a:t>
            </a:r>
            <a:endParaRPr lang="en-US" sz="2448" b="1" dirty="0">
              <a:solidFill>
                <a:prstClr val="white"/>
              </a:solidFill>
              <a:latin typeface="Arial"/>
            </a:endParaRPr>
          </a:p>
        </p:txBody>
      </p:sp>
      <p:sp>
        <p:nvSpPr>
          <p:cNvPr id="53" name="TextBox 52">
            <a:extLst>
              <a:ext uri="{FF2B5EF4-FFF2-40B4-BE49-F238E27FC236}">
                <a16:creationId xmlns:a16="http://schemas.microsoft.com/office/drawing/2014/main" id="{CC71677E-D209-C945-86A8-26AFFE6AF0A7}"/>
              </a:ext>
            </a:extLst>
          </p:cNvPr>
          <p:cNvSpPr txBox="1"/>
          <p:nvPr/>
        </p:nvSpPr>
        <p:spPr>
          <a:xfrm>
            <a:off x="4158373" y="4508364"/>
            <a:ext cx="1978178" cy="469039"/>
          </a:xfrm>
          <a:prstGeom prst="rect">
            <a:avLst/>
          </a:prstGeom>
          <a:noFill/>
        </p:spPr>
        <p:txBody>
          <a:bodyPr wrap="square" rtlCol="0">
            <a:spAutoFit/>
          </a:bodyPr>
          <a:lstStyle/>
          <a:p>
            <a:pPr algn="ctr" defTabSz="621746"/>
            <a:r>
              <a:rPr lang="en-GB" sz="2448" b="1" dirty="0">
                <a:solidFill>
                  <a:prstClr val="white"/>
                </a:solidFill>
                <a:latin typeface="Arial"/>
              </a:rPr>
              <a:t>Insight</a:t>
            </a:r>
            <a:endParaRPr lang="en-US" sz="2448" b="1" dirty="0">
              <a:solidFill>
                <a:prstClr val="white"/>
              </a:solidFill>
              <a:latin typeface="Arial"/>
            </a:endParaRPr>
          </a:p>
        </p:txBody>
      </p:sp>
      <p:sp>
        <p:nvSpPr>
          <p:cNvPr id="54" name="TextBox 53">
            <a:extLst>
              <a:ext uri="{FF2B5EF4-FFF2-40B4-BE49-F238E27FC236}">
                <a16:creationId xmlns:a16="http://schemas.microsoft.com/office/drawing/2014/main" id="{B33429D6-B70C-F443-9487-E5083FB8075C}"/>
              </a:ext>
            </a:extLst>
          </p:cNvPr>
          <p:cNvSpPr txBox="1"/>
          <p:nvPr/>
        </p:nvSpPr>
        <p:spPr>
          <a:xfrm>
            <a:off x="6914930" y="4508363"/>
            <a:ext cx="1978178" cy="469039"/>
          </a:xfrm>
          <a:prstGeom prst="rect">
            <a:avLst/>
          </a:prstGeom>
          <a:noFill/>
        </p:spPr>
        <p:txBody>
          <a:bodyPr wrap="square" rtlCol="0">
            <a:spAutoFit/>
          </a:bodyPr>
          <a:lstStyle/>
          <a:p>
            <a:pPr algn="ctr" defTabSz="621746"/>
            <a:r>
              <a:rPr lang="en-GB" sz="2448" b="1" dirty="0">
                <a:solidFill>
                  <a:prstClr val="white"/>
                </a:solidFill>
                <a:latin typeface="Arial"/>
              </a:rPr>
              <a:t>Influence</a:t>
            </a:r>
            <a:endParaRPr lang="en-US" sz="2448" b="1" dirty="0">
              <a:solidFill>
                <a:prstClr val="white"/>
              </a:solidFill>
              <a:latin typeface="Arial"/>
            </a:endParaRPr>
          </a:p>
        </p:txBody>
      </p:sp>
      <p:sp>
        <p:nvSpPr>
          <p:cNvPr id="55" name="TextBox 54">
            <a:extLst>
              <a:ext uri="{FF2B5EF4-FFF2-40B4-BE49-F238E27FC236}">
                <a16:creationId xmlns:a16="http://schemas.microsoft.com/office/drawing/2014/main" id="{9597FA2E-A6B3-DC49-BB30-4EC00D2E0606}"/>
              </a:ext>
            </a:extLst>
          </p:cNvPr>
          <p:cNvSpPr txBox="1"/>
          <p:nvPr/>
        </p:nvSpPr>
        <p:spPr>
          <a:xfrm>
            <a:off x="9676941" y="4510790"/>
            <a:ext cx="1978178" cy="469039"/>
          </a:xfrm>
          <a:prstGeom prst="rect">
            <a:avLst/>
          </a:prstGeom>
          <a:noFill/>
        </p:spPr>
        <p:txBody>
          <a:bodyPr wrap="square" rtlCol="0">
            <a:spAutoFit/>
          </a:bodyPr>
          <a:lstStyle/>
          <a:p>
            <a:pPr algn="ctr" defTabSz="621746"/>
            <a:r>
              <a:rPr lang="en-GB" sz="2448" b="1" dirty="0">
                <a:solidFill>
                  <a:prstClr val="white"/>
                </a:solidFill>
                <a:latin typeface="Arial"/>
              </a:rPr>
              <a:t>Impact</a:t>
            </a:r>
            <a:endParaRPr lang="en-US" sz="2448" b="1" dirty="0">
              <a:solidFill>
                <a:prstClr val="white"/>
              </a:solidFill>
              <a:latin typeface="Arial"/>
            </a:endParaRPr>
          </a:p>
        </p:txBody>
      </p:sp>
      <p:sp>
        <p:nvSpPr>
          <p:cNvPr id="56" name="Rectangle 55">
            <a:extLst>
              <a:ext uri="{FF2B5EF4-FFF2-40B4-BE49-F238E27FC236}">
                <a16:creationId xmlns:a16="http://schemas.microsoft.com/office/drawing/2014/main" id="{6A32D37E-DE4D-E44E-B692-12AD5B60A2AA}"/>
              </a:ext>
            </a:extLst>
          </p:cNvPr>
          <p:cNvSpPr/>
          <p:nvPr/>
        </p:nvSpPr>
        <p:spPr>
          <a:xfrm>
            <a:off x="6566535" y="2330424"/>
            <a:ext cx="2651327" cy="3054022"/>
          </a:xfrm>
          <a:prstGeom prst="rect">
            <a:avLst/>
          </a:prstGeom>
          <a:solidFill>
            <a:srgbClr val="00B0F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7" name="Rectangle 56">
            <a:extLst>
              <a:ext uri="{FF2B5EF4-FFF2-40B4-BE49-F238E27FC236}">
                <a16:creationId xmlns:a16="http://schemas.microsoft.com/office/drawing/2014/main" id="{0DCB5C9D-59AD-CA4F-A340-385CAA428ECA}"/>
              </a:ext>
            </a:extLst>
          </p:cNvPr>
          <p:cNvSpPr/>
          <p:nvPr/>
        </p:nvSpPr>
        <p:spPr>
          <a:xfrm>
            <a:off x="9233486" y="2336006"/>
            <a:ext cx="2735740" cy="3054022"/>
          </a:xfrm>
          <a:prstGeom prst="rect">
            <a:avLst/>
          </a:prstGeom>
          <a:solidFill>
            <a:srgbClr val="0070C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8" name="Rectangle 57">
            <a:extLst>
              <a:ext uri="{FF2B5EF4-FFF2-40B4-BE49-F238E27FC236}">
                <a16:creationId xmlns:a16="http://schemas.microsoft.com/office/drawing/2014/main" id="{8378B829-6F47-0648-B02C-7A673E000EC7}"/>
              </a:ext>
            </a:extLst>
          </p:cNvPr>
          <p:cNvSpPr/>
          <p:nvPr/>
        </p:nvSpPr>
        <p:spPr>
          <a:xfrm>
            <a:off x="3899586" y="2337036"/>
            <a:ext cx="2666950" cy="3054022"/>
          </a:xfrm>
          <a:prstGeom prst="rect">
            <a:avLst/>
          </a:prstGeom>
          <a:solidFill>
            <a:srgbClr val="41B6E6">
              <a:lumMod val="60000"/>
              <a:lumOff val="40000"/>
            </a:srgbClr>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9" name="Rectangle 58">
            <a:extLst>
              <a:ext uri="{FF2B5EF4-FFF2-40B4-BE49-F238E27FC236}">
                <a16:creationId xmlns:a16="http://schemas.microsoft.com/office/drawing/2014/main" id="{50B6E55E-C3B4-1A4F-993F-32E5703DB0B1}"/>
              </a:ext>
            </a:extLst>
          </p:cNvPr>
          <p:cNvSpPr/>
          <p:nvPr/>
        </p:nvSpPr>
        <p:spPr>
          <a:xfrm>
            <a:off x="4065575"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0" name="Rectangle 59">
            <a:extLst>
              <a:ext uri="{FF2B5EF4-FFF2-40B4-BE49-F238E27FC236}">
                <a16:creationId xmlns:a16="http://schemas.microsoft.com/office/drawing/2014/main" id="{A02159AD-99DB-4241-85F7-930046D51676}"/>
              </a:ext>
            </a:extLst>
          </p:cNvPr>
          <p:cNvSpPr/>
          <p:nvPr/>
        </p:nvSpPr>
        <p:spPr>
          <a:xfrm>
            <a:off x="6827588"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1" name="Rectangle 60">
            <a:extLst>
              <a:ext uri="{FF2B5EF4-FFF2-40B4-BE49-F238E27FC236}">
                <a16:creationId xmlns:a16="http://schemas.microsoft.com/office/drawing/2014/main" id="{4028E2F9-C19F-3A46-A5B3-CAFBE61F2ABD}"/>
              </a:ext>
            </a:extLst>
          </p:cNvPr>
          <p:cNvSpPr/>
          <p:nvPr/>
        </p:nvSpPr>
        <p:spPr>
          <a:xfrm>
            <a:off x="9589600" y="2990315"/>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pic>
        <p:nvPicPr>
          <p:cNvPr id="62" name="Picture 61">
            <a:extLst>
              <a:ext uri="{FF2B5EF4-FFF2-40B4-BE49-F238E27FC236}">
                <a16:creationId xmlns:a16="http://schemas.microsoft.com/office/drawing/2014/main" id="{CCA0BA04-C5AD-0347-B7B8-078410EBDA6D}"/>
              </a:ext>
            </a:extLst>
          </p:cNvPr>
          <p:cNvPicPr>
            <a:picLocks noChangeAspect="1"/>
          </p:cNvPicPr>
          <p:nvPr/>
        </p:nvPicPr>
        <p:blipFill>
          <a:blip r:embed="rId4"/>
          <a:stretch>
            <a:fillRect/>
          </a:stretch>
        </p:blipFill>
        <p:spPr>
          <a:xfrm>
            <a:off x="4670534" y="3242252"/>
            <a:ext cx="977013" cy="896995"/>
          </a:xfrm>
          <a:prstGeom prst="rect">
            <a:avLst/>
          </a:prstGeom>
        </p:spPr>
      </p:pic>
      <p:pic>
        <p:nvPicPr>
          <p:cNvPr id="63" name="Picture 62">
            <a:extLst>
              <a:ext uri="{FF2B5EF4-FFF2-40B4-BE49-F238E27FC236}">
                <a16:creationId xmlns:a16="http://schemas.microsoft.com/office/drawing/2014/main" id="{6B437457-52CE-E640-9045-FD98951CD1D0}"/>
              </a:ext>
            </a:extLst>
          </p:cNvPr>
          <p:cNvPicPr>
            <a:picLocks noChangeAspect="1"/>
          </p:cNvPicPr>
          <p:nvPr/>
        </p:nvPicPr>
        <p:blipFill>
          <a:blip r:embed="rId5"/>
          <a:stretch>
            <a:fillRect/>
          </a:stretch>
        </p:blipFill>
        <p:spPr>
          <a:xfrm>
            <a:off x="10198325" y="3242250"/>
            <a:ext cx="969478" cy="896994"/>
          </a:xfrm>
          <a:prstGeom prst="rect">
            <a:avLst/>
          </a:prstGeom>
        </p:spPr>
      </p:pic>
      <p:pic>
        <p:nvPicPr>
          <p:cNvPr id="67" name="Picture 66">
            <a:extLst>
              <a:ext uri="{FF2B5EF4-FFF2-40B4-BE49-F238E27FC236}">
                <a16:creationId xmlns:a16="http://schemas.microsoft.com/office/drawing/2014/main" id="{587A0342-8FD2-CF43-9481-352E3594F026}"/>
              </a:ext>
            </a:extLst>
          </p:cNvPr>
          <p:cNvPicPr>
            <a:picLocks noChangeAspect="1"/>
          </p:cNvPicPr>
          <p:nvPr/>
        </p:nvPicPr>
        <p:blipFill>
          <a:blip r:embed="rId6"/>
          <a:stretch>
            <a:fillRect/>
          </a:stretch>
        </p:blipFill>
        <p:spPr>
          <a:xfrm>
            <a:off x="7429346" y="3242251"/>
            <a:ext cx="983414" cy="896994"/>
          </a:xfrm>
          <a:prstGeom prst="rect">
            <a:avLst/>
          </a:prstGeom>
        </p:spPr>
      </p:pic>
      <p:sp>
        <p:nvSpPr>
          <p:cNvPr id="71" name="TextBox 70">
            <a:extLst>
              <a:ext uri="{FF2B5EF4-FFF2-40B4-BE49-F238E27FC236}">
                <a16:creationId xmlns:a16="http://schemas.microsoft.com/office/drawing/2014/main" id="{C47BEAA6-E13B-4944-9EFE-9797E04E2D18}"/>
              </a:ext>
            </a:extLst>
          </p:cNvPr>
          <p:cNvSpPr txBox="1"/>
          <p:nvPr/>
        </p:nvSpPr>
        <p:spPr>
          <a:xfrm>
            <a:off x="4175407" y="4199429"/>
            <a:ext cx="1978178" cy="427168"/>
          </a:xfrm>
          <a:prstGeom prst="rect">
            <a:avLst/>
          </a:prstGeom>
          <a:noFill/>
        </p:spPr>
        <p:txBody>
          <a:bodyPr wrap="square" rtlCol="0">
            <a:spAutoFit/>
          </a:bodyPr>
          <a:lstStyle/>
          <a:p>
            <a:pPr algn="ctr" defTabSz="1243493">
              <a:defRPr/>
            </a:pPr>
            <a:r>
              <a:rPr lang="en-GB" sz="2176" kern="0" dirty="0">
                <a:solidFill>
                  <a:srgbClr val="FFFFFF"/>
                </a:solidFill>
                <a:latin typeface="Arial"/>
              </a:rPr>
              <a:t>Insight</a:t>
            </a:r>
            <a:endParaRPr lang="en-US" sz="2176" kern="0" dirty="0">
              <a:solidFill>
                <a:srgbClr val="FFFFFF"/>
              </a:solidFill>
              <a:latin typeface="Arial"/>
            </a:endParaRPr>
          </a:p>
        </p:txBody>
      </p:sp>
      <p:sp>
        <p:nvSpPr>
          <p:cNvPr id="75" name="TextBox 74">
            <a:extLst>
              <a:ext uri="{FF2B5EF4-FFF2-40B4-BE49-F238E27FC236}">
                <a16:creationId xmlns:a16="http://schemas.microsoft.com/office/drawing/2014/main" id="{1BC279AD-D29B-F949-844F-C4B22DE856D1}"/>
              </a:ext>
            </a:extLst>
          </p:cNvPr>
          <p:cNvSpPr txBox="1"/>
          <p:nvPr/>
        </p:nvSpPr>
        <p:spPr>
          <a:xfrm>
            <a:off x="6931964" y="4199429"/>
            <a:ext cx="1978178" cy="427168"/>
          </a:xfrm>
          <a:prstGeom prst="rect">
            <a:avLst/>
          </a:prstGeom>
          <a:noFill/>
        </p:spPr>
        <p:txBody>
          <a:bodyPr wrap="square" rtlCol="0">
            <a:spAutoFit/>
          </a:bodyPr>
          <a:lstStyle/>
          <a:p>
            <a:pPr algn="ctr" defTabSz="1243493">
              <a:defRPr/>
            </a:pPr>
            <a:r>
              <a:rPr lang="en-GB" sz="2176" kern="0" dirty="0">
                <a:solidFill>
                  <a:srgbClr val="FFFFFF"/>
                </a:solidFill>
                <a:latin typeface="Arial"/>
              </a:rPr>
              <a:t>Influence</a:t>
            </a:r>
            <a:endParaRPr lang="en-US" sz="2176" kern="0" dirty="0">
              <a:solidFill>
                <a:srgbClr val="FFFFFF"/>
              </a:solidFill>
              <a:latin typeface="Arial"/>
            </a:endParaRPr>
          </a:p>
        </p:txBody>
      </p:sp>
      <p:sp>
        <p:nvSpPr>
          <p:cNvPr id="87" name="TextBox 86">
            <a:extLst>
              <a:ext uri="{FF2B5EF4-FFF2-40B4-BE49-F238E27FC236}">
                <a16:creationId xmlns:a16="http://schemas.microsoft.com/office/drawing/2014/main" id="{838A286B-C8F5-F34C-80FB-4D89B9CF580C}"/>
              </a:ext>
            </a:extLst>
          </p:cNvPr>
          <p:cNvSpPr txBox="1"/>
          <p:nvPr/>
        </p:nvSpPr>
        <p:spPr>
          <a:xfrm>
            <a:off x="9693975" y="4201855"/>
            <a:ext cx="1978178" cy="427168"/>
          </a:xfrm>
          <a:prstGeom prst="rect">
            <a:avLst/>
          </a:prstGeom>
          <a:noFill/>
        </p:spPr>
        <p:txBody>
          <a:bodyPr wrap="square" rtlCol="0">
            <a:spAutoFit/>
          </a:bodyPr>
          <a:lstStyle/>
          <a:p>
            <a:pPr algn="ctr" defTabSz="1243493">
              <a:defRPr/>
            </a:pPr>
            <a:r>
              <a:rPr lang="en-GB" sz="2176" kern="0" dirty="0">
                <a:solidFill>
                  <a:srgbClr val="FFFFFF"/>
                </a:solidFill>
                <a:latin typeface="Arial"/>
              </a:rPr>
              <a:t>Impact</a:t>
            </a:r>
            <a:endParaRPr lang="en-US" sz="2176" kern="0" dirty="0">
              <a:solidFill>
                <a:srgbClr val="FFFFFF"/>
              </a:solidFill>
              <a:latin typeface="Arial"/>
            </a:endParaRPr>
          </a:p>
        </p:txBody>
      </p:sp>
      <p:sp>
        <p:nvSpPr>
          <p:cNvPr id="88" name="Curved Up Arrow 87">
            <a:extLst>
              <a:ext uri="{FF2B5EF4-FFF2-40B4-BE49-F238E27FC236}">
                <a16:creationId xmlns:a16="http://schemas.microsoft.com/office/drawing/2014/main" id="{75377427-B839-8C4E-8DAF-4551BE18FE67}"/>
              </a:ext>
            </a:extLst>
          </p:cNvPr>
          <p:cNvSpPr/>
          <p:nvPr/>
        </p:nvSpPr>
        <p:spPr>
          <a:xfrm>
            <a:off x="2828027"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9" name="Curved Up Arrow 88">
            <a:extLst>
              <a:ext uri="{FF2B5EF4-FFF2-40B4-BE49-F238E27FC236}">
                <a16:creationId xmlns:a16="http://schemas.microsoft.com/office/drawing/2014/main" id="{FFDB6DBB-27B7-1E47-93FB-0227ED47B21B}"/>
              </a:ext>
            </a:extLst>
          </p:cNvPr>
          <p:cNvSpPr/>
          <p:nvPr/>
        </p:nvSpPr>
        <p:spPr>
          <a:xfrm>
            <a:off x="8412760"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0" name="Curved Up Arrow 89">
            <a:extLst>
              <a:ext uri="{FF2B5EF4-FFF2-40B4-BE49-F238E27FC236}">
                <a16:creationId xmlns:a16="http://schemas.microsoft.com/office/drawing/2014/main" id="{61B4A68B-7DC1-7641-9B27-303C8B47976A}"/>
              </a:ext>
            </a:extLst>
          </p:cNvPr>
          <p:cNvSpPr/>
          <p:nvPr/>
        </p:nvSpPr>
        <p:spPr>
          <a:xfrm flipV="1">
            <a:off x="5726496"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3" name="Curved Up Arrow 92">
            <a:extLst>
              <a:ext uri="{FF2B5EF4-FFF2-40B4-BE49-F238E27FC236}">
                <a16:creationId xmlns:a16="http://schemas.microsoft.com/office/drawing/2014/main" id="{DEC62A69-CA0C-9B4A-BF40-832576E3A6B9}"/>
              </a:ext>
            </a:extLst>
          </p:cNvPr>
          <p:cNvSpPr/>
          <p:nvPr/>
        </p:nvSpPr>
        <p:spPr>
          <a:xfrm flipV="1">
            <a:off x="620459" y="2455133"/>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4" name="TextBox 93">
            <a:extLst>
              <a:ext uri="{FF2B5EF4-FFF2-40B4-BE49-F238E27FC236}">
                <a16:creationId xmlns:a16="http://schemas.microsoft.com/office/drawing/2014/main" id="{19F19919-E58E-7246-AFE3-D3F7FDC42048}"/>
              </a:ext>
            </a:extLst>
          </p:cNvPr>
          <p:cNvSpPr txBox="1"/>
          <p:nvPr/>
        </p:nvSpPr>
        <p:spPr>
          <a:xfrm>
            <a:off x="692999" y="194086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Assembler</a:t>
            </a:r>
            <a:endParaRPr lang="en-US" sz="1904" b="1" kern="0" dirty="0">
              <a:solidFill>
                <a:srgbClr val="72246C">
                  <a:lumMod val="50000"/>
                </a:srgbClr>
              </a:solidFill>
              <a:latin typeface="Arial"/>
            </a:endParaRPr>
          </a:p>
        </p:txBody>
      </p:sp>
      <p:sp>
        <p:nvSpPr>
          <p:cNvPr id="95" name="TextBox 94">
            <a:extLst>
              <a:ext uri="{FF2B5EF4-FFF2-40B4-BE49-F238E27FC236}">
                <a16:creationId xmlns:a16="http://schemas.microsoft.com/office/drawing/2014/main" id="{00F4B5B5-9015-0E4C-AC82-7A50BC66B065}"/>
              </a:ext>
            </a:extLst>
          </p:cNvPr>
          <p:cNvSpPr txBox="1"/>
          <p:nvPr/>
        </p:nvSpPr>
        <p:spPr>
          <a:xfrm>
            <a:off x="2828027" y="538444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Analyser</a:t>
            </a:r>
            <a:endParaRPr lang="en-US" sz="1904" b="1" kern="0" dirty="0">
              <a:solidFill>
                <a:srgbClr val="72246C">
                  <a:lumMod val="50000"/>
                </a:srgbClr>
              </a:solidFill>
              <a:latin typeface="Arial"/>
            </a:endParaRPr>
          </a:p>
        </p:txBody>
      </p:sp>
      <p:sp>
        <p:nvSpPr>
          <p:cNvPr id="96" name="TextBox 95">
            <a:extLst>
              <a:ext uri="{FF2B5EF4-FFF2-40B4-BE49-F238E27FC236}">
                <a16:creationId xmlns:a16="http://schemas.microsoft.com/office/drawing/2014/main" id="{BD6F586B-515D-4F46-A403-B7738FE80129}"/>
              </a:ext>
            </a:extLst>
          </p:cNvPr>
          <p:cNvSpPr txBox="1"/>
          <p:nvPr/>
        </p:nvSpPr>
        <p:spPr>
          <a:xfrm>
            <a:off x="7933424" y="5390028"/>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Actuator</a:t>
            </a:r>
            <a:endParaRPr lang="en-US" sz="1904" b="1" kern="0" dirty="0">
              <a:solidFill>
                <a:srgbClr val="72246C">
                  <a:lumMod val="50000"/>
                </a:srgbClr>
              </a:solidFill>
              <a:latin typeface="Arial"/>
            </a:endParaRPr>
          </a:p>
        </p:txBody>
      </p:sp>
      <p:sp>
        <p:nvSpPr>
          <p:cNvPr id="97" name="TextBox 96">
            <a:extLst>
              <a:ext uri="{FF2B5EF4-FFF2-40B4-BE49-F238E27FC236}">
                <a16:creationId xmlns:a16="http://schemas.microsoft.com/office/drawing/2014/main" id="{38A00762-F2DE-3642-B2A7-8DC5C31BFF83}"/>
              </a:ext>
            </a:extLst>
          </p:cNvPr>
          <p:cNvSpPr txBox="1"/>
          <p:nvPr/>
        </p:nvSpPr>
        <p:spPr>
          <a:xfrm>
            <a:off x="10038589" y="1867246"/>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Architect</a:t>
            </a:r>
            <a:endParaRPr lang="en-US" sz="1904" b="1" kern="0" dirty="0">
              <a:solidFill>
                <a:srgbClr val="72246C">
                  <a:lumMod val="50000"/>
                </a:srgbClr>
              </a:solidFill>
              <a:latin typeface="Arial"/>
            </a:endParaRPr>
          </a:p>
        </p:txBody>
      </p:sp>
      <p:sp>
        <p:nvSpPr>
          <p:cNvPr id="98" name="Curved Up Arrow 97">
            <a:extLst>
              <a:ext uri="{FF2B5EF4-FFF2-40B4-BE49-F238E27FC236}">
                <a16:creationId xmlns:a16="http://schemas.microsoft.com/office/drawing/2014/main" id="{161D6E49-E644-7A42-831A-120AF453CBD5}"/>
              </a:ext>
            </a:extLst>
          </p:cNvPr>
          <p:cNvSpPr/>
          <p:nvPr/>
        </p:nvSpPr>
        <p:spPr>
          <a:xfrm flipV="1">
            <a:off x="10517925"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9" name="TextBox 98">
            <a:extLst>
              <a:ext uri="{FF2B5EF4-FFF2-40B4-BE49-F238E27FC236}">
                <a16:creationId xmlns:a16="http://schemas.microsoft.com/office/drawing/2014/main" id="{23E9CECA-C8F3-C242-B3DF-1B5709791FA7}"/>
              </a:ext>
            </a:extLst>
          </p:cNvPr>
          <p:cNvSpPr txBox="1"/>
          <p:nvPr/>
        </p:nvSpPr>
        <p:spPr>
          <a:xfrm>
            <a:off x="5726496" y="1877943"/>
            <a:ext cx="1911597"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Advisor</a:t>
            </a:r>
            <a:endParaRPr lang="en-US" sz="1904" b="1" kern="0" dirty="0">
              <a:solidFill>
                <a:srgbClr val="72246C">
                  <a:lumMod val="50000"/>
                </a:srgbClr>
              </a:solidFill>
              <a:latin typeface="Arial"/>
            </a:endParaRPr>
          </a:p>
        </p:txBody>
      </p:sp>
    </p:spTree>
    <p:extLst>
      <p:ext uri="{BB962C8B-B14F-4D97-AF65-F5344CB8AC3E}">
        <p14:creationId xmlns:p14="http://schemas.microsoft.com/office/powerpoint/2010/main" val="382876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0FBB8BA-9C6A-4A48-A369-70FBD2FA98DA}" type="slidenum">
              <a:rPr lang="en-US" smtClean="0"/>
              <a:pPr/>
              <a:t>13</a:t>
            </a:fld>
            <a:endParaRPr lang="en-US" dirty="0"/>
          </a:p>
        </p:txBody>
      </p:sp>
      <p:grpSp>
        <p:nvGrpSpPr>
          <p:cNvPr id="9" name="Group 8"/>
          <p:cNvGrpSpPr/>
          <p:nvPr/>
        </p:nvGrpSpPr>
        <p:grpSpPr>
          <a:xfrm>
            <a:off x="622619" y="513556"/>
            <a:ext cx="11034083" cy="5532780"/>
            <a:chOff x="457201" y="377649"/>
            <a:chExt cx="8114033" cy="4068590"/>
          </a:xfrm>
        </p:grpSpPr>
        <p:sp>
          <p:nvSpPr>
            <p:cNvPr id="10" name="TextBox 9"/>
            <p:cNvSpPr txBox="1"/>
            <p:nvPr/>
          </p:nvSpPr>
          <p:spPr>
            <a:xfrm>
              <a:off x="457201" y="796624"/>
              <a:ext cx="5135396" cy="2838045"/>
            </a:xfrm>
            <a:prstGeom prst="rect">
              <a:avLst/>
            </a:prstGeom>
            <a:noFill/>
          </p:spPr>
          <p:txBody>
            <a:bodyPr wrap="square" rtlCol="0">
              <a:spAutoFit/>
            </a:bodyPr>
            <a:lstStyle/>
            <a:p>
              <a:pPr algn="ctr"/>
              <a:r>
                <a:rPr lang="en-GB" sz="4896" b="1" dirty="0">
                  <a:solidFill>
                    <a:schemeClr val="tx1">
                      <a:lumMod val="65000"/>
                      <a:lumOff val="35000"/>
                    </a:schemeClr>
                  </a:solidFill>
                </a:rPr>
                <a:t>The hardest part of digitally transforming a company is not the technology -  it’s the sociology</a:t>
              </a:r>
              <a:endParaRPr lang="en-US" sz="4896" b="1" dirty="0">
                <a:solidFill>
                  <a:schemeClr val="tx1">
                    <a:lumMod val="65000"/>
                    <a:lumOff val="35000"/>
                  </a:schemeClr>
                </a:solidFill>
              </a:endParaRPr>
            </a:p>
          </p:txBody>
        </p:sp>
        <p:sp>
          <p:nvSpPr>
            <p:cNvPr id="11" name="TextBox 10"/>
            <p:cNvSpPr txBox="1"/>
            <p:nvPr/>
          </p:nvSpPr>
          <p:spPr>
            <a:xfrm>
              <a:off x="457201" y="377649"/>
              <a:ext cx="233795" cy="1175862"/>
            </a:xfrm>
            <a:prstGeom prst="rect">
              <a:avLst/>
            </a:prstGeom>
            <a:noFill/>
          </p:spPr>
          <p:txBody>
            <a:bodyPr wrap="square" rtlCol="0">
              <a:spAutoFit/>
            </a:bodyPr>
            <a:lstStyle/>
            <a:p>
              <a:pPr algn="ctr"/>
              <a:r>
                <a:rPr lang="en-GB" sz="9791" dirty="0">
                  <a:solidFill>
                    <a:srgbClr val="595959"/>
                  </a:solidFill>
                  <a:latin typeface="Arial" panose="020B0604020202020204" pitchFamily="34" charset="0"/>
                  <a:cs typeface="Arial" panose="020B0604020202020204" pitchFamily="34" charset="0"/>
                </a:rPr>
                <a:t>“</a:t>
              </a:r>
              <a:endParaRPr lang="en-US" sz="9791" dirty="0">
                <a:solidFill>
                  <a:srgbClr val="595959"/>
                </a:solidFill>
                <a:latin typeface="Arial" panose="020B0604020202020204" pitchFamily="34" charset="0"/>
                <a:cs typeface="Arial" panose="020B0604020202020204" pitchFamily="34" charset="0"/>
              </a:endParaRPr>
            </a:p>
          </p:txBody>
        </p:sp>
        <p:sp>
          <p:nvSpPr>
            <p:cNvPr id="12" name="TextBox 11"/>
            <p:cNvSpPr txBox="1"/>
            <p:nvPr/>
          </p:nvSpPr>
          <p:spPr>
            <a:xfrm>
              <a:off x="4912452" y="3270377"/>
              <a:ext cx="205220" cy="1175862"/>
            </a:xfrm>
            <a:prstGeom prst="rect">
              <a:avLst/>
            </a:prstGeom>
            <a:noFill/>
          </p:spPr>
          <p:txBody>
            <a:bodyPr wrap="square" rtlCol="0">
              <a:spAutoFit/>
            </a:bodyPr>
            <a:lstStyle/>
            <a:p>
              <a:r>
                <a:rPr lang="en-GB" sz="9791" dirty="0">
                  <a:solidFill>
                    <a:srgbClr val="595959"/>
                  </a:solidFill>
                  <a:latin typeface="Arial" panose="020B0604020202020204" pitchFamily="34" charset="0"/>
                  <a:cs typeface="Arial" panose="020B0604020202020204" pitchFamily="34" charset="0"/>
                </a:rPr>
                <a:t>”</a:t>
              </a:r>
              <a:endParaRPr lang="en-US" sz="9791" dirty="0">
                <a:solidFill>
                  <a:srgbClr val="595959"/>
                </a:solidFill>
                <a:latin typeface="Arial" panose="020B0604020202020204" pitchFamily="34" charset="0"/>
                <a:cs typeface="Arial" panose="020B0604020202020204" pitchFamily="34" charset="0"/>
              </a:endParaRPr>
            </a:p>
          </p:txBody>
        </p:sp>
        <p:pic>
          <p:nvPicPr>
            <p:cNvPr id="13" name="Picture 2" descr="Image result for pictures of safra catz"/>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484" y="941909"/>
              <a:ext cx="2571750" cy="25717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202169" y="3658946"/>
              <a:ext cx="1968643" cy="683507"/>
            </a:xfrm>
            <a:prstGeom prst="rect">
              <a:avLst/>
            </a:prstGeom>
            <a:noFill/>
          </p:spPr>
          <p:txBody>
            <a:bodyPr wrap="square" rtlCol="0">
              <a:spAutoFit/>
            </a:bodyPr>
            <a:lstStyle/>
            <a:p>
              <a:r>
                <a:rPr lang="en-GB" sz="2720" b="1" dirty="0" err="1">
                  <a:solidFill>
                    <a:schemeClr val="tx1">
                      <a:lumMod val="65000"/>
                      <a:lumOff val="35000"/>
                    </a:schemeClr>
                  </a:solidFill>
                </a:rPr>
                <a:t>Safra</a:t>
              </a:r>
              <a:r>
                <a:rPr lang="en-GB" sz="2720" b="1" dirty="0">
                  <a:solidFill>
                    <a:schemeClr val="tx1">
                      <a:lumMod val="65000"/>
                      <a:lumOff val="35000"/>
                    </a:schemeClr>
                  </a:solidFill>
                </a:rPr>
                <a:t> Catz</a:t>
              </a:r>
            </a:p>
            <a:p>
              <a:r>
                <a:rPr lang="en-GB" sz="2720" b="1" dirty="0">
                  <a:solidFill>
                    <a:schemeClr val="tx1">
                      <a:lumMod val="65000"/>
                      <a:lumOff val="35000"/>
                    </a:schemeClr>
                  </a:solidFill>
                </a:rPr>
                <a:t>CEO, Oracle</a:t>
              </a:r>
              <a:endParaRPr lang="en-US" sz="2720" b="1" dirty="0">
                <a:solidFill>
                  <a:schemeClr val="tx1">
                    <a:lumMod val="65000"/>
                    <a:lumOff val="35000"/>
                  </a:schemeClr>
                </a:solidFill>
              </a:endParaRPr>
            </a:p>
          </p:txBody>
        </p:sp>
      </p:grpSp>
    </p:spTree>
    <p:extLst>
      <p:ext uri="{BB962C8B-B14F-4D97-AF65-F5344CB8AC3E}">
        <p14:creationId xmlns:p14="http://schemas.microsoft.com/office/powerpoint/2010/main" val="192724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B1B0-F4EE-6A4B-B416-D6CCF8701333}"/>
              </a:ext>
            </a:extLst>
          </p:cNvPr>
          <p:cNvSpPr>
            <a:spLocks noGrp="1"/>
          </p:cNvSpPr>
          <p:nvPr>
            <p:ph type="title"/>
          </p:nvPr>
        </p:nvSpPr>
        <p:spPr>
          <a:xfrm>
            <a:off x="695104" y="188779"/>
            <a:ext cx="10571004" cy="804167"/>
          </a:xfrm>
        </p:spPr>
        <p:txBody>
          <a:bodyPr/>
          <a:lstStyle/>
          <a:p>
            <a:r>
              <a:rPr lang="en-US" dirty="0"/>
              <a:t>The rising need for Human Skills</a:t>
            </a:r>
            <a:br>
              <a:rPr lang="en-US" dirty="0"/>
            </a:br>
            <a:endParaRPr lang="en-US" dirty="0"/>
          </a:p>
        </p:txBody>
      </p:sp>
      <p:sp>
        <p:nvSpPr>
          <p:cNvPr id="3" name="Slide Number Placeholder 2">
            <a:extLst>
              <a:ext uri="{FF2B5EF4-FFF2-40B4-BE49-F238E27FC236}">
                <a16:creationId xmlns:a16="http://schemas.microsoft.com/office/drawing/2014/main" id="{3A20ED00-1E63-AB4B-9FB3-906174E6BF66}"/>
              </a:ext>
            </a:extLst>
          </p:cNvPr>
          <p:cNvSpPr>
            <a:spLocks noGrp="1"/>
          </p:cNvSpPr>
          <p:nvPr>
            <p:ph type="sldNum" sz="quarter" idx="4"/>
          </p:nvPr>
        </p:nvSpPr>
        <p:spPr/>
        <p:txBody>
          <a:bodyPr/>
          <a:lstStyle/>
          <a:p>
            <a:fld id="{80FBB8BA-9C6A-4A48-A369-70FBD2FA98DA}" type="slidenum">
              <a:rPr lang="en-US" smtClean="0"/>
              <a:pPr/>
              <a:t>14</a:t>
            </a:fld>
            <a:endParaRPr lang="en-US" dirty="0"/>
          </a:p>
        </p:txBody>
      </p:sp>
      <p:sp>
        <p:nvSpPr>
          <p:cNvPr id="6" name="TextBox 5">
            <a:extLst>
              <a:ext uri="{FF2B5EF4-FFF2-40B4-BE49-F238E27FC236}">
                <a16:creationId xmlns:a16="http://schemas.microsoft.com/office/drawing/2014/main" id="{A890ED48-EAA8-9A44-B07C-B032B49C1F3C}"/>
              </a:ext>
            </a:extLst>
          </p:cNvPr>
          <p:cNvSpPr txBox="1"/>
          <p:nvPr/>
        </p:nvSpPr>
        <p:spPr>
          <a:xfrm>
            <a:off x="1389181" y="992946"/>
            <a:ext cx="5772734" cy="5262979"/>
          </a:xfrm>
          <a:prstGeom prst="rect">
            <a:avLst/>
          </a:prstGeom>
          <a:noFill/>
        </p:spPr>
        <p:txBody>
          <a:bodyPr wrap="none" rtlCol="0">
            <a:spAutoFit/>
          </a:bodyPr>
          <a:lstStyle/>
          <a:p>
            <a:r>
              <a:rPr lang="en-US" sz="2800" b="1" dirty="0"/>
              <a:t>TOP SKILLS IN 2020</a:t>
            </a:r>
          </a:p>
          <a:p>
            <a:endParaRPr lang="en-US" sz="2800" dirty="0"/>
          </a:p>
          <a:p>
            <a:pPr marL="342900" indent="-342900">
              <a:buAutoNum type="arabicPeriod"/>
            </a:pPr>
            <a:r>
              <a:rPr lang="en-US" sz="2800" dirty="0"/>
              <a:t>Complex problem-solving</a:t>
            </a:r>
          </a:p>
          <a:p>
            <a:pPr marL="342900" indent="-342900">
              <a:buAutoNum type="arabicPeriod"/>
            </a:pPr>
            <a:r>
              <a:rPr lang="en-US" sz="2800" dirty="0"/>
              <a:t>Critical thinking</a:t>
            </a:r>
          </a:p>
          <a:p>
            <a:pPr marL="342900" indent="-342900">
              <a:buAutoNum type="arabicPeriod"/>
            </a:pPr>
            <a:r>
              <a:rPr lang="en-US" sz="2800" dirty="0"/>
              <a:t>Creativity</a:t>
            </a:r>
          </a:p>
          <a:p>
            <a:pPr marL="342900" indent="-342900">
              <a:buAutoNum type="arabicPeriod"/>
            </a:pPr>
            <a:r>
              <a:rPr lang="en-US" sz="2800" dirty="0"/>
              <a:t>People management</a:t>
            </a:r>
          </a:p>
          <a:p>
            <a:pPr marL="342900" indent="-342900">
              <a:buAutoNum type="arabicPeriod"/>
            </a:pPr>
            <a:r>
              <a:rPr lang="en-US" sz="2800" dirty="0"/>
              <a:t>Coordinating with others</a:t>
            </a:r>
          </a:p>
          <a:p>
            <a:pPr marL="342900" indent="-342900">
              <a:buAutoNum type="arabicPeriod"/>
            </a:pPr>
            <a:r>
              <a:rPr lang="en-US" sz="2800" dirty="0"/>
              <a:t>Emotional intelligence</a:t>
            </a:r>
          </a:p>
          <a:p>
            <a:pPr marL="342900" indent="-342900">
              <a:buAutoNum type="arabicPeriod"/>
            </a:pPr>
            <a:r>
              <a:rPr lang="en-US" sz="2800" dirty="0"/>
              <a:t>Judgement and Decision-making</a:t>
            </a:r>
          </a:p>
          <a:p>
            <a:pPr marL="342900" indent="-342900">
              <a:buAutoNum type="arabicPeriod"/>
            </a:pPr>
            <a:r>
              <a:rPr lang="en-US" sz="2800" dirty="0"/>
              <a:t>Service orientation</a:t>
            </a:r>
          </a:p>
          <a:p>
            <a:pPr marL="342900" indent="-342900">
              <a:buAutoNum type="arabicPeriod"/>
            </a:pPr>
            <a:r>
              <a:rPr lang="en-US" sz="2800" dirty="0"/>
              <a:t>Negotiation</a:t>
            </a:r>
          </a:p>
          <a:p>
            <a:pPr marL="342900" indent="-342900">
              <a:buAutoNum type="arabicPeriod"/>
            </a:pPr>
            <a:r>
              <a:rPr lang="en-US" sz="2800" dirty="0"/>
              <a:t>Cognitive flexibility</a:t>
            </a:r>
          </a:p>
        </p:txBody>
      </p:sp>
      <p:pic>
        <p:nvPicPr>
          <p:cNvPr id="8" name="Picture 7">
            <a:extLst>
              <a:ext uri="{FF2B5EF4-FFF2-40B4-BE49-F238E27FC236}">
                <a16:creationId xmlns:a16="http://schemas.microsoft.com/office/drawing/2014/main" id="{D1DD66DA-1A33-7E45-9B4A-5AFFEC3D1417}"/>
              </a:ext>
            </a:extLst>
          </p:cNvPr>
          <p:cNvPicPr>
            <a:picLocks noChangeAspect="1"/>
          </p:cNvPicPr>
          <p:nvPr/>
        </p:nvPicPr>
        <p:blipFill>
          <a:blip r:embed="rId2"/>
          <a:stretch>
            <a:fillRect/>
          </a:stretch>
        </p:blipFill>
        <p:spPr>
          <a:xfrm>
            <a:off x="5992653" y="1676318"/>
            <a:ext cx="735807" cy="735807"/>
          </a:xfrm>
          <a:prstGeom prst="rect">
            <a:avLst/>
          </a:prstGeom>
        </p:spPr>
      </p:pic>
      <p:pic>
        <p:nvPicPr>
          <p:cNvPr id="9" name="Picture 8">
            <a:extLst>
              <a:ext uri="{FF2B5EF4-FFF2-40B4-BE49-F238E27FC236}">
                <a16:creationId xmlns:a16="http://schemas.microsoft.com/office/drawing/2014/main" id="{DC3340DA-4176-6946-91EC-C722C090C79F}"/>
              </a:ext>
            </a:extLst>
          </p:cNvPr>
          <p:cNvPicPr>
            <a:picLocks noChangeAspect="1"/>
          </p:cNvPicPr>
          <p:nvPr/>
        </p:nvPicPr>
        <p:blipFill>
          <a:blip r:embed="rId3"/>
          <a:stretch>
            <a:fillRect/>
          </a:stretch>
        </p:blipFill>
        <p:spPr>
          <a:xfrm>
            <a:off x="6612967" y="2073907"/>
            <a:ext cx="577853" cy="577853"/>
          </a:xfrm>
          <a:prstGeom prst="rect">
            <a:avLst/>
          </a:prstGeom>
        </p:spPr>
      </p:pic>
      <p:pic>
        <p:nvPicPr>
          <p:cNvPr id="10" name="Picture 9">
            <a:extLst>
              <a:ext uri="{FF2B5EF4-FFF2-40B4-BE49-F238E27FC236}">
                <a16:creationId xmlns:a16="http://schemas.microsoft.com/office/drawing/2014/main" id="{AD8C14FB-57FF-EC4E-A432-4B3DA15F050C}"/>
              </a:ext>
            </a:extLst>
          </p:cNvPr>
          <p:cNvPicPr>
            <a:picLocks noChangeAspect="1"/>
          </p:cNvPicPr>
          <p:nvPr/>
        </p:nvPicPr>
        <p:blipFill>
          <a:blip r:embed="rId4"/>
          <a:stretch>
            <a:fillRect/>
          </a:stretch>
        </p:blipFill>
        <p:spPr>
          <a:xfrm>
            <a:off x="7190821" y="2412126"/>
            <a:ext cx="637224" cy="637224"/>
          </a:xfrm>
          <a:prstGeom prst="rect">
            <a:avLst/>
          </a:prstGeom>
        </p:spPr>
      </p:pic>
      <p:pic>
        <p:nvPicPr>
          <p:cNvPr id="11" name="Picture 10">
            <a:extLst>
              <a:ext uri="{FF2B5EF4-FFF2-40B4-BE49-F238E27FC236}">
                <a16:creationId xmlns:a16="http://schemas.microsoft.com/office/drawing/2014/main" id="{DC6C5F1B-EAB8-454D-B389-C4DD0B51972F}"/>
              </a:ext>
            </a:extLst>
          </p:cNvPr>
          <p:cNvPicPr>
            <a:picLocks noChangeAspect="1"/>
          </p:cNvPicPr>
          <p:nvPr/>
        </p:nvPicPr>
        <p:blipFill>
          <a:blip r:embed="rId5"/>
          <a:stretch>
            <a:fillRect/>
          </a:stretch>
        </p:blipFill>
        <p:spPr>
          <a:xfrm>
            <a:off x="7913779" y="2737659"/>
            <a:ext cx="907292" cy="1065848"/>
          </a:xfrm>
          <a:prstGeom prst="rect">
            <a:avLst/>
          </a:prstGeom>
        </p:spPr>
      </p:pic>
      <p:pic>
        <p:nvPicPr>
          <p:cNvPr id="12" name="Picture 11">
            <a:extLst>
              <a:ext uri="{FF2B5EF4-FFF2-40B4-BE49-F238E27FC236}">
                <a16:creationId xmlns:a16="http://schemas.microsoft.com/office/drawing/2014/main" id="{F3349F0C-E2EB-0E41-9D1A-3DC07AD2AD24}"/>
              </a:ext>
            </a:extLst>
          </p:cNvPr>
          <p:cNvPicPr>
            <a:picLocks noChangeAspect="1"/>
          </p:cNvPicPr>
          <p:nvPr/>
        </p:nvPicPr>
        <p:blipFill>
          <a:blip r:embed="rId6"/>
          <a:stretch>
            <a:fillRect/>
          </a:stretch>
        </p:blipFill>
        <p:spPr>
          <a:xfrm>
            <a:off x="8821071" y="3497262"/>
            <a:ext cx="804167" cy="804167"/>
          </a:xfrm>
          <a:prstGeom prst="rect">
            <a:avLst/>
          </a:prstGeom>
        </p:spPr>
      </p:pic>
      <p:pic>
        <p:nvPicPr>
          <p:cNvPr id="13" name="Picture 12">
            <a:extLst>
              <a:ext uri="{FF2B5EF4-FFF2-40B4-BE49-F238E27FC236}">
                <a16:creationId xmlns:a16="http://schemas.microsoft.com/office/drawing/2014/main" id="{E72CC877-764A-044F-99E4-04ABF61B5D95}"/>
              </a:ext>
            </a:extLst>
          </p:cNvPr>
          <p:cNvPicPr>
            <a:picLocks noChangeAspect="1"/>
          </p:cNvPicPr>
          <p:nvPr/>
        </p:nvPicPr>
        <p:blipFill>
          <a:blip r:embed="rId7"/>
          <a:stretch>
            <a:fillRect/>
          </a:stretch>
        </p:blipFill>
        <p:spPr>
          <a:xfrm>
            <a:off x="9677087" y="4037344"/>
            <a:ext cx="757238" cy="757238"/>
          </a:xfrm>
          <a:prstGeom prst="rect">
            <a:avLst/>
          </a:prstGeom>
        </p:spPr>
      </p:pic>
      <p:pic>
        <p:nvPicPr>
          <p:cNvPr id="14" name="Picture 13">
            <a:extLst>
              <a:ext uri="{FF2B5EF4-FFF2-40B4-BE49-F238E27FC236}">
                <a16:creationId xmlns:a16="http://schemas.microsoft.com/office/drawing/2014/main" id="{1F11B9AA-C4FE-774C-9E67-6C75217F3014}"/>
              </a:ext>
            </a:extLst>
          </p:cNvPr>
          <p:cNvPicPr>
            <a:picLocks noChangeAspect="1"/>
          </p:cNvPicPr>
          <p:nvPr/>
        </p:nvPicPr>
        <p:blipFill>
          <a:blip r:embed="rId8"/>
          <a:stretch>
            <a:fillRect/>
          </a:stretch>
        </p:blipFill>
        <p:spPr>
          <a:xfrm>
            <a:off x="10434325" y="4672820"/>
            <a:ext cx="825500" cy="889000"/>
          </a:xfrm>
          <a:prstGeom prst="rect">
            <a:avLst/>
          </a:prstGeom>
        </p:spPr>
      </p:pic>
      <p:pic>
        <p:nvPicPr>
          <p:cNvPr id="15" name="Picture 14">
            <a:extLst>
              <a:ext uri="{FF2B5EF4-FFF2-40B4-BE49-F238E27FC236}">
                <a16:creationId xmlns:a16="http://schemas.microsoft.com/office/drawing/2014/main" id="{3611493D-600F-6D43-B8C4-74319294A0DC}"/>
              </a:ext>
            </a:extLst>
          </p:cNvPr>
          <p:cNvPicPr>
            <a:picLocks noChangeAspect="1"/>
          </p:cNvPicPr>
          <p:nvPr/>
        </p:nvPicPr>
        <p:blipFill>
          <a:blip r:embed="rId9"/>
          <a:stretch>
            <a:fillRect/>
          </a:stretch>
        </p:blipFill>
        <p:spPr>
          <a:xfrm>
            <a:off x="11690393" y="5547289"/>
            <a:ext cx="708636" cy="708636"/>
          </a:xfrm>
          <a:prstGeom prst="rect">
            <a:avLst/>
          </a:prstGeom>
        </p:spPr>
      </p:pic>
      <p:pic>
        <p:nvPicPr>
          <p:cNvPr id="16" name="Picture 15">
            <a:extLst>
              <a:ext uri="{FF2B5EF4-FFF2-40B4-BE49-F238E27FC236}">
                <a16:creationId xmlns:a16="http://schemas.microsoft.com/office/drawing/2014/main" id="{359D2EED-293C-3E41-9FE6-BF8E96514EC2}"/>
              </a:ext>
            </a:extLst>
          </p:cNvPr>
          <p:cNvPicPr>
            <a:picLocks noChangeAspect="1"/>
          </p:cNvPicPr>
          <p:nvPr/>
        </p:nvPicPr>
        <p:blipFill>
          <a:blip r:embed="rId10"/>
          <a:stretch>
            <a:fillRect/>
          </a:stretch>
        </p:blipFill>
        <p:spPr>
          <a:xfrm>
            <a:off x="11051915" y="5193917"/>
            <a:ext cx="735807" cy="735807"/>
          </a:xfrm>
          <a:prstGeom prst="rect">
            <a:avLst/>
          </a:prstGeom>
        </p:spPr>
      </p:pic>
    </p:spTree>
    <p:extLst>
      <p:ext uri="{BB962C8B-B14F-4D97-AF65-F5344CB8AC3E}">
        <p14:creationId xmlns:p14="http://schemas.microsoft.com/office/powerpoint/2010/main" val="279236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Graphic 463">
            <a:extLst>
              <a:ext uri="{FF2B5EF4-FFF2-40B4-BE49-F238E27FC236}">
                <a16:creationId xmlns:a16="http://schemas.microsoft.com/office/drawing/2014/main" id="{4193ACBB-BD78-404A-A5D7-0554B164A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37" y="2509756"/>
            <a:ext cx="12736133" cy="3684374"/>
          </a:xfrm>
          <a:prstGeom prst="rect">
            <a:avLst/>
          </a:prstGeom>
        </p:spPr>
      </p:pic>
      <p:pic>
        <p:nvPicPr>
          <p:cNvPr id="12" name="Graphic 11">
            <a:extLst>
              <a:ext uri="{FF2B5EF4-FFF2-40B4-BE49-F238E27FC236}">
                <a16:creationId xmlns:a16="http://schemas.microsoft.com/office/drawing/2014/main" id="{CA095CA0-6E79-4F1A-9CD5-9535783730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2060" y="2509756"/>
            <a:ext cx="4246398" cy="3684374"/>
          </a:xfrm>
          <a:prstGeom prst="rect">
            <a:avLst/>
          </a:prstGeom>
        </p:spPr>
      </p:pic>
      <p:pic>
        <p:nvPicPr>
          <p:cNvPr id="11" name="Graphic 10">
            <a:extLst>
              <a:ext uri="{FF2B5EF4-FFF2-40B4-BE49-F238E27FC236}">
                <a16:creationId xmlns:a16="http://schemas.microsoft.com/office/drawing/2014/main" id="{F381138C-68CF-4C4B-B889-0AB36506D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124" y="2509756"/>
            <a:ext cx="4246398" cy="3684374"/>
          </a:xfrm>
          <a:prstGeom prst="rect">
            <a:avLst/>
          </a:prstGeom>
        </p:spPr>
      </p:pic>
      <p:sp>
        <p:nvSpPr>
          <p:cNvPr id="9" name="Title 8"/>
          <p:cNvSpPr>
            <a:spLocks noGrp="1"/>
          </p:cNvSpPr>
          <p:nvPr>
            <p:ph type="title"/>
          </p:nvPr>
        </p:nvSpPr>
        <p:spPr/>
        <p:txBody>
          <a:bodyPr/>
          <a:lstStyle/>
          <a:p>
            <a:r>
              <a:rPr lang="en-US" dirty="0"/>
              <a:t>Inversion of required Skillset </a:t>
            </a:r>
          </a:p>
        </p:txBody>
      </p:sp>
      <p:sp>
        <p:nvSpPr>
          <p:cNvPr id="119" name="TextBox 118">
            <a:extLst>
              <a:ext uri="{FF2B5EF4-FFF2-40B4-BE49-F238E27FC236}">
                <a16:creationId xmlns:a16="http://schemas.microsoft.com/office/drawing/2014/main" id="{2BF985DC-3144-4E5E-B169-6C807B79F4D8}"/>
              </a:ext>
            </a:extLst>
          </p:cNvPr>
          <p:cNvSpPr txBox="1"/>
          <p:nvPr/>
        </p:nvSpPr>
        <p:spPr>
          <a:xfrm>
            <a:off x="1767056" y="1886936"/>
            <a:ext cx="1566326" cy="634440"/>
          </a:xfrm>
          <a:prstGeom prst="rect">
            <a:avLst/>
          </a:prstGeom>
          <a:noFill/>
        </p:spPr>
        <p:txBody>
          <a:bodyPr wrap="square" lIns="182854" tIns="146283" rIns="182854" bIns="146283" rtlCol="0">
            <a:spAutoFit/>
          </a:bodyPr>
          <a:lstStyle/>
          <a:p>
            <a:pPr algn="ctr" defTabSz="932563">
              <a:lnSpc>
                <a:spcPct val="90000"/>
              </a:lnSpc>
              <a:spcAft>
                <a:spcPts val="600"/>
              </a:spcAft>
              <a:defRPr/>
            </a:pPr>
            <a:r>
              <a:rPr lang="en-US" sz="2400" dirty="0">
                <a:gradFill>
                  <a:gsLst>
                    <a:gs pos="2917">
                      <a:srgbClr val="1A1A1A"/>
                    </a:gs>
                    <a:gs pos="30000">
                      <a:srgbClr val="1A1A1A"/>
                    </a:gs>
                  </a:gsLst>
                  <a:lin ang="5400000" scaled="0"/>
                </a:gradFill>
                <a:latin typeface="Segoe UI"/>
              </a:rPr>
              <a:t>Before</a:t>
            </a:r>
          </a:p>
        </p:txBody>
      </p:sp>
      <p:sp>
        <p:nvSpPr>
          <p:cNvPr id="120" name="TextBox 119">
            <a:extLst>
              <a:ext uri="{FF2B5EF4-FFF2-40B4-BE49-F238E27FC236}">
                <a16:creationId xmlns:a16="http://schemas.microsoft.com/office/drawing/2014/main" id="{4FA07CA5-B509-40EF-9745-635CB1BA94FD}"/>
              </a:ext>
            </a:extLst>
          </p:cNvPr>
          <p:cNvSpPr txBox="1"/>
          <p:nvPr/>
        </p:nvSpPr>
        <p:spPr>
          <a:xfrm>
            <a:off x="7227845" y="1881980"/>
            <a:ext cx="1566326" cy="634440"/>
          </a:xfrm>
          <a:prstGeom prst="rect">
            <a:avLst/>
          </a:prstGeom>
          <a:noFill/>
        </p:spPr>
        <p:txBody>
          <a:bodyPr wrap="square" lIns="182854" tIns="146283" rIns="182854" bIns="146283" rtlCol="0">
            <a:spAutoFit/>
          </a:bodyPr>
          <a:lstStyle/>
          <a:p>
            <a:pPr algn="ctr" defTabSz="932563">
              <a:lnSpc>
                <a:spcPct val="90000"/>
              </a:lnSpc>
              <a:spcAft>
                <a:spcPts val="600"/>
              </a:spcAft>
              <a:defRPr/>
            </a:pPr>
            <a:r>
              <a:rPr lang="en-US" sz="2400">
                <a:solidFill>
                  <a:srgbClr val="008272"/>
                </a:solidFill>
                <a:latin typeface="Segoe UI"/>
              </a:rPr>
              <a:t>After</a:t>
            </a:r>
          </a:p>
        </p:txBody>
      </p:sp>
      <p:sp>
        <p:nvSpPr>
          <p:cNvPr id="20" name="Parallelogram 19">
            <a:extLst>
              <a:ext uri="{FF2B5EF4-FFF2-40B4-BE49-F238E27FC236}">
                <a16:creationId xmlns:a16="http://schemas.microsoft.com/office/drawing/2014/main" id="{6C849FE2-AB7F-4C51-8733-52ACF55242B6}"/>
              </a:ext>
            </a:extLst>
          </p:cNvPr>
          <p:cNvSpPr/>
          <p:nvPr/>
        </p:nvSpPr>
        <p:spPr bwMode="auto">
          <a:xfrm flipH="1">
            <a:off x="3479641" y="2509757"/>
            <a:ext cx="5026474" cy="1792217"/>
          </a:xfrm>
          <a:prstGeom prst="parallelogram">
            <a:avLst>
              <a:gd name="adj" fmla="val 56653"/>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err="1">
              <a:solidFill>
                <a:srgbClr val="FFFFFF"/>
              </a:solidFill>
              <a:latin typeface="Segoe UI"/>
            </a:endParaRPr>
          </a:p>
        </p:txBody>
      </p:sp>
      <p:sp>
        <p:nvSpPr>
          <p:cNvPr id="165" name="TextBox 164">
            <a:extLst>
              <a:ext uri="{FF2B5EF4-FFF2-40B4-BE49-F238E27FC236}">
                <a16:creationId xmlns:a16="http://schemas.microsoft.com/office/drawing/2014/main" id="{C93DCCF2-FD94-414D-B2F7-EC2DF2A15321}"/>
              </a:ext>
            </a:extLst>
          </p:cNvPr>
          <p:cNvSpPr txBox="1"/>
          <p:nvPr/>
        </p:nvSpPr>
        <p:spPr>
          <a:xfrm>
            <a:off x="3721735" y="2683715"/>
            <a:ext cx="5626002" cy="225880"/>
          </a:xfrm>
          <a:prstGeom prst="rect">
            <a:avLst/>
          </a:prstGeom>
          <a:noFill/>
        </p:spPr>
        <p:txBody>
          <a:bodyPr wrap="square" lIns="274281" tIns="0" rIns="365708" bIns="0" rtlCol="0">
            <a:spAutoFit/>
          </a:bodyPr>
          <a:lstStyle/>
          <a:p>
            <a:pPr defTabSz="932563">
              <a:lnSpc>
                <a:spcPct val="90000"/>
              </a:lnSpc>
              <a:spcAft>
                <a:spcPts val="1199"/>
              </a:spcAft>
              <a:defRPr/>
            </a:pPr>
            <a:r>
              <a:rPr lang="en-US" sz="1599">
                <a:solidFill>
                  <a:srgbClr val="FFFFFF"/>
                </a:solidFill>
                <a:latin typeface="Segoe UI"/>
              </a:rPr>
              <a:t>Deep analytical and strategic thinking</a:t>
            </a:r>
          </a:p>
        </p:txBody>
      </p:sp>
      <p:sp>
        <p:nvSpPr>
          <p:cNvPr id="35" name="Parallelogram 34">
            <a:extLst>
              <a:ext uri="{FF2B5EF4-FFF2-40B4-BE49-F238E27FC236}">
                <a16:creationId xmlns:a16="http://schemas.microsoft.com/office/drawing/2014/main" id="{8E871F91-2553-4878-96B9-F3A1F9C291B8}"/>
              </a:ext>
            </a:extLst>
          </p:cNvPr>
          <p:cNvSpPr/>
          <p:nvPr/>
        </p:nvSpPr>
        <p:spPr bwMode="auto">
          <a:xfrm flipH="1">
            <a:off x="4561814" y="4401913"/>
            <a:ext cx="5026474" cy="1792217"/>
          </a:xfrm>
          <a:prstGeom prst="parallelogram">
            <a:avLst>
              <a:gd name="adj" fmla="val 56653"/>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err="1">
              <a:solidFill>
                <a:srgbClr val="FFFFFF"/>
              </a:solidFill>
              <a:latin typeface="Segoe UI"/>
            </a:endParaRPr>
          </a:p>
        </p:txBody>
      </p:sp>
      <p:sp>
        <p:nvSpPr>
          <p:cNvPr id="31" name="TextBox 30">
            <a:extLst>
              <a:ext uri="{FF2B5EF4-FFF2-40B4-BE49-F238E27FC236}">
                <a16:creationId xmlns:a16="http://schemas.microsoft.com/office/drawing/2014/main" id="{0875E277-C5C2-425A-9BF6-87E5F6B3DBD2}"/>
              </a:ext>
            </a:extLst>
          </p:cNvPr>
          <p:cNvSpPr txBox="1"/>
          <p:nvPr/>
        </p:nvSpPr>
        <p:spPr>
          <a:xfrm>
            <a:off x="4796727" y="4592468"/>
            <a:ext cx="4256262" cy="225880"/>
          </a:xfrm>
          <a:prstGeom prst="rect">
            <a:avLst/>
          </a:prstGeom>
          <a:noFill/>
        </p:spPr>
        <p:txBody>
          <a:bodyPr wrap="square" lIns="274281" tIns="0" rIns="365708" bIns="0" rtlCol="0">
            <a:spAutoFit/>
          </a:bodyPr>
          <a:lstStyle/>
          <a:p>
            <a:pPr defTabSz="932563">
              <a:lnSpc>
                <a:spcPct val="90000"/>
              </a:lnSpc>
              <a:spcAft>
                <a:spcPts val="1199"/>
              </a:spcAft>
              <a:defRPr/>
            </a:pPr>
            <a:r>
              <a:rPr lang="en-US" sz="1599">
                <a:solidFill>
                  <a:srgbClr val="FFFFFF"/>
                </a:solidFill>
                <a:latin typeface="Segoe UI"/>
              </a:rPr>
              <a:t>Operational thinking</a:t>
            </a:r>
          </a:p>
        </p:txBody>
      </p:sp>
      <p:sp>
        <p:nvSpPr>
          <p:cNvPr id="32" name="TextBox 31">
            <a:extLst>
              <a:ext uri="{FF2B5EF4-FFF2-40B4-BE49-F238E27FC236}">
                <a16:creationId xmlns:a16="http://schemas.microsoft.com/office/drawing/2014/main" id="{B95388F4-077E-4276-82F9-703D1BEA8A22}"/>
              </a:ext>
            </a:extLst>
          </p:cNvPr>
          <p:cNvSpPr txBox="1"/>
          <p:nvPr/>
        </p:nvSpPr>
        <p:spPr>
          <a:xfrm>
            <a:off x="5034332" y="4985463"/>
            <a:ext cx="4256262" cy="225880"/>
          </a:xfrm>
          <a:prstGeom prst="rect">
            <a:avLst/>
          </a:prstGeom>
          <a:noFill/>
        </p:spPr>
        <p:txBody>
          <a:bodyPr wrap="square" lIns="274281" tIns="0" rIns="365708" bIns="0" rtlCol="0">
            <a:spAutoFit/>
          </a:bodyPr>
          <a:lstStyle/>
          <a:p>
            <a:pPr defTabSz="932563">
              <a:lnSpc>
                <a:spcPct val="90000"/>
              </a:lnSpc>
              <a:spcAft>
                <a:spcPts val="1199"/>
              </a:spcAft>
              <a:defRPr/>
            </a:pPr>
            <a:r>
              <a:rPr lang="en-US" sz="1599">
                <a:solidFill>
                  <a:srgbClr val="FFFFFF"/>
                </a:solidFill>
                <a:latin typeface="Segoe UI"/>
              </a:rPr>
              <a:t>Transactional expertise </a:t>
            </a:r>
          </a:p>
        </p:txBody>
      </p:sp>
      <p:sp>
        <p:nvSpPr>
          <p:cNvPr id="33" name="TextBox 32">
            <a:extLst>
              <a:ext uri="{FF2B5EF4-FFF2-40B4-BE49-F238E27FC236}">
                <a16:creationId xmlns:a16="http://schemas.microsoft.com/office/drawing/2014/main" id="{969677FF-86BE-443E-9DDB-00400960CEBE}"/>
              </a:ext>
            </a:extLst>
          </p:cNvPr>
          <p:cNvSpPr txBox="1"/>
          <p:nvPr/>
        </p:nvSpPr>
        <p:spPr>
          <a:xfrm>
            <a:off x="5260548" y="5378460"/>
            <a:ext cx="4256262" cy="225880"/>
          </a:xfrm>
          <a:prstGeom prst="rect">
            <a:avLst/>
          </a:prstGeom>
          <a:noFill/>
        </p:spPr>
        <p:txBody>
          <a:bodyPr wrap="square" lIns="274281" tIns="0" rIns="365708" bIns="0" rtlCol="0">
            <a:spAutoFit/>
          </a:bodyPr>
          <a:lstStyle/>
          <a:p>
            <a:pPr defTabSz="932563">
              <a:lnSpc>
                <a:spcPct val="90000"/>
              </a:lnSpc>
              <a:spcAft>
                <a:spcPts val="1199"/>
              </a:spcAft>
              <a:defRPr/>
            </a:pPr>
            <a:r>
              <a:rPr lang="en-US" sz="1599">
                <a:solidFill>
                  <a:srgbClr val="FFFFFF"/>
                </a:solidFill>
                <a:latin typeface="Segoe UI"/>
              </a:rPr>
              <a:t>Task management</a:t>
            </a:r>
          </a:p>
        </p:txBody>
      </p:sp>
      <p:sp>
        <p:nvSpPr>
          <p:cNvPr id="34" name="TextBox 33">
            <a:extLst>
              <a:ext uri="{FF2B5EF4-FFF2-40B4-BE49-F238E27FC236}">
                <a16:creationId xmlns:a16="http://schemas.microsoft.com/office/drawing/2014/main" id="{1ACDD1C7-9BFB-47BE-B44F-FAF938CAC878}"/>
              </a:ext>
            </a:extLst>
          </p:cNvPr>
          <p:cNvSpPr txBox="1"/>
          <p:nvPr/>
        </p:nvSpPr>
        <p:spPr>
          <a:xfrm>
            <a:off x="5490257" y="5771456"/>
            <a:ext cx="4256262" cy="225880"/>
          </a:xfrm>
          <a:prstGeom prst="rect">
            <a:avLst/>
          </a:prstGeom>
          <a:noFill/>
        </p:spPr>
        <p:txBody>
          <a:bodyPr wrap="square" lIns="274281" tIns="0" rIns="365708" bIns="0" rtlCol="0">
            <a:spAutoFit/>
          </a:bodyPr>
          <a:lstStyle/>
          <a:p>
            <a:pPr defTabSz="932563">
              <a:lnSpc>
                <a:spcPct val="90000"/>
              </a:lnSpc>
              <a:spcAft>
                <a:spcPts val="1199"/>
              </a:spcAft>
              <a:defRPr/>
            </a:pPr>
            <a:r>
              <a:rPr lang="en-US" sz="1599" dirty="0">
                <a:solidFill>
                  <a:srgbClr val="FFFFFF"/>
                </a:solidFill>
                <a:latin typeface="Segoe UI"/>
              </a:rPr>
              <a:t>Basic business understanding</a:t>
            </a:r>
          </a:p>
        </p:txBody>
      </p:sp>
      <p:sp>
        <p:nvSpPr>
          <p:cNvPr id="41" name="TextBox 40">
            <a:extLst>
              <a:ext uri="{FF2B5EF4-FFF2-40B4-BE49-F238E27FC236}">
                <a16:creationId xmlns:a16="http://schemas.microsoft.com/office/drawing/2014/main" id="{8F91C665-BF5E-45C6-9100-04A1AD8316B0}"/>
              </a:ext>
            </a:extLst>
          </p:cNvPr>
          <p:cNvSpPr txBox="1"/>
          <p:nvPr/>
        </p:nvSpPr>
        <p:spPr>
          <a:xfrm>
            <a:off x="3947949" y="3077375"/>
            <a:ext cx="5626002" cy="225880"/>
          </a:xfrm>
          <a:prstGeom prst="rect">
            <a:avLst/>
          </a:prstGeom>
          <a:noFill/>
        </p:spPr>
        <p:txBody>
          <a:bodyPr wrap="square" lIns="274281" tIns="0" rIns="365708" bIns="0" rtlCol="0">
            <a:spAutoFit/>
          </a:bodyPr>
          <a:lstStyle/>
          <a:p>
            <a:pPr defTabSz="932563">
              <a:lnSpc>
                <a:spcPct val="90000"/>
              </a:lnSpc>
              <a:spcAft>
                <a:spcPts val="1199"/>
              </a:spcAft>
              <a:defRPr/>
            </a:pPr>
            <a:r>
              <a:rPr lang="en-US" sz="1599">
                <a:solidFill>
                  <a:srgbClr val="FFFFFF"/>
                </a:solidFill>
                <a:latin typeface="Segoe UI"/>
              </a:rPr>
              <a:t>Influencing and negotiating</a:t>
            </a:r>
          </a:p>
        </p:txBody>
      </p:sp>
      <p:sp>
        <p:nvSpPr>
          <p:cNvPr id="42" name="TextBox 41">
            <a:extLst>
              <a:ext uri="{FF2B5EF4-FFF2-40B4-BE49-F238E27FC236}">
                <a16:creationId xmlns:a16="http://schemas.microsoft.com/office/drawing/2014/main" id="{91A27B80-9FF9-48D2-B507-7F4944BF0630}"/>
              </a:ext>
            </a:extLst>
          </p:cNvPr>
          <p:cNvSpPr txBox="1"/>
          <p:nvPr/>
        </p:nvSpPr>
        <p:spPr>
          <a:xfrm>
            <a:off x="4198782" y="3471036"/>
            <a:ext cx="5626002" cy="225880"/>
          </a:xfrm>
          <a:prstGeom prst="rect">
            <a:avLst/>
          </a:prstGeom>
          <a:noFill/>
        </p:spPr>
        <p:txBody>
          <a:bodyPr wrap="square" lIns="274281" tIns="0" rIns="365708" bIns="0" rtlCol="0">
            <a:spAutoFit/>
          </a:bodyPr>
          <a:lstStyle/>
          <a:p>
            <a:pPr defTabSz="932563">
              <a:lnSpc>
                <a:spcPct val="90000"/>
              </a:lnSpc>
              <a:spcAft>
                <a:spcPts val="1199"/>
              </a:spcAft>
              <a:defRPr/>
            </a:pPr>
            <a:r>
              <a:rPr lang="en-US" sz="1599">
                <a:solidFill>
                  <a:srgbClr val="FFFFFF"/>
                </a:solidFill>
                <a:latin typeface="Segoe UI"/>
              </a:rPr>
              <a:t>Diverse project management</a:t>
            </a:r>
          </a:p>
        </p:txBody>
      </p:sp>
      <p:sp>
        <p:nvSpPr>
          <p:cNvPr id="43" name="TextBox 42">
            <a:extLst>
              <a:ext uri="{FF2B5EF4-FFF2-40B4-BE49-F238E27FC236}">
                <a16:creationId xmlns:a16="http://schemas.microsoft.com/office/drawing/2014/main" id="{868746C0-4A83-45C0-BF21-D324B0DF4CA2}"/>
              </a:ext>
            </a:extLst>
          </p:cNvPr>
          <p:cNvSpPr txBox="1"/>
          <p:nvPr/>
        </p:nvSpPr>
        <p:spPr>
          <a:xfrm>
            <a:off x="4414844" y="3864695"/>
            <a:ext cx="5626002" cy="225880"/>
          </a:xfrm>
          <a:prstGeom prst="rect">
            <a:avLst/>
          </a:prstGeom>
          <a:noFill/>
        </p:spPr>
        <p:txBody>
          <a:bodyPr wrap="square" lIns="274281" tIns="0" rIns="365708" bIns="0" rtlCol="0">
            <a:spAutoFit/>
          </a:bodyPr>
          <a:lstStyle/>
          <a:p>
            <a:pPr defTabSz="932563">
              <a:lnSpc>
                <a:spcPct val="90000"/>
              </a:lnSpc>
              <a:spcAft>
                <a:spcPts val="1199"/>
              </a:spcAft>
              <a:defRPr/>
            </a:pPr>
            <a:r>
              <a:rPr lang="en-US" sz="1599">
                <a:solidFill>
                  <a:srgbClr val="FFFFFF"/>
                </a:solidFill>
                <a:latin typeface="Segoe UI"/>
              </a:rPr>
              <a:t>Advanced business knowledge</a:t>
            </a:r>
          </a:p>
        </p:txBody>
      </p:sp>
      <p:cxnSp>
        <p:nvCxnSpPr>
          <p:cNvPr id="22" name="Straight Connector 21">
            <a:extLst>
              <a:ext uri="{FF2B5EF4-FFF2-40B4-BE49-F238E27FC236}">
                <a16:creationId xmlns:a16="http://schemas.microsoft.com/office/drawing/2014/main" id="{4C02A936-1C95-46A0-88C4-333D03D83BE2}"/>
              </a:ext>
            </a:extLst>
          </p:cNvPr>
          <p:cNvCxnSpPr>
            <a:cxnSpLocks/>
          </p:cNvCxnSpPr>
          <p:nvPr/>
        </p:nvCxnSpPr>
        <p:spPr>
          <a:xfrm flipH="1" flipV="1">
            <a:off x="3033422" y="1998084"/>
            <a:ext cx="2532901" cy="4395754"/>
          </a:xfrm>
          <a:prstGeom prst="line">
            <a:avLst/>
          </a:prstGeom>
          <a:ln w="19050">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A1D3822-DB33-4251-A81E-2DE6FE1D71E5}"/>
              </a:ext>
            </a:extLst>
          </p:cNvPr>
          <p:cNvCxnSpPr>
            <a:cxnSpLocks/>
          </p:cNvCxnSpPr>
          <p:nvPr/>
        </p:nvCxnSpPr>
        <p:spPr>
          <a:xfrm flipH="1" flipV="1">
            <a:off x="7304255" y="1998084"/>
            <a:ext cx="2532901" cy="4395754"/>
          </a:xfrm>
          <a:prstGeom prst="line">
            <a:avLst/>
          </a:prstGeom>
          <a:ln w="19050">
            <a:solidFill>
              <a:srgbClr val="00827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C7EA01E-B04F-48EB-BD60-5BA131278692}"/>
              </a:ext>
            </a:extLst>
          </p:cNvPr>
          <p:cNvSpPr txBox="1"/>
          <p:nvPr/>
        </p:nvSpPr>
        <p:spPr>
          <a:xfrm>
            <a:off x="3280892" y="1884344"/>
            <a:ext cx="4308752" cy="634440"/>
          </a:xfrm>
          <a:prstGeom prst="rect">
            <a:avLst/>
          </a:prstGeom>
          <a:noFill/>
        </p:spPr>
        <p:txBody>
          <a:bodyPr wrap="square" lIns="182854" tIns="146283" rIns="182854" bIns="146283" rtlCol="0">
            <a:spAutoFit/>
          </a:bodyPr>
          <a:lstStyle/>
          <a:p>
            <a:pPr algn="ctr" defTabSz="932563">
              <a:lnSpc>
                <a:spcPct val="90000"/>
              </a:lnSpc>
              <a:spcAft>
                <a:spcPts val="600"/>
              </a:spcAft>
              <a:defRPr/>
            </a:pPr>
            <a:r>
              <a:rPr lang="en-US" sz="2400">
                <a:solidFill>
                  <a:srgbClr val="0078D7"/>
                </a:solidFill>
                <a:latin typeface="Segoe UI"/>
              </a:rPr>
              <a:t>Skillset</a:t>
            </a:r>
          </a:p>
        </p:txBody>
      </p:sp>
    </p:spTree>
    <p:extLst>
      <p:ext uri="{BB962C8B-B14F-4D97-AF65-F5344CB8AC3E}">
        <p14:creationId xmlns:p14="http://schemas.microsoft.com/office/powerpoint/2010/main" val="3352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43499" y="747859"/>
            <a:ext cx="6219407" cy="3317017"/>
          </a:xfrm>
          <a:prstGeom prst="rect">
            <a:avLst/>
          </a:prstGeom>
        </p:spPr>
      </p:pic>
      <p:pic>
        <p:nvPicPr>
          <p:cNvPr id="3" name="Picture 2"/>
          <p:cNvPicPr>
            <a:picLocks noChangeAspect="1"/>
          </p:cNvPicPr>
          <p:nvPr/>
        </p:nvPicPr>
        <p:blipFill>
          <a:blip r:embed="rId4"/>
          <a:stretch>
            <a:fillRect/>
          </a:stretch>
        </p:blipFill>
        <p:spPr>
          <a:xfrm>
            <a:off x="5140793" y="4777740"/>
            <a:ext cx="6222113" cy="1468925"/>
          </a:xfrm>
          <a:prstGeom prst="rect">
            <a:avLst/>
          </a:prstGeom>
        </p:spPr>
      </p:pic>
      <p:sp>
        <p:nvSpPr>
          <p:cNvPr id="7" name="Title 6">
            <a:extLst>
              <a:ext uri="{FF2B5EF4-FFF2-40B4-BE49-F238E27FC236}">
                <a16:creationId xmlns:a16="http://schemas.microsoft.com/office/drawing/2014/main" id="{543AC9E9-A60D-AB4D-B25A-7297C639354E}"/>
              </a:ext>
            </a:extLst>
          </p:cNvPr>
          <p:cNvSpPr>
            <a:spLocks noGrp="1"/>
          </p:cNvSpPr>
          <p:nvPr>
            <p:ph type="title"/>
          </p:nvPr>
        </p:nvSpPr>
        <p:spPr>
          <a:xfrm>
            <a:off x="953122" y="151078"/>
            <a:ext cx="11262988" cy="596782"/>
          </a:xfrm>
        </p:spPr>
        <p:txBody>
          <a:bodyPr/>
          <a:lstStyle/>
          <a:p>
            <a:r>
              <a:rPr lang="en-US" sz="3264" dirty="0"/>
              <a:t>Implications of the operating model for modern finance</a:t>
            </a:r>
          </a:p>
        </p:txBody>
      </p:sp>
      <p:pic>
        <p:nvPicPr>
          <p:cNvPr id="5" name="Picture 4">
            <a:extLst>
              <a:ext uri="{FF2B5EF4-FFF2-40B4-BE49-F238E27FC236}">
                <a16:creationId xmlns:a16="http://schemas.microsoft.com/office/drawing/2014/main" id="{0B68FAEA-B03F-B840-9F25-909537610927}"/>
              </a:ext>
            </a:extLst>
          </p:cNvPr>
          <p:cNvPicPr>
            <a:picLocks noChangeAspect="1"/>
          </p:cNvPicPr>
          <p:nvPr/>
        </p:nvPicPr>
        <p:blipFill>
          <a:blip r:embed="rId5"/>
          <a:stretch>
            <a:fillRect/>
          </a:stretch>
        </p:blipFill>
        <p:spPr>
          <a:xfrm>
            <a:off x="1439837" y="747860"/>
            <a:ext cx="3703663" cy="3317017"/>
          </a:xfrm>
          <a:prstGeom prst="rect">
            <a:avLst/>
          </a:prstGeom>
        </p:spPr>
      </p:pic>
      <p:pic>
        <p:nvPicPr>
          <p:cNvPr id="6" name="Picture 5">
            <a:extLst>
              <a:ext uri="{FF2B5EF4-FFF2-40B4-BE49-F238E27FC236}">
                <a16:creationId xmlns:a16="http://schemas.microsoft.com/office/drawing/2014/main" id="{EA729EB3-D16F-1047-992B-3600C024E7C5}"/>
              </a:ext>
            </a:extLst>
          </p:cNvPr>
          <p:cNvPicPr>
            <a:picLocks noChangeAspect="1"/>
          </p:cNvPicPr>
          <p:nvPr/>
        </p:nvPicPr>
        <p:blipFill>
          <a:blip r:embed="rId6"/>
          <a:stretch>
            <a:fillRect/>
          </a:stretch>
        </p:blipFill>
        <p:spPr>
          <a:xfrm>
            <a:off x="1437130" y="4777739"/>
            <a:ext cx="3703663" cy="1007315"/>
          </a:xfrm>
          <a:prstGeom prst="rect">
            <a:avLst/>
          </a:prstGeom>
        </p:spPr>
      </p:pic>
    </p:spTree>
    <p:extLst>
      <p:ext uri="{BB962C8B-B14F-4D97-AF65-F5344CB8AC3E}">
        <p14:creationId xmlns:p14="http://schemas.microsoft.com/office/powerpoint/2010/main" val="84317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9FFDABB-C041-0D4E-9181-80C8CCDE3928}"/>
              </a:ext>
            </a:extLst>
          </p:cNvPr>
          <p:cNvGrpSpPr/>
          <p:nvPr/>
        </p:nvGrpSpPr>
        <p:grpSpPr>
          <a:xfrm>
            <a:off x="1476561" y="1254452"/>
            <a:ext cx="9814572" cy="5612993"/>
            <a:chOff x="1476561" y="1185179"/>
            <a:chExt cx="9814572" cy="5612993"/>
          </a:xfrm>
        </p:grpSpPr>
        <p:grpSp>
          <p:nvGrpSpPr>
            <p:cNvPr id="13" name="Group 12">
              <a:extLst>
                <a:ext uri="{FF2B5EF4-FFF2-40B4-BE49-F238E27FC236}">
                  <a16:creationId xmlns:a16="http://schemas.microsoft.com/office/drawing/2014/main" id="{DCA0CC38-2140-9E49-AB30-E87E907E2D4D}"/>
                </a:ext>
              </a:extLst>
            </p:cNvPr>
            <p:cNvGrpSpPr/>
            <p:nvPr/>
          </p:nvGrpSpPr>
          <p:grpSpPr>
            <a:xfrm>
              <a:off x="2249835" y="1255750"/>
              <a:ext cx="8280022" cy="5277433"/>
              <a:chOff x="2326728" y="1331987"/>
              <a:chExt cx="8280022" cy="5277433"/>
            </a:xfrm>
          </p:grpSpPr>
          <p:grpSp>
            <p:nvGrpSpPr>
              <p:cNvPr id="10" name="Group 9">
                <a:extLst>
                  <a:ext uri="{FF2B5EF4-FFF2-40B4-BE49-F238E27FC236}">
                    <a16:creationId xmlns:a16="http://schemas.microsoft.com/office/drawing/2014/main" id="{9528A33D-763A-8F4A-B43C-2FC1FCCA4C75}"/>
                  </a:ext>
                </a:extLst>
              </p:cNvPr>
              <p:cNvGrpSpPr/>
              <p:nvPr/>
            </p:nvGrpSpPr>
            <p:grpSpPr>
              <a:xfrm>
                <a:off x="2326728" y="1331987"/>
                <a:ext cx="8280022" cy="5277433"/>
                <a:chOff x="2326728" y="1331987"/>
                <a:chExt cx="8280022" cy="5277433"/>
              </a:xfrm>
            </p:grpSpPr>
            <p:pic>
              <p:nvPicPr>
                <p:cNvPr id="15" name="Picture 14">
                  <a:extLst>
                    <a:ext uri="{FF2B5EF4-FFF2-40B4-BE49-F238E27FC236}">
                      <a16:creationId xmlns:a16="http://schemas.microsoft.com/office/drawing/2014/main" id="{01762D86-B1D0-1F46-A855-3CC0F87BB3C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26728" y="1331987"/>
                  <a:ext cx="8280022" cy="5277433"/>
                </a:xfrm>
                <a:prstGeom prst="rect">
                  <a:avLst/>
                </a:prstGeom>
              </p:spPr>
            </p:pic>
            <p:sp>
              <p:nvSpPr>
                <p:cNvPr id="8" name="Rectangle 7">
                  <a:extLst>
                    <a:ext uri="{FF2B5EF4-FFF2-40B4-BE49-F238E27FC236}">
                      <a16:creationId xmlns:a16="http://schemas.microsoft.com/office/drawing/2014/main" id="{C6C541EC-1F26-634B-92C2-DFCB32B5A6D1}"/>
                    </a:ext>
                  </a:extLst>
                </p:cNvPr>
                <p:cNvSpPr/>
                <p:nvPr/>
              </p:nvSpPr>
              <p:spPr>
                <a:xfrm>
                  <a:off x="2375137" y="2901171"/>
                  <a:ext cx="2652323" cy="185760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D3FF085-FE11-B44E-8730-4ADD86078B5B}"/>
                    </a:ext>
                  </a:extLst>
                </p:cNvPr>
                <p:cNvSpPr/>
                <p:nvPr/>
              </p:nvSpPr>
              <p:spPr>
                <a:xfrm>
                  <a:off x="7681706" y="2895279"/>
                  <a:ext cx="2652323" cy="185760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0B45E06A-858F-1940-9BB3-259AAAFFDAC0}"/>
                  </a:ext>
                </a:extLst>
              </p:cNvPr>
              <p:cNvPicPr>
                <a:picLocks noChangeAspect="1"/>
              </p:cNvPicPr>
              <p:nvPr/>
            </p:nvPicPr>
            <p:blipFill>
              <a:blip r:embed="rId4"/>
              <a:stretch>
                <a:fillRect/>
              </a:stretch>
            </p:blipFill>
            <p:spPr>
              <a:xfrm>
                <a:off x="4880987" y="2895770"/>
                <a:ext cx="2818260" cy="1971322"/>
              </a:xfrm>
              <a:prstGeom prst="rect">
                <a:avLst/>
              </a:prstGeom>
            </p:spPr>
          </p:pic>
        </p:grpSp>
        <p:sp>
          <p:nvSpPr>
            <p:cNvPr id="4" name="Right Triangle 3">
              <a:extLst>
                <a:ext uri="{FF2B5EF4-FFF2-40B4-BE49-F238E27FC236}">
                  <a16:creationId xmlns:a16="http://schemas.microsoft.com/office/drawing/2014/main" id="{EED1D410-DDFC-1C45-9394-EFE9CD425E91}"/>
                </a:ext>
              </a:extLst>
            </p:cNvPr>
            <p:cNvSpPr/>
            <p:nvPr/>
          </p:nvSpPr>
          <p:spPr>
            <a:xfrm rot="5400000">
              <a:off x="2381019" y="280721"/>
              <a:ext cx="3295431" cy="5104347"/>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E41437D-3CF0-164D-A36D-94010ED7929C}"/>
                </a:ext>
              </a:extLst>
            </p:cNvPr>
            <p:cNvPicPr>
              <a:picLocks noChangeAspect="1"/>
            </p:cNvPicPr>
            <p:nvPr/>
          </p:nvPicPr>
          <p:blipFill>
            <a:blip r:embed="rId5"/>
            <a:stretch>
              <a:fillRect/>
            </a:stretch>
          </p:blipFill>
          <p:spPr>
            <a:xfrm flipH="1">
              <a:off x="6760279" y="1250629"/>
              <a:ext cx="4530854" cy="3289300"/>
            </a:xfrm>
            <a:prstGeom prst="rect">
              <a:avLst/>
            </a:prstGeom>
          </p:spPr>
        </p:pic>
        <p:pic>
          <p:nvPicPr>
            <p:cNvPr id="25" name="Picture 24">
              <a:extLst>
                <a:ext uri="{FF2B5EF4-FFF2-40B4-BE49-F238E27FC236}">
                  <a16:creationId xmlns:a16="http://schemas.microsoft.com/office/drawing/2014/main" id="{674B846F-1E05-C74E-BB11-3A83CDC9E857}"/>
                </a:ext>
              </a:extLst>
            </p:cNvPr>
            <p:cNvPicPr>
              <a:picLocks noChangeAspect="1"/>
            </p:cNvPicPr>
            <p:nvPr/>
          </p:nvPicPr>
          <p:blipFill>
            <a:blip r:embed="rId5"/>
            <a:stretch>
              <a:fillRect/>
            </a:stretch>
          </p:blipFill>
          <p:spPr>
            <a:xfrm rot="5400000" flipH="1">
              <a:off x="7767138" y="3927172"/>
              <a:ext cx="3156816" cy="2585184"/>
            </a:xfrm>
            <a:prstGeom prst="rect">
              <a:avLst/>
            </a:prstGeom>
          </p:spPr>
        </p:pic>
        <p:pic>
          <p:nvPicPr>
            <p:cNvPr id="26" name="Picture 25">
              <a:extLst>
                <a:ext uri="{FF2B5EF4-FFF2-40B4-BE49-F238E27FC236}">
                  <a16:creationId xmlns:a16="http://schemas.microsoft.com/office/drawing/2014/main" id="{EE45F58F-6621-E747-BFF5-000F784B68B4}"/>
                </a:ext>
              </a:extLst>
            </p:cNvPr>
            <p:cNvPicPr>
              <a:picLocks noChangeAspect="1"/>
            </p:cNvPicPr>
            <p:nvPr/>
          </p:nvPicPr>
          <p:blipFill>
            <a:blip r:embed="rId5"/>
            <a:stretch>
              <a:fillRect/>
            </a:stretch>
          </p:blipFill>
          <p:spPr>
            <a:xfrm rot="5400000" flipH="1" flipV="1">
              <a:off x="2059351" y="3646133"/>
              <a:ext cx="3156816" cy="3134590"/>
            </a:xfrm>
            <a:prstGeom prst="rect">
              <a:avLst/>
            </a:prstGeom>
          </p:spPr>
        </p:pic>
      </p:grpSp>
      <p:sp>
        <p:nvSpPr>
          <p:cNvPr id="5" name="Title 1">
            <a:extLst>
              <a:ext uri="{FF2B5EF4-FFF2-40B4-BE49-F238E27FC236}">
                <a16:creationId xmlns:a16="http://schemas.microsoft.com/office/drawing/2014/main" id="{B3663028-1095-4E35-A7A9-0C5EEF748F54}"/>
              </a:ext>
            </a:extLst>
          </p:cNvPr>
          <p:cNvSpPr>
            <a:spLocks noGrp="1"/>
          </p:cNvSpPr>
          <p:nvPr>
            <p:ph type="title"/>
          </p:nvPr>
        </p:nvSpPr>
        <p:spPr>
          <a:xfrm>
            <a:off x="1183641" y="501203"/>
            <a:ext cx="10566197" cy="489558"/>
          </a:xfrm>
        </p:spPr>
        <p:txBody>
          <a:bodyPr vert="horz" wrap="square" lIns="0" tIns="0" rIns="0" bIns="0" rtlCol="0" anchor="ctr" anchorCtr="0">
            <a:noAutofit/>
          </a:bodyPr>
          <a:lstStyle/>
          <a:p>
            <a:r>
              <a:rPr lang="en-US" sz="3672" dirty="0">
                <a:solidFill>
                  <a:schemeClr val="tx2"/>
                </a:solidFill>
                <a:latin typeface="Calibri" panose="020F0502020204030204" pitchFamily="34" charset="0"/>
                <a:cs typeface="Calibri" panose="020F0502020204030204" pitchFamily="34" charset="0"/>
              </a:rPr>
              <a:t>Emerging opportunities and implications</a:t>
            </a:r>
          </a:p>
        </p:txBody>
      </p:sp>
      <p:pic>
        <p:nvPicPr>
          <p:cNvPr id="7" name="Picture 6">
            <a:extLst>
              <a:ext uri="{FF2B5EF4-FFF2-40B4-BE49-F238E27FC236}">
                <a16:creationId xmlns:a16="http://schemas.microsoft.com/office/drawing/2014/main" id="{706F4D7E-1FE3-E541-9B0A-2CF045CB524B}"/>
              </a:ext>
            </a:extLst>
          </p:cNvPr>
          <p:cNvPicPr>
            <a:picLocks noChangeAspect="1"/>
          </p:cNvPicPr>
          <p:nvPr/>
        </p:nvPicPr>
        <p:blipFill>
          <a:blip r:embed="rId4"/>
          <a:stretch>
            <a:fillRect/>
          </a:stretch>
        </p:blipFill>
        <p:spPr>
          <a:xfrm>
            <a:off x="4915356" y="2881423"/>
            <a:ext cx="2795548" cy="1983745"/>
          </a:xfrm>
          <a:prstGeom prst="rect">
            <a:avLst/>
          </a:prstGeom>
        </p:spPr>
      </p:pic>
      <p:pic>
        <p:nvPicPr>
          <p:cNvPr id="6" name="Picture 5">
            <a:extLst>
              <a:ext uri="{FF2B5EF4-FFF2-40B4-BE49-F238E27FC236}">
                <a16:creationId xmlns:a16="http://schemas.microsoft.com/office/drawing/2014/main" id="{16FA0A8F-63AB-1F4F-B38F-7E40A41E23A8}"/>
              </a:ext>
            </a:extLst>
          </p:cNvPr>
          <p:cNvPicPr>
            <a:picLocks noChangeAspect="1"/>
          </p:cNvPicPr>
          <p:nvPr/>
        </p:nvPicPr>
        <p:blipFill>
          <a:blip r:embed="rId6"/>
          <a:stretch>
            <a:fillRect/>
          </a:stretch>
        </p:blipFill>
        <p:spPr>
          <a:xfrm>
            <a:off x="2281443" y="2888315"/>
            <a:ext cx="2633912" cy="1902540"/>
          </a:xfrm>
          <a:prstGeom prst="rect">
            <a:avLst/>
          </a:prstGeom>
        </p:spPr>
      </p:pic>
      <p:pic>
        <p:nvPicPr>
          <p:cNvPr id="9" name="Picture 8">
            <a:extLst>
              <a:ext uri="{FF2B5EF4-FFF2-40B4-BE49-F238E27FC236}">
                <a16:creationId xmlns:a16="http://schemas.microsoft.com/office/drawing/2014/main" id="{3A3B1F40-7D04-8D42-9E8D-29D1871CFB2E}"/>
              </a:ext>
            </a:extLst>
          </p:cNvPr>
          <p:cNvPicPr>
            <a:picLocks noChangeAspect="1"/>
          </p:cNvPicPr>
          <p:nvPr/>
        </p:nvPicPr>
        <p:blipFill>
          <a:blip r:embed="rId7"/>
          <a:stretch>
            <a:fillRect/>
          </a:stretch>
        </p:blipFill>
        <p:spPr>
          <a:xfrm>
            <a:off x="7667491" y="2888315"/>
            <a:ext cx="2820062" cy="1957958"/>
          </a:xfrm>
          <a:prstGeom prst="rect">
            <a:avLst/>
          </a:prstGeom>
        </p:spPr>
      </p:pic>
      <p:sp>
        <p:nvSpPr>
          <p:cNvPr id="18" name="TextBox 17">
            <a:extLst>
              <a:ext uri="{FF2B5EF4-FFF2-40B4-BE49-F238E27FC236}">
                <a16:creationId xmlns:a16="http://schemas.microsoft.com/office/drawing/2014/main" id="{8D48DD0D-974C-5847-B37A-28BC9BEDB0B1}"/>
              </a:ext>
            </a:extLst>
          </p:cNvPr>
          <p:cNvSpPr txBox="1"/>
          <p:nvPr/>
        </p:nvSpPr>
        <p:spPr>
          <a:xfrm>
            <a:off x="11175509" y="2571017"/>
            <a:ext cx="461665" cy="2669962"/>
          </a:xfrm>
          <a:prstGeom prst="rect">
            <a:avLst/>
          </a:prstGeom>
          <a:noFill/>
        </p:spPr>
        <p:txBody>
          <a:bodyPr vert="vert" wrap="none" rtlCol="0">
            <a:spAutoFit/>
          </a:bodyPr>
          <a:lstStyle/>
          <a:p>
            <a:r>
              <a:rPr lang="en-US" dirty="0"/>
              <a:t>BUSINESS FUNCTIONS</a:t>
            </a:r>
          </a:p>
        </p:txBody>
      </p:sp>
      <p:sp>
        <p:nvSpPr>
          <p:cNvPr id="29" name="TextBox 28">
            <a:extLst>
              <a:ext uri="{FF2B5EF4-FFF2-40B4-BE49-F238E27FC236}">
                <a16:creationId xmlns:a16="http://schemas.microsoft.com/office/drawing/2014/main" id="{3A85401E-5252-6B4E-8825-2D2EB24D1E8F}"/>
              </a:ext>
            </a:extLst>
          </p:cNvPr>
          <p:cNvSpPr txBox="1"/>
          <p:nvPr/>
        </p:nvSpPr>
        <p:spPr>
          <a:xfrm>
            <a:off x="930614" y="2571017"/>
            <a:ext cx="461665" cy="2785443"/>
          </a:xfrm>
          <a:prstGeom prst="rect">
            <a:avLst/>
          </a:prstGeom>
          <a:noFill/>
        </p:spPr>
        <p:txBody>
          <a:bodyPr vert="vert270" wrap="none" rtlCol="0">
            <a:spAutoFit/>
          </a:bodyPr>
          <a:lstStyle/>
          <a:p>
            <a:r>
              <a:rPr lang="en-US" dirty="0"/>
              <a:t>GLOBAL CFO SERVICES</a:t>
            </a:r>
          </a:p>
        </p:txBody>
      </p:sp>
    </p:spTree>
    <p:extLst>
      <p:ext uri="{BB962C8B-B14F-4D97-AF65-F5344CB8AC3E}">
        <p14:creationId xmlns:p14="http://schemas.microsoft.com/office/powerpoint/2010/main" val="15957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523 -0.00205 L -0.07199 -0.00205 " pathEditMode="relative" ptsTypes="AA">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74 -0.00022 L 0.05654 -0.00022 " pathEditMode="relative" ptsTypes="AA">
                                      <p:cBhvr>
                                        <p:cTn id="14" dur="2000" fill="hold"/>
                                        <p:tgtEl>
                                          <p:spTgt spid="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920" y="354100"/>
            <a:ext cx="5576056" cy="802106"/>
          </a:xfrm>
        </p:spPr>
        <p:txBody>
          <a:bodyPr/>
          <a:lstStyle/>
          <a:p>
            <a:r>
              <a:rPr lang="en-GB" dirty="0"/>
              <a:t>CGMA Competency Framework</a:t>
            </a:r>
            <a:endParaRPr lang="en-US" dirty="0"/>
          </a:p>
        </p:txBody>
      </p:sp>
      <p:sp>
        <p:nvSpPr>
          <p:cNvPr id="3" name="Slide Number Placeholder 2"/>
          <p:cNvSpPr>
            <a:spLocks noGrp="1"/>
          </p:cNvSpPr>
          <p:nvPr>
            <p:ph type="sldNum" sz="quarter" idx="4"/>
          </p:nvPr>
        </p:nvSpPr>
        <p:spPr/>
        <p:txBody>
          <a:bodyPr/>
          <a:lstStyle/>
          <a:p>
            <a:fld id="{80FBB8BA-9C6A-4A48-A369-70FBD2FA98DA}" type="slidenum">
              <a:rPr lang="en-US" smtClean="0"/>
              <a:pPr/>
              <a:t>18</a:t>
            </a:fld>
            <a:endParaRPr lang="en-US" dirty="0"/>
          </a:p>
        </p:txBody>
      </p:sp>
      <p:pic>
        <p:nvPicPr>
          <p:cNvPr id="4" name="Picture 3"/>
          <p:cNvPicPr>
            <a:picLocks noChangeAspect="1"/>
          </p:cNvPicPr>
          <p:nvPr/>
        </p:nvPicPr>
        <p:blipFill>
          <a:blip r:embed="rId2"/>
          <a:stretch>
            <a:fillRect/>
          </a:stretch>
        </p:blipFill>
        <p:spPr>
          <a:xfrm>
            <a:off x="3001598" y="1156206"/>
            <a:ext cx="5950378" cy="5832655"/>
          </a:xfrm>
          <a:prstGeom prst="rect">
            <a:avLst/>
          </a:prstGeom>
        </p:spPr>
      </p:pic>
    </p:spTree>
    <p:extLst>
      <p:ext uri="{BB962C8B-B14F-4D97-AF65-F5344CB8AC3E}">
        <p14:creationId xmlns:p14="http://schemas.microsoft.com/office/powerpoint/2010/main" val="443196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4149245" y="3070184"/>
            <a:ext cx="7622367" cy="1619473"/>
            <a:chOff x="3050327" y="2257646"/>
            <a:chExt cx="5605985" cy="1191066"/>
          </a:xfrm>
        </p:grpSpPr>
        <p:sp>
          <p:nvSpPr>
            <p:cNvPr id="55" name="Isosceles Triangle 54"/>
            <p:cNvSpPr/>
            <p:nvPr/>
          </p:nvSpPr>
          <p:spPr>
            <a:xfrm rot="16200000">
              <a:off x="3344143" y="2440001"/>
              <a:ext cx="411529" cy="999162"/>
            </a:xfrm>
            <a:prstGeom prst="triangle">
              <a:avLst/>
            </a:prstGeom>
            <a:solidFill>
              <a:srgbClr val="F0B3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32611"/>
              <a:endParaRPr lang="en-US" sz="2448" dirty="0">
                <a:solidFill>
                  <a:prstClr val="white"/>
                </a:solidFill>
                <a:latin typeface="Arial"/>
              </a:endParaRPr>
            </a:p>
          </p:txBody>
        </p:sp>
        <p:grpSp>
          <p:nvGrpSpPr>
            <p:cNvPr id="58" name="Group 57"/>
            <p:cNvGrpSpPr/>
            <p:nvPr/>
          </p:nvGrpSpPr>
          <p:grpSpPr>
            <a:xfrm>
              <a:off x="3756962" y="2257646"/>
              <a:ext cx="4899350" cy="1191066"/>
              <a:chOff x="4166273" y="2257646"/>
              <a:chExt cx="4899350" cy="1191066"/>
            </a:xfrm>
          </p:grpSpPr>
          <p:sp>
            <p:nvSpPr>
              <p:cNvPr id="50" name="Rectangle 49"/>
              <p:cNvSpPr/>
              <p:nvPr/>
            </p:nvSpPr>
            <p:spPr>
              <a:xfrm>
                <a:off x="4166273" y="2257646"/>
                <a:ext cx="4899350" cy="1191066"/>
              </a:xfrm>
              <a:prstGeom prst="rect">
                <a:avLst/>
              </a:prstGeom>
              <a:solidFill>
                <a:srgbClr val="F0B3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32611"/>
                <a:endParaRPr lang="en-US" sz="2448" dirty="0">
                  <a:solidFill>
                    <a:prstClr val="white"/>
                  </a:solidFill>
                  <a:latin typeface="Arial"/>
                </a:endParaRPr>
              </a:p>
            </p:txBody>
          </p:sp>
          <p:sp>
            <p:nvSpPr>
              <p:cNvPr id="5" name="Rectangle 4"/>
              <p:cNvSpPr/>
              <p:nvPr/>
            </p:nvSpPr>
            <p:spPr>
              <a:xfrm>
                <a:off x="4223298" y="2306080"/>
                <a:ext cx="1554480" cy="1097280"/>
              </a:xfrm>
              <a:prstGeom prst="rect">
                <a:avLst/>
              </a:prstGeom>
              <a:solidFill>
                <a:srgbClr val="DC6B2F"/>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Project and Relationship</a:t>
                </a:r>
              </a:p>
              <a:p>
                <a:pPr defTabSz="466244" fontAlgn="base">
                  <a:spcBef>
                    <a:spcPct val="0"/>
                  </a:spcBef>
                  <a:spcAft>
                    <a:spcPct val="0"/>
                  </a:spcAft>
                </a:pPr>
                <a:r>
                  <a:rPr lang="en-US" sz="1224" dirty="0">
                    <a:solidFill>
                      <a:srgbClr val="FFFFFE"/>
                    </a:solidFill>
                    <a:latin typeface="Verdana"/>
                  </a:rPr>
                  <a:t>Project Management,</a:t>
                </a:r>
              </a:p>
              <a:p>
                <a:pPr defTabSz="466244" fontAlgn="base">
                  <a:spcBef>
                    <a:spcPct val="0"/>
                  </a:spcBef>
                  <a:spcAft>
                    <a:spcPct val="0"/>
                  </a:spcAft>
                </a:pPr>
                <a:r>
                  <a:rPr lang="en-US" sz="1224" dirty="0">
                    <a:solidFill>
                      <a:srgbClr val="FFFFFE"/>
                    </a:solidFill>
                    <a:latin typeface="Verdana"/>
                  </a:rPr>
                  <a:t>Communication, Managing Relationships, Business Models</a:t>
                </a:r>
              </a:p>
            </p:txBody>
          </p:sp>
          <p:sp>
            <p:nvSpPr>
              <p:cNvPr id="11" name="Rectangle 10"/>
              <p:cNvSpPr/>
              <p:nvPr/>
            </p:nvSpPr>
            <p:spPr>
              <a:xfrm>
                <a:off x="5834803" y="2306080"/>
                <a:ext cx="1554480" cy="1097280"/>
              </a:xfrm>
              <a:prstGeom prst="rect">
                <a:avLst/>
              </a:prstGeom>
              <a:solidFill>
                <a:srgbClr val="DC6B2F"/>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Advanced Management Accounting</a:t>
                </a:r>
              </a:p>
              <a:p>
                <a:pPr defTabSz="466244" fontAlgn="base">
                  <a:spcBef>
                    <a:spcPct val="0"/>
                  </a:spcBef>
                  <a:spcAft>
                    <a:spcPct val="0"/>
                  </a:spcAft>
                </a:pPr>
                <a:r>
                  <a:rPr lang="en-US" sz="1224" dirty="0">
                    <a:solidFill>
                      <a:srgbClr val="FFFFFE"/>
                    </a:solidFill>
                    <a:latin typeface="Verdana"/>
                  </a:rPr>
                  <a:t>Cost Management, Organizational Performance, Investment Decisions</a:t>
                </a:r>
              </a:p>
            </p:txBody>
          </p:sp>
          <p:sp>
            <p:nvSpPr>
              <p:cNvPr id="14" name="Rectangle 13"/>
              <p:cNvSpPr/>
              <p:nvPr/>
            </p:nvSpPr>
            <p:spPr>
              <a:xfrm>
                <a:off x="7446308" y="2306080"/>
                <a:ext cx="1554480" cy="1097280"/>
              </a:xfrm>
              <a:prstGeom prst="rect">
                <a:avLst/>
              </a:prstGeom>
              <a:solidFill>
                <a:srgbClr val="DC6B2F"/>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Advanced Financial Reporting</a:t>
                </a:r>
              </a:p>
              <a:p>
                <a:pPr defTabSz="466244" fontAlgn="base">
                  <a:spcBef>
                    <a:spcPct val="0"/>
                  </a:spcBef>
                  <a:spcAft>
                    <a:spcPct val="0"/>
                  </a:spcAft>
                </a:pPr>
                <a:r>
                  <a:rPr lang="en-US" sz="1224" dirty="0">
                    <a:solidFill>
                      <a:srgbClr val="FFFFFE"/>
                    </a:solidFill>
                    <a:latin typeface="Verdana"/>
                  </a:rPr>
                  <a:t>Group Accounting, Disclosures, Financial Statement Analysis</a:t>
                </a:r>
              </a:p>
            </p:txBody>
          </p:sp>
        </p:grpSp>
      </p:grpSp>
      <p:grpSp>
        <p:nvGrpSpPr>
          <p:cNvPr id="62" name="Group 61"/>
          <p:cNvGrpSpPr/>
          <p:nvPr/>
        </p:nvGrpSpPr>
        <p:grpSpPr>
          <a:xfrm>
            <a:off x="4130618" y="4741641"/>
            <a:ext cx="7635687" cy="1619473"/>
            <a:chOff x="3036626" y="3486945"/>
            <a:chExt cx="5615781" cy="1191066"/>
          </a:xfrm>
        </p:grpSpPr>
        <p:sp>
          <p:nvSpPr>
            <p:cNvPr id="56" name="Isosceles Triangle 55"/>
            <p:cNvSpPr/>
            <p:nvPr/>
          </p:nvSpPr>
          <p:spPr>
            <a:xfrm rot="17570115">
              <a:off x="3279133" y="3433075"/>
              <a:ext cx="411529" cy="896544"/>
            </a:xfrm>
            <a:prstGeom prst="triangle">
              <a:avLst/>
            </a:prstGeom>
            <a:solidFill>
              <a:srgbClr val="41B6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32611"/>
              <a:endParaRPr lang="en-US" sz="2448" dirty="0">
                <a:solidFill>
                  <a:prstClr val="white"/>
                </a:solidFill>
                <a:latin typeface="Arial"/>
              </a:endParaRPr>
            </a:p>
          </p:txBody>
        </p:sp>
        <p:grpSp>
          <p:nvGrpSpPr>
            <p:cNvPr id="57" name="Group 56"/>
            <p:cNvGrpSpPr/>
            <p:nvPr/>
          </p:nvGrpSpPr>
          <p:grpSpPr>
            <a:xfrm>
              <a:off x="3753057" y="3486945"/>
              <a:ext cx="4899350" cy="1191066"/>
              <a:chOff x="4162368" y="3486945"/>
              <a:chExt cx="4899350" cy="1191066"/>
            </a:xfrm>
          </p:grpSpPr>
          <p:sp>
            <p:nvSpPr>
              <p:cNvPr id="51" name="Rectangle 50"/>
              <p:cNvSpPr/>
              <p:nvPr/>
            </p:nvSpPr>
            <p:spPr>
              <a:xfrm>
                <a:off x="4162368" y="3486945"/>
                <a:ext cx="4899350" cy="1191066"/>
              </a:xfrm>
              <a:prstGeom prst="rect">
                <a:avLst/>
              </a:prstGeom>
              <a:solidFill>
                <a:srgbClr val="41B6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32611"/>
                <a:endParaRPr lang="en-US" sz="2448" dirty="0">
                  <a:solidFill>
                    <a:prstClr val="white"/>
                  </a:solidFill>
                  <a:latin typeface="Arial"/>
                </a:endParaRPr>
              </a:p>
            </p:txBody>
          </p:sp>
          <p:sp>
            <p:nvSpPr>
              <p:cNvPr id="7" name="Rectangle 6"/>
              <p:cNvSpPr/>
              <p:nvPr/>
            </p:nvSpPr>
            <p:spPr>
              <a:xfrm>
                <a:off x="4223298" y="3527854"/>
                <a:ext cx="1554480" cy="1097280"/>
              </a:xfrm>
              <a:prstGeom prst="rect">
                <a:avLst/>
              </a:prstGeom>
              <a:solidFill>
                <a:srgbClr val="3A5DAE"/>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Digital Finance</a:t>
                </a:r>
              </a:p>
              <a:p>
                <a:pPr defTabSz="466244" fontAlgn="base">
                  <a:spcBef>
                    <a:spcPct val="0"/>
                  </a:spcBef>
                  <a:spcAft>
                    <a:spcPct val="0"/>
                  </a:spcAft>
                </a:pPr>
                <a:r>
                  <a:rPr lang="en-US" sz="1224" dirty="0">
                    <a:solidFill>
                      <a:srgbClr val="FFFFFE"/>
                    </a:solidFill>
                    <a:latin typeface="Verdana"/>
                  </a:rPr>
                  <a:t>Finance function transformation, Finance Technologies, Data Analytics</a:t>
                </a:r>
              </a:p>
            </p:txBody>
          </p:sp>
          <p:sp>
            <p:nvSpPr>
              <p:cNvPr id="12" name="Rectangle 11"/>
              <p:cNvSpPr/>
              <p:nvPr/>
            </p:nvSpPr>
            <p:spPr>
              <a:xfrm>
                <a:off x="5834803" y="3527854"/>
                <a:ext cx="1554480" cy="1097280"/>
              </a:xfrm>
              <a:prstGeom prst="rect">
                <a:avLst/>
              </a:prstGeom>
              <a:solidFill>
                <a:srgbClr val="3A5DAE"/>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Management Accounting </a:t>
                </a:r>
              </a:p>
              <a:p>
                <a:pPr defTabSz="466244" fontAlgn="base">
                  <a:spcBef>
                    <a:spcPct val="0"/>
                  </a:spcBef>
                  <a:spcAft>
                    <a:spcPct val="0"/>
                  </a:spcAft>
                </a:pPr>
                <a:r>
                  <a:rPr lang="en-US" sz="1224" dirty="0">
                    <a:solidFill>
                      <a:srgbClr val="FFFFFE"/>
                    </a:solidFill>
                    <a:latin typeface="Verdana"/>
                  </a:rPr>
                  <a:t>Cost Accounting, Budgeting, Short Term Decision making</a:t>
                </a:r>
              </a:p>
            </p:txBody>
          </p:sp>
          <p:sp>
            <p:nvSpPr>
              <p:cNvPr id="15" name="Rectangle 14"/>
              <p:cNvSpPr/>
              <p:nvPr/>
            </p:nvSpPr>
            <p:spPr>
              <a:xfrm>
                <a:off x="7446308" y="3527854"/>
                <a:ext cx="1554480" cy="1097280"/>
              </a:xfrm>
              <a:prstGeom prst="rect">
                <a:avLst/>
              </a:prstGeom>
              <a:solidFill>
                <a:srgbClr val="3A5DAE"/>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Financial Reporting and Taxation </a:t>
                </a:r>
              </a:p>
              <a:p>
                <a:pPr defTabSz="466244" fontAlgn="base">
                  <a:spcBef>
                    <a:spcPct val="0"/>
                  </a:spcBef>
                  <a:spcAft>
                    <a:spcPct val="0"/>
                  </a:spcAft>
                </a:pPr>
                <a:r>
                  <a:rPr lang="en-US" sz="1224" dirty="0">
                    <a:solidFill>
                      <a:srgbClr val="FFFFFE"/>
                    </a:solidFill>
                    <a:latin typeface="Verdana"/>
                  </a:rPr>
                  <a:t>Regulatory Frameworks, Financial Accounting and  Reporting, Fundamentals of Taxation</a:t>
                </a:r>
              </a:p>
            </p:txBody>
          </p:sp>
        </p:grpSp>
      </p:grpSp>
      <p:grpSp>
        <p:nvGrpSpPr>
          <p:cNvPr id="60" name="Group 59"/>
          <p:cNvGrpSpPr/>
          <p:nvPr/>
        </p:nvGrpSpPr>
        <p:grpSpPr>
          <a:xfrm>
            <a:off x="4115732" y="1397195"/>
            <a:ext cx="7655881" cy="1619473"/>
            <a:chOff x="3025678" y="1027222"/>
            <a:chExt cx="5630634" cy="1191066"/>
          </a:xfrm>
        </p:grpSpPr>
        <p:sp>
          <p:nvSpPr>
            <p:cNvPr id="52" name="Isosceles Triangle 51"/>
            <p:cNvSpPr/>
            <p:nvPr/>
          </p:nvSpPr>
          <p:spPr>
            <a:xfrm rot="14747109">
              <a:off x="3373510" y="1396486"/>
              <a:ext cx="411529" cy="1107193"/>
            </a:xfrm>
            <a:prstGeom prst="triangle">
              <a:avLst/>
            </a:prstGeom>
            <a:solidFill>
              <a:srgbClr val="48A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32611"/>
              <a:endParaRPr lang="en-US" sz="2448" dirty="0">
                <a:solidFill>
                  <a:prstClr val="white"/>
                </a:solidFill>
                <a:latin typeface="Arial"/>
              </a:endParaRPr>
            </a:p>
          </p:txBody>
        </p:sp>
        <p:grpSp>
          <p:nvGrpSpPr>
            <p:cNvPr id="59" name="Group 58"/>
            <p:cNvGrpSpPr/>
            <p:nvPr/>
          </p:nvGrpSpPr>
          <p:grpSpPr>
            <a:xfrm>
              <a:off x="3756962" y="1027222"/>
              <a:ext cx="4899350" cy="1191066"/>
              <a:chOff x="4166273" y="1027222"/>
              <a:chExt cx="4899350" cy="1191066"/>
            </a:xfrm>
          </p:grpSpPr>
          <p:sp>
            <p:nvSpPr>
              <p:cNvPr id="49" name="Rectangle 48"/>
              <p:cNvSpPr/>
              <p:nvPr/>
            </p:nvSpPr>
            <p:spPr>
              <a:xfrm>
                <a:off x="4166273" y="1027222"/>
                <a:ext cx="4899350" cy="1191066"/>
              </a:xfrm>
              <a:prstGeom prst="rect">
                <a:avLst/>
              </a:prstGeom>
              <a:solidFill>
                <a:srgbClr val="48A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32611"/>
                <a:endParaRPr lang="en-US" sz="2448" dirty="0">
                  <a:solidFill>
                    <a:prstClr val="white"/>
                  </a:solidFill>
                  <a:latin typeface="Arial"/>
                </a:endParaRPr>
              </a:p>
            </p:txBody>
          </p:sp>
          <p:sp>
            <p:nvSpPr>
              <p:cNvPr id="10" name="Rectangle 9"/>
              <p:cNvSpPr/>
              <p:nvPr/>
            </p:nvSpPr>
            <p:spPr>
              <a:xfrm>
                <a:off x="4223298" y="1072648"/>
                <a:ext cx="1554480" cy="1097280"/>
              </a:xfrm>
              <a:prstGeom prst="rect">
                <a:avLst/>
              </a:prstGeom>
              <a:solidFill>
                <a:srgbClr val="00857D"/>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Strategic Management</a:t>
                </a:r>
              </a:p>
              <a:p>
                <a:pPr defTabSz="466244" fontAlgn="base">
                  <a:spcBef>
                    <a:spcPct val="0"/>
                  </a:spcBef>
                  <a:spcAft>
                    <a:spcPct val="0"/>
                  </a:spcAft>
                </a:pPr>
                <a:r>
                  <a:rPr lang="en-US" sz="1224" dirty="0">
                    <a:solidFill>
                      <a:srgbClr val="FFFFFE"/>
                    </a:solidFill>
                    <a:latin typeface="Verdana"/>
                  </a:rPr>
                  <a:t>Strategy Development and Implementation, Change Management, Digital strategy and Transformation</a:t>
                </a:r>
              </a:p>
            </p:txBody>
          </p:sp>
          <p:sp>
            <p:nvSpPr>
              <p:cNvPr id="13" name="Rectangle 12"/>
              <p:cNvSpPr/>
              <p:nvPr/>
            </p:nvSpPr>
            <p:spPr>
              <a:xfrm>
                <a:off x="5834803" y="1072648"/>
                <a:ext cx="1554480" cy="1097280"/>
              </a:xfrm>
              <a:prstGeom prst="rect">
                <a:avLst/>
              </a:prstGeom>
              <a:solidFill>
                <a:srgbClr val="00857D"/>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Risk Management</a:t>
                </a:r>
                <a:r>
                  <a:rPr lang="en-US" sz="1224" dirty="0">
                    <a:solidFill>
                      <a:srgbClr val="FFFFFE"/>
                    </a:solidFill>
                    <a:latin typeface="Verdana"/>
                  </a:rPr>
                  <a:t> </a:t>
                </a:r>
              </a:p>
              <a:p>
                <a:pPr defTabSz="466244" fontAlgn="base">
                  <a:spcBef>
                    <a:spcPct val="0"/>
                  </a:spcBef>
                  <a:spcAft>
                    <a:spcPct val="0"/>
                  </a:spcAft>
                </a:pPr>
                <a:r>
                  <a:rPr lang="en-US" sz="1224" dirty="0">
                    <a:solidFill>
                      <a:srgbClr val="FFFFFE"/>
                    </a:solidFill>
                    <a:latin typeface="Verdana"/>
                  </a:rPr>
                  <a:t>ERM, Internal Control, Corporate Governance, Financial Risk Management, Cyber Security</a:t>
                </a:r>
              </a:p>
            </p:txBody>
          </p:sp>
          <p:sp>
            <p:nvSpPr>
              <p:cNvPr id="16" name="Rectangle 15"/>
              <p:cNvSpPr/>
              <p:nvPr/>
            </p:nvSpPr>
            <p:spPr>
              <a:xfrm>
                <a:off x="7446308" y="1072648"/>
                <a:ext cx="1554480" cy="1097280"/>
              </a:xfrm>
              <a:prstGeom prst="rect">
                <a:avLst/>
              </a:prstGeom>
              <a:solidFill>
                <a:srgbClr val="00857D"/>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t" anchorCtr="0" forceAA="0" compatLnSpc="1">
                <a:prstTxWarp prst="textNoShape">
                  <a:avLst/>
                </a:prstTxWarp>
                <a:noAutofit/>
              </a:bodyPr>
              <a:lstStyle/>
              <a:p>
                <a:pPr defTabSz="466244" fontAlgn="base">
                  <a:spcBef>
                    <a:spcPct val="0"/>
                  </a:spcBef>
                  <a:spcAft>
                    <a:spcPct val="0"/>
                  </a:spcAft>
                </a:pPr>
                <a:r>
                  <a:rPr lang="en-US" sz="1224" b="1" dirty="0">
                    <a:solidFill>
                      <a:srgbClr val="FFFFFE"/>
                    </a:solidFill>
                    <a:latin typeface="Verdana"/>
                  </a:rPr>
                  <a:t>Financial Strategy </a:t>
                </a:r>
              </a:p>
              <a:p>
                <a:pPr defTabSz="466244" fontAlgn="base">
                  <a:spcBef>
                    <a:spcPct val="0"/>
                  </a:spcBef>
                  <a:spcAft>
                    <a:spcPct val="0"/>
                  </a:spcAft>
                </a:pPr>
                <a:r>
                  <a:rPr lang="en-US" sz="1224" dirty="0">
                    <a:solidFill>
                      <a:srgbClr val="FFFFFE"/>
                    </a:solidFill>
                    <a:latin typeface="Verdana"/>
                  </a:rPr>
                  <a:t>Financial Objectives, Corporate Financing</a:t>
                </a:r>
              </a:p>
              <a:p>
                <a:pPr defTabSz="466244" fontAlgn="base">
                  <a:spcBef>
                    <a:spcPct val="0"/>
                  </a:spcBef>
                  <a:spcAft>
                    <a:spcPct val="0"/>
                  </a:spcAft>
                </a:pPr>
                <a:r>
                  <a:rPr lang="en-US" sz="1224" dirty="0">
                    <a:solidFill>
                      <a:srgbClr val="FFFFFE"/>
                    </a:solidFill>
                    <a:latin typeface="Verdana"/>
                  </a:rPr>
                  <a:t>Regulatory compliance, Mergers &amp; Acquisitions</a:t>
                </a:r>
              </a:p>
            </p:txBody>
          </p:sp>
        </p:grpSp>
      </p:grpSp>
      <p:sp>
        <p:nvSpPr>
          <p:cNvPr id="3" name="Title 2"/>
          <p:cNvSpPr>
            <a:spLocks noGrp="1"/>
          </p:cNvSpPr>
          <p:nvPr>
            <p:ph type="title"/>
          </p:nvPr>
        </p:nvSpPr>
        <p:spPr/>
        <p:txBody>
          <a:bodyPr/>
          <a:lstStyle/>
          <a:p>
            <a:r>
              <a:rPr lang="en-US" dirty="0"/>
              <a:t>Key Areas of Focus in the </a:t>
            </a:r>
            <a:r>
              <a:rPr lang="pl-PL" dirty="0"/>
              <a:t>CIMA</a:t>
            </a:r>
            <a:r>
              <a:rPr lang="en-US" dirty="0"/>
              <a:t> Syllabus</a:t>
            </a:r>
          </a:p>
        </p:txBody>
      </p:sp>
      <p:sp>
        <p:nvSpPr>
          <p:cNvPr id="2" name="TextBox 1">
            <a:extLst>
              <a:ext uri="{FF2B5EF4-FFF2-40B4-BE49-F238E27FC236}">
                <a16:creationId xmlns:a16="http://schemas.microsoft.com/office/drawing/2014/main" id="{1897922D-6256-B145-AFD3-DE4352405B0C}"/>
              </a:ext>
            </a:extLst>
          </p:cNvPr>
          <p:cNvSpPr txBox="1"/>
          <p:nvPr/>
        </p:nvSpPr>
        <p:spPr>
          <a:xfrm>
            <a:off x="5187582" y="6470860"/>
            <a:ext cx="2113600" cy="369332"/>
          </a:xfrm>
          <a:prstGeom prst="rect">
            <a:avLst/>
          </a:prstGeom>
          <a:solidFill>
            <a:schemeClr val="tx1"/>
          </a:solidFill>
        </p:spPr>
        <p:txBody>
          <a:bodyPr wrap="square" rtlCol="0">
            <a:spAutoFit/>
          </a:bodyPr>
          <a:lstStyle/>
          <a:p>
            <a:pPr algn="ctr"/>
            <a:r>
              <a:rPr lang="en-US" b="1" dirty="0">
                <a:solidFill>
                  <a:schemeClr val="bg1"/>
                </a:solidFill>
                <a:highlight>
                  <a:srgbClr val="000000"/>
                </a:highlight>
              </a:rPr>
              <a:t>ENTERPRISE  </a:t>
            </a:r>
          </a:p>
        </p:txBody>
      </p:sp>
      <p:sp>
        <p:nvSpPr>
          <p:cNvPr id="26" name="TextBox 25">
            <a:extLst>
              <a:ext uri="{FF2B5EF4-FFF2-40B4-BE49-F238E27FC236}">
                <a16:creationId xmlns:a16="http://schemas.microsoft.com/office/drawing/2014/main" id="{F99983AA-CD19-2545-8D48-CD70CA3F235F}"/>
              </a:ext>
            </a:extLst>
          </p:cNvPr>
          <p:cNvSpPr txBox="1"/>
          <p:nvPr/>
        </p:nvSpPr>
        <p:spPr>
          <a:xfrm>
            <a:off x="7378718" y="6470860"/>
            <a:ext cx="2113600" cy="369332"/>
          </a:xfrm>
          <a:prstGeom prst="rect">
            <a:avLst/>
          </a:prstGeom>
          <a:solidFill>
            <a:schemeClr val="tx1"/>
          </a:solidFill>
        </p:spPr>
        <p:txBody>
          <a:bodyPr wrap="square" rtlCol="0">
            <a:spAutoFit/>
          </a:bodyPr>
          <a:lstStyle/>
          <a:p>
            <a:pPr algn="ctr"/>
            <a:r>
              <a:rPr lang="en-US" b="1" dirty="0">
                <a:solidFill>
                  <a:schemeClr val="bg1"/>
                </a:solidFill>
                <a:highlight>
                  <a:srgbClr val="000000"/>
                </a:highlight>
              </a:rPr>
              <a:t>PERFORMANCE</a:t>
            </a:r>
          </a:p>
        </p:txBody>
      </p:sp>
      <p:sp>
        <p:nvSpPr>
          <p:cNvPr id="27" name="TextBox 26">
            <a:extLst>
              <a:ext uri="{FF2B5EF4-FFF2-40B4-BE49-F238E27FC236}">
                <a16:creationId xmlns:a16="http://schemas.microsoft.com/office/drawing/2014/main" id="{DCFA6A99-71D4-7B4A-8B00-43ABC3DAC7DA}"/>
              </a:ext>
            </a:extLst>
          </p:cNvPr>
          <p:cNvSpPr txBox="1"/>
          <p:nvPr/>
        </p:nvSpPr>
        <p:spPr>
          <a:xfrm>
            <a:off x="9569857" y="6470860"/>
            <a:ext cx="2196448" cy="369332"/>
          </a:xfrm>
          <a:prstGeom prst="rect">
            <a:avLst/>
          </a:prstGeom>
          <a:solidFill>
            <a:schemeClr val="tx1"/>
          </a:solidFill>
        </p:spPr>
        <p:txBody>
          <a:bodyPr wrap="square" rtlCol="0">
            <a:spAutoFit/>
          </a:bodyPr>
          <a:lstStyle/>
          <a:p>
            <a:pPr algn="ctr"/>
            <a:r>
              <a:rPr lang="en-US" b="1" dirty="0">
                <a:solidFill>
                  <a:schemeClr val="bg1"/>
                </a:solidFill>
                <a:highlight>
                  <a:srgbClr val="000000"/>
                </a:highlight>
              </a:rPr>
              <a:t>FINANCIAL</a:t>
            </a:r>
          </a:p>
        </p:txBody>
      </p:sp>
      <p:sp>
        <p:nvSpPr>
          <p:cNvPr id="31" name="Rectangle 30">
            <a:extLst>
              <a:ext uri="{FF2B5EF4-FFF2-40B4-BE49-F238E27FC236}">
                <a16:creationId xmlns:a16="http://schemas.microsoft.com/office/drawing/2014/main" id="{FA2FE9BA-5DAD-914D-8CDD-D2AFB063EF30}"/>
              </a:ext>
            </a:extLst>
          </p:cNvPr>
          <p:cNvSpPr/>
          <p:nvPr/>
        </p:nvSpPr>
        <p:spPr>
          <a:xfrm>
            <a:off x="664862" y="1458960"/>
            <a:ext cx="3587098" cy="1491954"/>
          </a:xfrm>
          <a:prstGeom prst="rect">
            <a:avLst/>
          </a:prstGeom>
          <a:solidFill>
            <a:srgbClr val="00857D"/>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466244" fontAlgn="base">
              <a:spcBef>
                <a:spcPct val="0"/>
              </a:spcBef>
              <a:spcAft>
                <a:spcPct val="0"/>
              </a:spcAft>
            </a:pPr>
            <a:r>
              <a:rPr lang="en-US" sz="2400" b="1" dirty="0">
                <a:solidFill>
                  <a:srgbClr val="FFFFFE"/>
                </a:solidFill>
                <a:latin typeface="Verdana"/>
              </a:rPr>
              <a:t>STRATEGIC </a:t>
            </a:r>
          </a:p>
          <a:p>
            <a:pPr algn="ctr" defTabSz="466244" fontAlgn="base">
              <a:spcBef>
                <a:spcPct val="0"/>
              </a:spcBef>
              <a:spcAft>
                <a:spcPct val="0"/>
              </a:spcAft>
            </a:pPr>
            <a:r>
              <a:rPr lang="en-US" sz="2400" b="1" dirty="0">
                <a:solidFill>
                  <a:srgbClr val="FFFFFE"/>
                </a:solidFill>
                <a:latin typeface="Verdana"/>
              </a:rPr>
              <a:t>LEVEL</a:t>
            </a:r>
          </a:p>
        </p:txBody>
      </p:sp>
      <p:sp>
        <p:nvSpPr>
          <p:cNvPr id="32" name="Rectangle 31">
            <a:extLst>
              <a:ext uri="{FF2B5EF4-FFF2-40B4-BE49-F238E27FC236}">
                <a16:creationId xmlns:a16="http://schemas.microsoft.com/office/drawing/2014/main" id="{D5E34B3D-3556-1B4B-AB97-5988E467B641}"/>
              </a:ext>
            </a:extLst>
          </p:cNvPr>
          <p:cNvSpPr/>
          <p:nvPr/>
        </p:nvSpPr>
        <p:spPr>
          <a:xfrm>
            <a:off x="664862" y="3136039"/>
            <a:ext cx="3587098" cy="1491954"/>
          </a:xfrm>
          <a:prstGeom prst="rect">
            <a:avLst/>
          </a:prstGeom>
          <a:solidFill>
            <a:srgbClr val="DC6B2F"/>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466244" fontAlgn="base">
              <a:spcBef>
                <a:spcPct val="0"/>
              </a:spcBef>
              <a:spcAft>
                <a:spcPct val="0"/>
              </a:spcAft>
            </a:pPr>
            <a:r>
              <a:rPr lang="en-US" sz="2400" b="1" dirty="0">
                <a:solidFill>
                  <a:srgbClr val="FFFFFE"/>
                </a:solidFill>
                <a:latin typeface="Verdana"/>
              </a:rPr>
              <a:t>MANAGEMENT LEVEL</a:t>
            </a:r>
            <a:endParaRPr lang="en-US" sz="2400" dirty="0">
              <a:solidFill>
                <a:srgbClr val="FFFFFE"/>
              </a:solidFill>
              <a:latin typeface="Verdana"/>
            </a:endParaRPr>
          </a:p>
        </p:txBody>
      </p:sp>
      <p:sp>
        <p:nvSpPr>
          <p:cNvPr id="33" name="Rectangle 32">
            <a:extLst>
              <a:ext uri="{FF2B5EF4-FFF2-40B4-BE49-F238E27FC236}">
                <a16:creationId xmlns:a16="http://schemas.microsoft.com/office/drawing/2014/main" id="{5AF86911-9BF0-A647-953A-973003D13D71}"/>
              </a:ext>
            </a:extLst>
          </p:cNvPr>
          <p:cNvSpPr/>
          <p:nvPr/>
        </p:nvSpPr>
        <p:spPr>
          <a:xfrm>
            <a:off x="694090" y="4869160"/>
            <a:ext cx="3557870" cy="1491954"/>
          </a:xfrm>
          <a:prstGeom prst="rect">
            <a:avLst/>
          </a:prstGeom>
          <a:solidFill>
            <a:srgbClr val="3A5DAE"/>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466244" fontAlgn="base">
              <a:spcBef>
                <a:spcPct val="0"/>
              </a:spcBef>
              <a:spcAft>
                <a:spcPct val="0"/>
              </a:spcAft>
            </a:pPr>
            <a:r>
              <a:rPr lang="en-US" sz="2400" b="1" dirty="0">
                <a:solidFill>
                  <a:srgbClr val="FFFFFE"/>
                </a:solidFill>
                <a:latin typeface="Verdana"/>
              </a:rPr>
              <a:t>OPERATIONAL</a:t>
            </a:r>
          </a:p>
          <a:p>
            <a:pPr algn="ctr" defTabSz="466244" fontAlgn="base">
              <a:spcBef>
                <a:spcPct val="0"/>
              </a:spcBef>
              <a:spcAft>
                <a:spcPct val="0"/>
              </a:spcAft>
            </a:pPr>
            <a:r>
              <a:rPr lang="en-US" sz="2400" b="1" dirty="0">
                <a:solidFill>
                  <a:srgbClr val="FFFFFE"/>
                </a:solidFill>
                <a:latin typeface="Verdana"/>
              </a:rPr>
              <a:t> LEVEL</a:t>
            </a:r>
            <a:endParaRPr lang="en-US" sz="2400" dirty="0">
              <a:solidFill>
                <a:srgbClr val="FFFFFE"/>
              </a:solidFill>
              <a:latin typeface="Verdana"/>
            </a:endParaRPr>
          </a:p>
        </p:txBody>
      </p:sp>
    </p:spTree>
    <p:extLst>
      <p:ext uri="{BB962C8B-B14F-4D97-AF65-F5344CB8AC3E}">
        <p14:creationId xmlns:p14="http://schemas.microsoft.com/office/powerpoint/2010/main" val="9925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AB062-7156-664C-8A47-BD09CB6213C9}"/>
              </a:ext>
            </a:extLst>
          </p:cNvPr>
          <p:cNvSpPr>
            <a:spLocks noGrp="1"/>
          </p:cNvSpPr>
          <p:nvPr>
            <p:ph type="title"/>
          </p:nvPr>
        </p:nvSpPr>
        <p:spPr>
          <a:xfrm>
            <a:off x="933638" y="228894"/>
            <a:ext cx="10569195" cy="804167"/>
          </a:xfrm>
        </p:spPr>
        <p:txBody>
          <a:bodyPr/>
          <a:lstStyle/>
          <a:p>
            <a:pPr algn="ctr"/>
            <a:r>
              <a:rPr lang="en-US" sz="3600" dirty="0"/>
              <a:t>Knowledge doubles every 11 hours</a:t>
            </a:r>
          </a:p>
        </p:txBody>
      </p:sp>
      <p:pic>
        <p:nvPicPr>
          <p:cNvPr id="5" name="Picture 4">
            <a:extLst>
              <a:ext uri="{FF2B5EF4-FFF2-40B4-BE49-F238E27FC236}">
                <a16:creationId xmlns:a16="http://schemas.microsoft.com/office/drawing/2014/main" id="{270D9CC4-787C-7B4B-AAB9-9EDB3E31429E}"/>
              </a:ext>
            </a:extLst>
          </p:cNvPr>
          <p:cNvPicPr>
            <a:picLocks noChangeAspect="1"/>
          </p:cNvPicPr>
          <p:nvPr/>
        </p:nvPicPr>
        <p:blipFill>
          <a:blip r:embed="rId3"/>
          <a:stretch>
            <a:fillRect/>
          </a:stretch>
        </p:blipFill>
        <p:spPr>
          <a:xfrm>
            <a:off x="2357256" y="1411337"/>
            <a:ext cx="7721961" cy="4171849"/>
          </a:xfrm>
          <a:prstGeom prst="rect">
            <a:avLst/>
          </a:prstGeom>
        </p:spPr>
      </p:pic>
      <p:sp>
        <p:nvSpPr>
          <p:cNvPr id="8" name="Rectangle 7">
            <a:extLst>
              <a:ext uri="{FF2B5EF4-FFF2-40B4-BE49-F238E27FC236}">
                <a16:creationId xmlns:a16="http://schemas.microsoft.com/office/drawing/2014/main" id="{75F7FD68-BF86-0B46-9C70-AF522C05C73F}"/>
              </a:ext>
            </a:extLst>
          </p:cNvPr>
          <p:cNvSpPr/>
          <p:nvPr/>
        </p:nvSpPr>
        <p:spPr>
          <a:xfrm>
            <a:off x="1925782" y="5994215"/>
            <a:ext cx="9312708" cy="369332"/>
          </a:xfrm>
          <a:prstGeom prst="rect">
            <a:avLst/>
          </a:prstGeom>
        </p:spPr>
        <p:txBody>
          <a:bodyPr wrap="square">
            <a:spAutoFit/>
          </a:bodyPr>
          <a:lstStyle/>
          <a:p>
            <a:r>
              <a:rPr lang="en-US" b="1" dirty="0">
                <a:solidFill>
                  <a:srgbClr val="2E333A"/>
                </a:solidFill>
                <a:latin typeface="Open Sans"/>
              </a:rPr>
              <a:t>Buckminster Fuller's Knowledge Doubling Curve, with post-1982 addition by IBM</a:t>
            </a:r>
            <a:endParaRPr lang="en-US" dirty="0"/>
          </a:p>
        </p:txBody>
      </p:sp>
    </p:spTree>
    <p:extLst>
      <p:ext uri="{BB962C8B-B14F-4D97-AF65-F5344CB8AC3E}">
        <p14:creationId xmlns:p14="http://schemas.microsoft.com/office/powerpoint/2010/main" val="290907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075230" y="6031980"/>
            <a:ext cx="4271391" cy="469039"/>
          </a:xfrm>
          <a:prstGeom prst="rect">
            <a:avLst/>
          </a:prstGeom>
          <a:noFill/>
        </p:spPr>
        <p:txBody>
          <a:bodyPr wrap="square" rtlCol="0">
            <a:spAutoFit/>
          </a:bodyPr>
          <a:lstStyle/>
          <a:p>
            <a:r>
              <a:rPr lang="en-GB" sz="2448" b="1" dirty="0">
                <a:solidFill>
                  <a:schemeClr val="bg1"/>
                </a:solidFill>
              </a:rPr>
              <a:t>Navigator</a:t>
            </a:r>
            <a:endParaRPr lang="en-US" sz="2448" b="1" dirty="0">
              <a:solidFill>
                <a:schemeClr val="bg1"/>
              </a:solidFill>
            </a:endParaRPr>
          </a:p>
        </p:txBody>
      </p:sp>
      <p:sp>
        <p:nvSpPr>
          <p:cNvPr id="35" name="TextBox 34"/>
          <p:cNvSpPr txBox="1"/>
          <p:nvPr/>
        </p:nvSpPr>
        <p:spPr>
          <a:xfrm>
            <a:off x="7680801" y="5823446"/>
            <a:ext cx="4271391" cy="469039"/>
          </a:xfrm>
          <a:prstGeom prst="rect">
            <a:avLst/>
          </a:prstGeom>
          <a:noFill/>
        </p:spPr>
        <p:txBody>
          <a:bodyPr wrap="square" rtlCol="0">
            <a:spAutoFit/>
          </a:bodyPr>
          <a:lstStyle/>
          <a:p>
            <a:r>
              <a:rPr lang="en-GB" sz="2448" b="1" dirty="0">
                <a:solidFill>
                  <a:schemeClr val="bg1"/>
                </a:solidFill>
              </a:rPr>
              <a:t>Co-pilot</a:t>
            </a:r>
            <a:endParaRPr lang="en-US" sz="2448" b="1" dirty="0">
              <a:solidFill>
                <a:schemeClr val="bg1"/>
              </a:solidFill>
            </a:endParaRPr>
          </a:p>
        </p:txBody>
      </p:sp>
      <p:sp>
        <p:nvSpPr>
          <p:cNvPr id="36" name="Right Triangle 35"/>
          <p:cNvSpPr/>
          <p:nvPr/>
        </p:nvSpPr>
        <p:spPr>
          <a:xfrm>
            <a:off x="620459" y="892968"/>
            <a:ext cx="11431374" cy="868457"/>
          </a:xfrm>
          <a:prstGeom prst="rtTriangl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7" name="Right Triangle 36"/>
          <p:cNvSpPr/>
          <p:nvPr/>
        </p:nvSpPr>
        <p:spPr>
          <a:xfrm rot="10800000">
            <a:off x="620459" y="877043"/>
            <a:ext cx="11365010" cy="868457"/>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8" name="TextBox 37"/>
          <p:cNvSpPr txBox="1"/>
          <p:nvPr/>
        </p:nvSpPr>
        <p:spPr>
          <a:xfrm>
            <a:off x="1049281" y="1138077"/>
            <a:ext cx="4271391" cy="469039"/>
          </a:xfrm>
          <a:prstGeom prst="rect">
            <a:avLst/>
          </a:prstGeom>
          <a:noFill/>
        </p:spPr>
        <p:txBody>
          <a:bodyPr wrap="square" rtlCol="0">
            <a:spAutoFit/>
          </a:bodyPr>
          <a:lstStyle/>
          <a:p>
            <a:r>
              <a:rPr lang="en-GB" sz="2448" b="1" dirty="0">
                <a:solidFill>
                  <a:schemeClr val="bg1"/>
                </a:solidFill>
              </a:rPr>
              <a:t>Tech &amp; Automation</a:t>
            </a:r>
            <a:endParaRPr lang="en-US" sz="2448" b="1" dirty="0">
              <a:solidFill>
                <a:schemeClr val="bg1"/>
              </a:solidFill>
            </a:endParaRPr>
          </a:p>
        </p:txBody>
      </p:sp>
      <p:sp>
        <p:nvSpPr>
          <p:cNvPr id="39" name="TextBox 38"/>
          <p:cNvSpPr txBox="1"/>
          <p:nvPr/>
        </p:nvSpPr>
        <p:spPr>
          <a:xfrm>
            <a:off x="7638094" y="914287"/>
            <a:ext cx="4271391" cy="469039"/>
          </a:xfrm>
          <a:prstGeom prst="rect">
            <a:avLst/>
          </a:prstGeom>
          <a:noFill/>
        </p:spPr>
        <p:txBody>
          <a:bodyPr wrap="square" rtlCol="0">
            <a:spAutoFit/>
          </a:bodyPr>
          <a:lstStyle/>
          <a:p>
            <a:r>
              <a:rPr lang="en-GB" sz="2448" b="1" dirty="0">
                <a:solidFill>
                  <a:schemeClr val="bg1"/>
                </a:solidFill>
              </a:rPr>
              <a:t>CGMA Competencies</a:t>
            </a:r>
            <a:endParaRPr lang="en-US" sz="2448" b="1" dirty="0">
              <a:solidFill>
                <a:schemeClr val="bg1"/>
              </a:solidFill>
            </a:endParaRPr>
          </a:p>
        </p:txBody>
      </p:sp>
      <p:sp>
        <p:nvSpPr>
          <p:cNvPr id="44" name="Rectangle 43">
            <a:extLst>
              <a:ext uri="{FF2B5EF4-FFF2-40B4-BE49-F238E27FC236}">
                <a16:creationId xmlns:a16="http://schemas.microsoft.com/office/drawing/2014/main" id="{6DF44F2F-61C9-0F46-8DDC-61ADA45A9AE3}"/>
              </a:ext>
            </a:extLst>
          </p:cNvPr>
          <p:cNvSpPr/>
          <p:nvPr/>
        </p:nvSpPr>
        <p:spPr>
          <a:xfrm>
            <a:off x="1286529" y="2983778"/>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45" name="Rectangle 44">
            <a:extLst>
              <a:ext uri="{FF2B5EF4-FFF2-40B4-BE49-F238E27FC236}">
                <a16:creationId xmlns:a16="http://schemas.microsoft.com/office/drawing/2014/main" id="{401C9153-1533-B042-9B93-E42A97AAD967}"/>
              </a:ext>
            </a:extLst>
          </p:cNvPr>
          <p:cNvSpPr/>
          <p:nvPr/>
        </p:nvSpPr>
        <p:spPr>
          <a:xfrm>
            <a:off x="4048541"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46" name="Rectangle 45">
            <a:extLst>
              <a:ext uri="{FF2B5EF4-FFF2-40B4-BE49-F238E27FC236}">
                <a16:creationId xmlns:a16="http://schemas.microsoft.com/office/drawing/2014/main" id="{CFA6578E-77D7-3F4D-A8B5-79EA66BBD753}"/>
              </a:ext>
            </a:extLst>
          </p:cNvPr>
          <p:cNvSpPr/>
          <p:nvPr/>
        </p:nvSpPr>
        <p:spPr>
          <a:xfrm>
            <a:off x="6810554"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47" name="Rectangle 46">
            <a:extLst>
              <a:ext uri="{FF2B5EF4-FFF2-40B4-BE49-F238E27FC236}">
                <a16:creationId xmlns:a16="http://schemas.microsoft.com/office/drawing/2014/main" id="{9E4C49FA-C3F6-4C47-AF8D-36F9BB5794FF}"/>
              </a:ext>
            </a:extLst>
          </p:cNvPr>
          <p:cNvSpPr/>
          <p:nvPr/>
        </p:nvSpPr>
        <p:spPr>
          <a:xfrm>
            <a:off x="9572566" y="3299249"/>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pic>
        <p:nvPicPr>
          <p:cNvPr id="48" name="Picture 47">
            <a:extLst>
              <a:ext uri="{FF2B5EF4-FFF2-40B4-BE49-F238E27FC236}">
                <a16:creationId xmlns:a16="http://schemas.microsoft.com/office/drawing/2014/main" id="{667EFF43-09FD-1B44-9F05-BDD421F27276}"/>
              </a:ext>
            </a:extLst>
          </p:cNvPr>
          <p:cNvPicPr>
            <a:picLocks noChangeAspect="1"/>
          </p:cNvPicPr>
          <p:nvPr/>
        </p:nvPicPr>
        <p:blipFill>
          <a:blip r:embed="rId3"/>
          <a:stretch>
            <a:fillRect/>
          </a:stretch>
        </p:blipFill>
        <p:spPr>
          <a:xfrm>
            <a:off x="1920076" y="3220643"/>
            <a:ext cx="919833" cy="896994"/>
          </a:xfrm>
          <a:prstGeom prst="rect">
            <a:avLst/>
          </a:prstGeom>
          <a:solidFill>
            <a:srgbClr val="0070C0"/>
          </a:solidFill>
        </p:spPr>
      </p:pic>
      <p:pic>
        <p:nvPicPr>
          <p:cNvPr id="49" name="Picture 48">
            <a:extLst>
              <a:ext uri="{FF2B5EF4-FFF2-40B4-BE49-F238E27FC236}">
                <a16:creationId xmlns:a16="http://schemas.microsoft.com/office/drawing/2014/main" id="{2CA38506-24C8-6B49-84A7-2BB11BE83BB9}"/>
              </a:ext>
            </a:extLst>
          </p:cNvPr>
          <p:cNvPicPr>
            <a:picLocks noChangeAspect="1"/>
          </p:cNvPicPr>
          <p:nvPr/>
        </p:nvPicPr>
        <p:blipFill>
          <a:blip r:embed="rId4"/>
          <a:stretch>
            <a:fillRect/>
          </a:stretch>
        </p:blipFill>
        <p:spPr>
          <a:xfrm>
            <a:off x="4653500" y="3551186"/>
            <a:ext cx="977013" cy="896995"/>
          </a:xfrm>
          <a:prstGeom prst="rect">
            <a:avLst/>
          </a:prstGeom>
        </p:spPr>
      </p:pic>
      <p:pic>
        <p:nvPicPr>
          <p:cNvPr id="50" name="Picture 49">
            <a:extLst>
              <a:ext uri="{FF2B5EF4-FFF2-40B4-BE49-F238E27FC236}">
                <a16:creationId xmlns:a16="http://schemas.microsoft.com/office/drawing/2014/main" id="{B3D58DCE-A649-BD4F-84D5-4E7926F8BD58}"/>
              </a:ext>
            </a:extLst>
          </p:cNvPr>
          <p:cNvPicPr>
            <a:picLocks noChangeAspect="1"/>
          </p:cNvPicPr>
          <p:nvPr/>
        </p:nvPicPr>
        <p:blipFill>
          <a:blip r:embed="rId5"/>
          <a:stretch>
            <a:fillRect/>
          </a:stretch>
        </p:blipFill>
        <p:spPr>
          <a:xfrm>
            <a:off x="10181291" y="3551184"/>
            <a:ext cx="969478" cy="896994"/>
          </a:xfrm>
          <a:prstGeom prst="rect">
            <a:avLst/>
          </a:prstGeom>
        </p:spPr>
      </p:pic>
      <p:pic>
        <p:nvPicPr>
          <p:cNvPr id="51" name="Picture 50">
            <a:extLst>
              <a:ext uri="{FF2B5EF4-FFF2-40B4-BE49-F238E27FC236}">
                <a16:creationId xmlns:a16="http://schemas.microsoft.com/office/drawing/2014/main" id="{3934F4F1-8246-004A-B647-8B31B46531E1}"/>
              </a:ext>
            </a:extLst>
          </p:cNvPr>
          <p:cNvPicPr>
            <a:picLocks noChangeAspect="1"/>
          </p:cNvPicPr>
          <p:nvPr/>
        </p:nvPicPr>
        <p:blipFill>
          <a:blip r:embed="rId6"/>
          <a:stretch>
            <a:fillRect/>
          </a:stretch>
        </p:blipFill>
        <p:spPr>
          <a:xfrm>
            <a:off x="7412312" y="3551185"/>
            <a:ext cx="983414" cy="896994"/>
          </a:xfrm>
          <a:prstGeom prst="rect">
            <a:avLst/>
          </a:prstGeom>
        </p:spPr>
      </p:pic>
      <p:sp>
        <p:nvSpPr>
          <p:cNvPr id="52" name="TextBox 51">
            <a:extLst>
              <a:ext uri="{FF2B5EF4-FFF2-40B4-BE49-F238E27FC236}">
                <a16:creationId xmlns:a16="http://schemas.microsoft.com/office/drawing/2014/main" id="{C54775AF-017C-954B-A2C1-A7BF6A5FCD79}"/>
              </a:ext>
            </a:extLst>
          </p:cNvPr>
          <p:cNvSpPr txBox="1"/>
          <p:nvPr/>
        </p:nvSpPr>
        <p:spPr>
          <a:xfrm>
            <a:off x="1390672" y="4175600"/>
            <a:ext cx="1978178" cy="469039"/>
          </a:xfrm>
          <a:prstGeom prst="rect">
            <a:avLst/>
          </a:prstGeom>
          <a:noFill/>
        </p:spPr>
        <p:txBody>
          <a:bodyPr wrap="square" rtlCol="0">
            <a:spAutoFit/>
          </a:bodyPr>
          <a:lstStyle/>
          <a:p>
            <a:pPr algn="ctr"/>
            <a:r>
              <a:rPr lang="en-GB" sz="2448" b="1" dirty="0">
                <a:solidFill>
                  <a:schemeClr val="bg1"/>
                </a:solidFill>
              </a:rPr>
              <a:t>Information</a:t>
            </a:r>
            <a:endParaRPr lang="en-US" sz="2448" b="1" dirty="0">
              <a:solidFill>
                <a:schemeClr val="bg1"/>
              </a:solidFill>
            </a:endParaRPr>
          </a:p>
        </p:txBody>
      </p:sp>
      <p:sp>
        <p:nvSpPr>
          <p:cNvPr id="53" name="TextBox 52">
            <a:extLst>
              <a:ext uri="{FF2B5EF4-FFF2-40B4-BE49-F238E27FC236}">
                <a16:creationId xmlns:a16="http://schemas.microsoft.com/office/drawing/2014/main" id="{8E68194D-2BD8-1641-A061-F377942C26B6}"/>
              </a:ext>
            </a:extLst>
          </p:cNvPr>
          <p:cNvSpPr txBox="1"/>
          <p:nvPr/>
        </p:nvSpPr>
        <p:spPr>
          <a:xfrm>
            <a:off x="4158373" y="4508364"/>
            <a:ext cx="1978178" cy="469039"/>
          </a:xfrm>
          <a:prstGeom prst="rect">
            <a:avLst/>
          </a:prstGeom>
          <a:noFill/>
        </p:spPr>
        <p:txBody>
          <a:bodyPr wrap="square" rtlCol="0">
            <a:spAutoFit/>
          </a:bodyPr>
          <a:lstStyle/>
          <a:p>
            <a:pPr algn="ctr"/>
            <a:r>
              <a:rPr lang="en-GB" sz="2448" b="1" dirty="0">
                <a:solidFill>
                  <a:schemeClr val="bg1"/>
                </a:solidFill>
              </a:rPr>
              <a:t>Insight</a:t>
            </a:r>
            <a:endParaRPr lang="en-US" sz="2448" b="1" dirty="0">
              <a:solidFill>
                <a:schemeClr val="bg1"/>
              </a:solidFill>
            </a:endParaRPr>
          </a:p>
        </p:txBody>
      </p:sp>
      <p:sp>
        <p:nvSpPr>
          <p:cNvPr id="54" name="TextBox 53">
            <a:extLst>
              <a:ext uri="{FF2B5EF4-FFF2-40B4-BE49-F238E27FC236}">
                <a16:creationId xmlns:a16="http://schemas.microsoft.com/office/drawing/2014/main" id="{EC054017-81E5-F84E-A64C-CA573CE3B392}"/>
              </a:ext>
            </a:extLst>
          </p:cNvPr>
          <p:cNvSpPr txBox="1"/>
          <p:nvPr/>
        </p:nvSpPr>
        <p:spPr>
          <a:xfrm>
            <a:off x="6914930" y="4508363"/>
            <a:ext cx="1978178" cy="469039"/>
          </a:xfrm>
          <a:prstGeom prst="rect">
            <a:avLst/>
          </a:prstGeom>
          <a:noFill/>
        </p:spPr>
        <p:txBody>
          <a:bodyPr wrap="square" rtlCol="0">
            <a:spAutoFit/>
          </a:bodyPr>
          <a:lstStyle/>
          <a:p>
            <a:pPr algn="ctr"/>
            <a:r>
              <a:rPr lang="en-GB" sz="2448" b="1" dirty="0">
                <a:solidFill>
                  <a:schemeClr val="bg1"/>
                </a:solidFill>
              </a:rPr>
              <a:t>Influence</a:t>
            </a:r>
            <a:endParaRPr lang="en-US" sz="2448" b="1" dirty="0">
              <a:solidFill>
                <a:schemeClr val="bg1"/>
              </a:solidFill>
            </a:endParaRPr>
          </a:p>
        </p:txBody>
      </p:sp>
      <p:sp>
        <p:nvSpPr>
          <p:cNvPr id="55" name="TextBox 54">
            <a:extLst>
              <a:ext uri="{FF2B5EF4-FFF2-40B4-BE49-F238E27FC236}">
                <a16:creationId xmlns:a16="http://schemas.microsoft.com/office/drawing/2014/main" id="{24167440-F499-9840-A01E-795C08C1DB0A}"/>
              </a:ext>
            </a:extLst>
          </p:cNvPr>
          <p:cNvSpPr txBox="1"/>
          <p:nvPr/>
        </p:nvSpPr>
        <p:spPr>
          <a:xfrm>
            <a:off x="9676941" y="4510790"/>
            <a:ext cx="1978178" cy="469039"/>
          </a:xfrm>
          <a:prstGeom prst="rect">
            <a:avLst/>
          </a:prstGeom>
          <a:noFill/>
        </p:spPr>
        <p:txBody>
          <a:bodyPr wrap="square" rtlCol="0">
            <a:spAutoFit/>
          </a:bodyPr>
          <a:lstStyle/>
          <a:p>
            <a:pPr algn="ctr"/>
            <a:r>
              <a:rPr lang="en-GB" sz="2448" b="1" dirty="0">
                <a:solidFill>
                  <a:schemeClr val="bg1"/>
                </a:solidFill>
              </a:rPr>
              <a:t>Impact</a:t>
            </a:r>
            <a:endParaRPr lang="en-US" sz="2448" b="1" dirty="0">
              <a:solidFill>
                <a:schemeClr val="bg1"/>
              </a:solidFill>
            </a:endParaRPr>
          </a:p>
        </p:txBody>
      </p:sp>
      <p:sp>
        <p:nvSpPr>
          <p:cNvPr id="56" name="Rectangle 55">
            <a:extLst>
              <a:ext uri="{FF2B5EF4-FFF2-40B4-BE49-F238E27FC236}">
                <a16:creationId xmlns:a16="http://schemas.microsoft.com/office/drawing/2014/main" id="{E1F0AB7D-5048-6F42-913E-5CE35FAAF9A9}"/>
              </a:ext>
            </a:extLst>
          </p:cNvPr>
          <p:cNvSpPr/>
          <p:nvPr/>
        </p:nvSpPr>
        <p:spPr>
          <a:xfrm>
            <a:off x="6566535" y="2330424"/>
            <a:ext cx="2651327" cy="3054022"/>
          </a:xfrm>
          <a:prstGeom prst="rect">
            <a:avLst/>
          </a:prstGeom>
          <a:solidFill>
            <a:srgbClr val="00B0F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7" name="Rectangle 56">
            <a:extLst>
              <a:ext uri="{FF2B5EF4-FFF2-40B4-BE49-F238E27FC236}">
                <a16:creationId xmlns:a16="http://schemas.microsoft.com/office/drawing/2014/main" id="{9181FB88-F8CE-A64C-8749-EBE871569B95}"/>
              </a:ext>
            </a:extLst>
          </p:cNvPr>
          <p:cNvSpPr/>
          <p:nvPr/>
        </p:nvSpPr>
        <p:spPr>
          <a:xfrm>
            <a:off x="9233486" y="2336006"/>
            <a:ext cx="2735740" cy="3054022"/>
          </a:xfrm>
          <a:prstGeom prst="rect">
            <a:avLst/>
          </a:prstGeom>
          <a:solidFill>
            <a:srgbClr val="0070C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8" name="Rectangle 57">
            <a:extLst>
              <a:ext uri="{FF2B5EF4-FFF2-40B4-BE49-F238E27FC236}">
                <a16:creationId xmlns:a16="http://schemas.microsoft.com/office/drawing/2014/main" id="{09D67C49-E924-194B-94E5-7287B3310CA8}"/>
              </a:ext>
            </a:extLst>
          </p:cNvPr>
          <p:cNvSpPr/>
          <p:nvPr/>
        </p:nvSpPr>
        <p:spPr>
          <a:xfrm>
            <a:off x="3899586" y="2337036"/>
            <a:ext cx="2666950" cy="3054022"/>
          </a:xfrm>
          <a:prstGeom prst="rect">
            <a:avLst/>
          </a:prstGeom>
          <a:solidFill>
            <a:srgbClr val="41B6E6">
              <a:lumMod val="60000"/>
              <a:lumOff val="40000"/>
            </a:srgbClr>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9" name="Rectangle 58">
            <a:extLst>
              <a:ext uri="{FF2B5EF4-FFF2-40B4-BE49-F238E27FC236}">
                <a16:creationId xmlns:a16="http://schemas.microsoft.com/office/drawing/2014/main" id="{85F156B3-7740-104E-A65D-F9C1FD66D042}"/>
              </a:ext>
            </a:extLst>
          </p:cNvPr>
          <p:cNvSpPr/>
          <p:nvPr/>
        </p:nvSpPr>
        <p:spPr>
          <a:xfrm>
            <a:off x="4065575"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0" name="Rectangle 59">
            <a:extLst>
              <a:ext uri="{FF2B5EF4-FFF2-40B4-BE49-F238E27FC236}">
                <a16:creationId xmlns:a16="http://schemas.microsoft.com/office/drawing/2014/main" id="{AD94BCBA-3A3F-5346-B942-EC737F62A651}"/>
              </a:ext>
            </a:extLst>
          </p:cNvPr>
          <p:cNvSpPr/>
          <p:nvPr/>
        </p:nvSpPr>
        <p:spPr>
          <a:xfrm>
            <a:off x="6827588"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1" name="Rectangle 60">
            <a:extLst>
              <a:ext uri="{FF2B5EF4-FFF2-40B4-BE49-F238E27FC236}">
                <a16:creationId xmlns:a16="http://schemas.microsoft.com/office/drawing/2014/main" id="{BE3CD7D9-CEE2-C442-BA7F-0D009A1A217A}"/>
              </a:ext>
            </a:extLst>
          </p:cNvPr>
          <p:cNvSpPr/>
          <p:nvPr/>
        </p:nvSpPr>
        <p:spPr>
          <a:xfrm>
            <a:off x="9589600" y="2990315"/>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pic>
        <p:nvPicPr>
          <p:cNvPr id="62" name="Picture 61">
            <a:extLst>
              <a:ext uri="{FF2B5EF4-FFF2-40B4-BE49-F238E27FC236}">
                <a16:creationId xmlns:a16="http://schemas.microsoft.com/office/drawing/2014/main" id="{FCD7F951-4C2C-744A-8091-C9CFEAF38853}"/>
              </a:ext>
            </a:extLst>
          </p:cNvPr>
          <p:cNvPicPr>
            <a:picLocks noChangeAspect="1"/>
          </p:cNvPicPr>
          <p:nvPr/>
        </p:nvPicPr>
        <p:blipFill>
          <a:blip r:embed="rId4"/>
          <a:stretch>
            <a:fillRect/>
          </a:stretch>
        </p:blipFill>
        <p:spPr>
          <a:xfrm>
            <a:off x="4670534" y="3242252"/>
            <a:ext cx="977013" cy="896995"/>
          </a:xfrm>
          <a:prstGeom prst="rect">
            <a:avLst/>
          </a:prstGeom>
        </p:spPr>
      </p:pic>
      <p:pic>
        <p:nvPicPr>
          <p:cNvPr id="63" name="Picture 62">
            <a:extLst>
              <a:ext uri="{FF2B5EF4-FFF2-40B4-BE49-F238E27FC236}">
                <a16:creationId xmlns:a16="http://schemas.microsoft.com/office/drawing/2014/main" id="{2D5B6B80-30BC-904F-A51E-BF973DE7B2C9}"/>
              </a:ext>
            </a:extLst>
          </p:cNvPr>
          <p:cNvPicPr>
            <a:picLocks noChangeAspect="1"/>
          </p:cNvPicPr>
          <p:nvPr/>
        </p:nvPicPr>
        <p:blipFill>
          <a:blip r:embed="rId5"/>
          <a:stretch>
            <a:fillRect/>
          </a:stretch>
        </p:blipFill>
        <p:spPr>
          <a:xfrm>
            <a:off x="10198325" y="3242250"/>
            <a:ext cx="969478" cy="896994"/>
          </a:xfrm>
          <a:prstGeom prst="rect">
            <a:avLst/>
          </a:prstGeom>
        </p:spPr>
      </p:pic>
      <p:pic>
        <p:nvPicPr>
          <p:cNvPr id="67" name="Picture 66">
            <a:extLst>
              <a:ext uri="{FF2B5EF4-FFF2-40B4-BE49-F238E27FC236}">
                <a16:creationId xmlns:a16="http://schemas.microsoft.com/office/drawing/2014/main" id="{7690B65E-3A0F-3A4E-A9D4-2BCC8583C7C0}"/>
              </a:ext>
            </a:extLst>
          </p:cNvPr>
          <p:cNvPicPr>
            <a:picLocks noChangeAspect="1"/>
          </p:cNvPicPr>
          <p:nvPr/>
        </p:nvPicPr>
        <p:blipFill>
          <a:blip r:embed="rId6"/>
          <a:stretch>
            <a:fillRect/>
          </a:stretch>
        </p:blipFill>
        <p:spPr>
          <a:xfrm>
            <a:off x="7429346" y="3242251"/>
            <a:ext cx="983414" cy="896994"/>
          </a:xfrm>
          <a:prstGeom prst="rect">
            <a:avLst/>
          </a:prstGeom>
        </p:spPr>
      </p:pic>
      <p:sp>
        <p:nvSpPr>
          <p:cNvPr id="71" name="TextBox 70">
            <a:extLst>
              <a:ext uri="{FF2B5EF4-FFF2-40B4-BE49-F238E27FC236}">
                <a16:creationId xmlns:a16="http://schemas.microsoft.com/office/drawing/2014/main" id="{3EB199F5-FB4F-5D4A-9BD2-11B3FA9DB37D}"/>
              </a:ext>
            </a:extLst>
          </p:cNvPr>
          <p:cNvSpPr txBox="1"/>
          <p:nvPr/>
        </p:nvSpPr>
        <p:spPr>
          <a:xfrm>
            <a:off x="4175407" y="4199429"/>
            <a:ext cx="1978178" cy="427168"/>
          </a:xfrm>
          <a:prstGeom prst="rect">
            <a:avLst/>
          </a:prstGeom>
          <a:noFill/>
        </p:spPr>
        <p:txBody>
          <a:bodyPr wrap="square" rtlCol="0">
            <a:spAutoFit/>
          </a:bodyPr>
          <a:lstStyle/>
          <a:p>
            <a:pPr algn="ctr" defTabSz="1243493">
              <a:defRPr/>
            </a:pPr>
            <a:r>
              <a:rPr lang="en-GB" sz="2176" kern="0" dirty="0">
                <a:solidFill>
                  <a:srgbClr val="FFFFFF"/>
                </a:solidFill>
              </a:rPr>
              <a:t>Insight</a:t>
            </a:r>
            <a:endParaRPr lang="en-US" sz="2176" kern="0" dirty="0">
              <a:solidFill>
                <a:srgbClr val="FFFFFF"/>
              </a:solidFill>
            </a:endParaRPr>
          </a:p>
        </p:txBody>
      </p:sp>
      <p:sp>
        <p:nvSpPr>
          <p:cNvPr id="75" name="TextBox 74">
            <a:extLst>
              <a:ext uri="{FF2B5EF4-FFF2-40B4-BE49-F238E27FC236}">
                <a16:creationId xmlns:a16="http://schemas.microsoft.com/office/drawing/2014/main" id="{15254538-628C-D242-841E-F286721E2513}"/>
              </a:ext>
            </a:extLst>
          </p:cNvPr>
          <p:cNvSpPr txBox="1"/>
          <p:nvPr/>
        </p:nvSpPr>
        <p:spPr>
          <a:xfrm>
            <a:off x="6931964" y="4199429"/>
            <a:ext cx="1978178" cy="427168"/>
          </a:xfrm>
          <a:prstGeom prst="rect">
            <a:avLst/>
          </a:prstGeom>
          <a:noFill/>
        </p:spPr>
        <p:txBody>
          <a:bodyPr wrap="square" rtlCol="0">
            <a:spAutoFit/>
          </a:bodyPr>
          <a:lstStyle/>
          <a:p>
            <a:pPr algn="ctr" defTabSz="1243493">
              <a:defRPr/>
            </a:pPr>
            <a:r>
              <a:rPr lang="en-GB" sz="2176" kern="0" dirty="0">
                <a:solidFill>
                  <a:srgbClr val="FFFFFF"/>
                </a:solidFill>
              </a:rPr>
              <a:t>Influence</a:t>
            </a:r>
            <a:endParaRPr lang="en-US" sz="2176" kern="0" dirty="0">
              <a:solidFill>
                <a:srgbClr val="FFFFFF"/>
              </a:solidFill>
            </a:endParaRPr>
          </a:p>
        </p:txBody>
      </p:sp>
      <p:sp>
        <p:nvSpPr>
          <p:cNvPr id="87" name="TextBox 86">
            <a:extLst>
              <a:ext uri="{FF2B5EF4-FFF2-40B4-BE49-F238E27FC236}">
                <a16:creationId xmlns:a16="http://schemas.microsoft.com/office/drawing/2014/main" id="{46077F68-93AA-8745-BAD4-3F708B728A50}"/>
              </a:ext>
            </a:extLst>
          </p:cNvPr>
          <p:cNvSpPr txBox="1"/>
          <p:nvPr/>
        </p:nvSpPr>
        <p:spPr>
          <a:xfrm>
            <a:off x="9693975" y="4201855"/>
            <a:ext cx="1978178" cy="427168"/>
          </a:xfrm>
          <a:prstGeom prst="rect">
            <a:avLst/>
          </a:prstGeom>
          <a:noFill/>
        </p:spPr>
        <p:txBody>
          <a:bodyPr wrap="square" rtlCol="0">
            <a:spAutoFit/>
          </a:bodyPr>
          <a:lstStyle/>
          <a:p>
            <a:pPr algn="ctr" defTabSz="1243493">
              <a:defRPr/>
            </a:pPr>
            <a:r>
              <a:rPr lang="en-GB" sz="2176" kern="0" dirty="0">
                <a:solidFill>
                  <a:srgbClr val="FFFFFF"/>
                </a:solidFill>
              </a:rPr>
              <a:t>Impact</a:t>
            </a:r>
            <a:endParaRPr lang="en-US" sz="2176" kern="0" dirty="0">
              <a:solidFill>
                <a:srgbClr val="FFFFFF"/>
              </a:solidFill>
            </a:endParaRPr>
          </a:p>
        </p:txBody>
      </p:sp>
      <p:sp>
        <p:nvSpPr>
          <p:cNvPr id="88" name="Curved Up Arrow 87">
            <a:extLst>
              <a:ext uri="{FF2B5EF4-FFF2-40B4-BE49-F238E27FC236}">
                <a16:creationId xmlns:a16="http://schemas.microsoft.com/office/drawing/2014/main" id="{3ADFEF90-6435-6343-AF71-51C2ED70182B}"/>
              </a:ext>
            </a:extLst>
          </p:cNvPr>
          <p:cNvSpPr/>
          <p:nvPr/>
        </p:nvSpPr>
        <p:spPr>
          <a:xfrm>
            <a:off x="2828027"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9" name="Curved Up Arrow 88">
            <a:extLst>
              <a:ext uri="{FF2B5EF4-FFF2-40B4-BE49-F238E27FC236}">
                <a16:creationId xmlns:a16="http://schemas.microsoft.com/office/drawing/2014/main" id="{0FE894BD-7389-C944-BE13-73D497413774}"/>
              </a:ext>
            </a:extLst>
          </p:cNvPr>
          <p:cNvSpPr/>
          <p:nvPr/>
        </p:nvSpPr>
        <p:spPr>
          <a:xfrm>
            <a:off x="8412760"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0" name="Curved Up Arrow 89">
            <a:extLst>
              <a:ext uri="{FF2B5EF4-FFF2-40B4-BE49-F238E27FC236}">
                <a16:creationId xmlns:a16="http://schemas.microsoft.com/office/drawing/2014/main" id="{503007CF-F437-C44D-ACC1-E477DB7F31A3}"/>
              </a:ext>
            </a:extLst>
          </p:cNvPr>
          <p:cNvSpPr/>
          <p:nvPr/>
        </p:nvSpPr>
        <p:spPr>
          <a:xfrm flipV="1">
            <a:off x="5726496"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3" name="Curved Up Arrow 92">
            <a:extLst>
              <a:ext uri="{FF2B5EF4-FFF2-40B4-BE49-F238E27FC236}">
                <a16:creationId xmlns:a16="http://schemas.microsoft.com/office/drawing/2014/main" id="{85B6D458-6480-2B48-B22A-6E2DA63B49F8}"/>
              </a:ext>
            </a:extLst>
          </p:cNvPr>
          <p:cNvSpPr/>
          <p:nvPr/>
        </p:nvSpPr>
        <p:spPr>
          <a:xfrm flipV="1">
            <a:off x="620459" y="2455133"/>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4" name="TextBox 93">
            <a:extLst>
              <a:ext uri="{FF2B5EF4-FFF2-40B4-BE49-F238E27FC236}">
                <a16:creationId xmlns:a16="http://schemas.microsoft.com/office/drawing/2014/main" id="{867267D7-3048-D346-8B2B-0A9FDE806785}"/>
              </a:ext>
            </a:extLst>
          </p:cNvPr>
          <p:cNvSpPr txBox="1"/>
          <p:nvPr/>
        </p:nvSpPr>
        <p:spPr>
          <a:xfrm>
            <a:off x="692999" y="194086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Assembler</a:t>
            </a:r>
            <a:endParaRPr lang="en-US" sz="1904" b="1" kern="0" dirty="0">
              <a:solidFill>
                <a:srgbClr val="72246C">
                  <a:lumMod val="50000"/>
                </a:srgbClr>
              </a:solidFill>
            </a:endParaRPr>
          </a:p>
        </p:txBody>
      </p:sp>
      <p:sp>
        <p:nvSpPr>
          <p:cNvPr id="95" name="TextBox 94">
            <a:extLst>
              <a:ext uri="{FF2B5EF4-FFF2-40B4-BE49-F238E27FC236}">
                <a16:creationId xmlns:a16="http://schemas.microsoft.com/office/drawing/2014/main" id="{835530D4-87D8-E54A-9187-3822DD68F19D}"/>
              </a:ext>
            </a:extLst>
          </p:cNvPr>
          <p:cNvSpPr txBox="1"/>
          <p:nvPr/>
        </p:nvSpPr>
        <p:spPr>
          <a:xfrm>
            <a:off x="2828027" y="538444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Analyser</a:t>
            </a:r>
            <a:endParaRPr lang="en-US" sz="1904" b="1" kern="0" dirty="0">
              <a:solidFill>
                <a:srgbClr val="72246C">
                  <a:lumMod val="50000"/>
                </a:srgbClr>
              </a:solidFill>
            </a:endParaRPr>
          </a:p>
        </p:txBody>
      </p:sp>
      <p:sp>
        <p:nvSpPr>
          <p:cNvPr id="96" name="TextBox 95">
            <a:extLst>
              <a:ext uri="{FF2B5EF4-FFF2-40B4-BE49-F238E27FC236}">
                <a16:creationId xmlns:a16="http://schemas.microsoft.com/office/drawing/2014/main" id="{BB91F0FB-E7FB-BE43-B238-E3BEC7EDD531}"/>
              </a:ext>
            </a:extLst>
          </p:cNvPr>
          <p:cNvSpPr txBox="1"/>
          <p:nvPr/>
        </p:nvSpPr>
        <p:spPr>
          <a:xfrm>
            <a:off x="7933424" y="5390028"/>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Actuator</a:t>
            </a:r>
            <a:endParaRPr lang="en-US" sz="1904" b="1" kern="0" dirty="0">
              <a:solidFill>
                <a:srgbClr val="72246C">
                  <a:lumMod val="50000"/>
                </a:srgbClr>
              </a:solidFill>
            </a:endParaRPr>
          </a:p>
        </p:txBody>
      </p:sp>
      <p:sp>
        <p:nvSpPr>
          <p:cNvPr id="97" name="TextBox 96">
            <a:extLst>
              <a:ext uri="{FF2B5EF4-FFF2-40B4-BE49-F238E27FC236}">
                <a16:creationId xmlns:a16="http://schemas.microsoft.com/office/drawing/2014/main" id="{C6CF58B7-F4F5-AF47-85E5-D17BC0CDB25C}"/>
              </a:ext>
            </a:extLst>
          </p:cNvPr>
          <p:cNvSpPr txBox="1"/>
          <p:nvPr/>
        </p:nvSpPr>
        <p:spPr>
          <a:xfrm>
            <a:off x="10038589" y="1867246"/>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Architect</a:t>
            </a:r>
            <a:endParaRPr lang="en-US" sz="1904" b="1" kern="0" dirty="0">
              <a:solidFill>
                <a:srgbClr val="72246C">
                  <a:lumMod val="50000"/>
                </a:srgbClr>
              </a:solidFill>
            </a:endParaRPr>
          </a:p>
        </p:txBody>
      </p:sp>
      <p:sp>
        <p:nvSpPr>
          <p:cNvPr id="98" name="Curved Up Arrow 97">
            <a:extLst>
              <a:ext uri="{FF2B5EF4-FFF2-40B4-BE49-F238E27FC236}">
                <a16:creationId xmlns:a16="http://schemas.microsoft.com/office/drawing/2014/main" id="{CDAF5148-C5EE-CB48-9CDE-DAFD48557F3E}"/>
              </a:ext>
            </a:extLst>
          </p:cNvPr>
          <p:cNvSpPr/>
          <p:nvPr/>
        </p:nvSpPr>
        <p:spPr>
          <a:xfrm flipV="1">
            <a:off x="10517925"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9" name="TextBox 98">
            <a:extLst>
              <a:ext uri="{FF2B5EF4-FFF2-40B4-BE49-F238E27FC236}">
                <a16:creationId xmlns:a16="http://schemas.microsoft.com/office/drawing/2014/main" id="{CBC2FE2D-8640-0C45-AD4E-9FE3D191F743}"/>
              </a:ext>
            </a:extLst>
          </p:cNvPr>
          <p:cNvSpPr txBox="1"/>
          <p:nvPr/>
        </p:nvSpPr>
        <p:spPr>
          <a:xfrm>
            <a:off x="5726496" y="1877943"/>
            <a:ext cx="1911597"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Advisor</a:t>
            </a:r>
            <a:endParaRPr lang="en-US" sz="1904" b="1" kern="0" dirty="0">
              <a:solidFill>
                <a:srgbClr val="72246C">
                  <a:lumMod val="50000"/>
                </a:srgbClr>
              </a:solidFill>
            </a:endParaRPr>
          </a:p>
        </p:txBody>
      </p:sp>
      <p:sp>
        <p:nvSpPr>
          <p:cNvPr id="42" name="Right Triangle 41">
            <a:extLst>
              <a:ext uri="{FF2B5EF4-FFF2-40B4-BE49-F238E27FC236}">
                <a16:creationId xmlns:a16="http://schemas.microsoft.com/office/drawing/2014/main" id="{5211DD53-8325-384B-BA2B-79BDEA22DF80}"/>
              </a:ext>
            </a:extLst>
          </p:cNvPr>
          <p:cNvSpPr/>
          <p:nvPr/>
        </p:nvSpPr>
        <p:spPr>
          <a:xfrm>
            <a:off x="772860" y="5939272"/>
            <a:ext cx="11457323" cy="868457"/>
          </a:xfrm>
          <a:prstGeom prst="rtTriangl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448">
              <a:solidFill>
                <a:prstClr val="white"/>
              </a:solidFill>
              <a:latin typeface="Arial"/>
            </a:endParaRPr>
          </a:p>
        </p:txBody>
      </p:sp>
      <p:sp>
        <p:nvSpPr>
          <p:cNvPr id="43" name="Right Triangle 42">
            <a:extLst>
              <a:ext uri="{FF2B5EF4-FFF2-40B4-BE49-F238E27FC236}">
                <a16:creationId xmlns:a16="http://schemas.microsoft.com/office/drawing/2014/main" id="{FC363624-5305-6345-B069-0B57ADE8030A}"/>
              </a:ext>
            </a:extLst>
          </p:cNvPr>
          <p:cNvSpPr/>
          <p:nvPr/>
        </p:nvSpPr>
        <p:spPr>
          <a:xfrm rot="10800000">
            <a:off x="772860" y="5939270"/>
            <a:ext cx="11405495" cy="868457"/>
          </a:xfrm>
          <a:prstGeom prst="r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448">
              <a:solidFill>
                <a:prstClr val="white"/>
              </a:solidFill>
              <a:latin typeface="Arial"/>
            </a:endParaRPr>
          </a:p>
        </p:txBody>
      </p:sp>
      <p:sp>
        <p:nvSpPr>
          <p:cNvPr id="64" name="TextBox 63">
            <a:extLst>
              <a:ext uri="{FF2B5EF4-FFF2-40B4-BE49-F238E27FC236}">
                <a16:creationId xmlns:a16="http://schemas.microsoft.com/office/drawing/2014/main" id="{EE6D4641-2D92-CE42-9A7C-B1DDD53C0723}"/>
              </a:ext>
            </a:extLst>
          </p:cNvPr>
          <p:cNvSpPr txBox="1"/>
          <p:nvPr/>
        </p:nvSpPr>
        <p:spPr>
          <a:xfrm>
            <a:off x="1227630" y="6184380"/>
            <a:ext cx="4271391" cy="469039"/>
          </a:xfrm>
          <a:prstGeom prst="rect">
            <a:avLst/>
          </a:prstGeom>
          <a:noFill/>
        </p:spPr>
        <p:txBody>
          <a:bodyPr wrap="square" rtlCol="0">
            <a:spAutoFit/>
          </a:bodyPr>
          <a:lstStyle/>
          <a:p>
            <a:pPr defTabSz="621746"/>
            <a:r>
              <a:rPr lang="en-GB" sz="2448" b="1" dirty="0">
                <a:solidFill>
                  <a:prstClr val="white"/>
                </a:solidFill>
                <a:latin typeface="Arial"/>
              </a:rPr>
              <a:t>Navigator</a:t>
            </a:r>
            <a:endParaRPr lang="en-US" sz="2448" b="1" dirty="0">
              <a:solidFill>
                <a:prstClr val="white"/>
              </a:solidFill>
              <a:latin typeface="Arial"/>
            </a:endParaRPr>
          </a:p>
        </p:txBody>
      </p:sp>
      <p:sp>
        <p:nvSpPr>
          <p:cNvPr id="65" name="TextBox 64">
            <a:extLst>
              <a:ext uri="{FF2B5EF4-FFF2-40B4-BE49-F238E27FC236}">
                <a16:creationId xmlns:a16="http://schemas.microsoft.com/office/drawing/2014/main" id="{7F5D74FA-AEA2-E942-B8C6-A8136E36E85C}"/>
              </a:ext>
            </a:extLst>
          </p:cNvPr>
          <p:cNvSpPr txBox="1"/>
          <p:nvPr/>
        </p:nvSpPr>
        <p:spPr>
          <a:xfrm>
            <a:off x="7833201" y="5975846"/>
            <a:ext cx="4271391" cy="469039"/>
          </a:xfrm>
          <a:prstGeom prst="rect">
            <a:avLst/>
          </a:prstGeom>
          <a:noFill/>
        </p:spPr>
        <p:txBody>
          <a:bodyPr wrap="square" rtlCol="0">
            <a:spAutoFit/>
          </a:bodyPr>
          <a:lstStyle/>
          <a:p>
            <a:pPr algn="r" defTabSz="621746"/>
            <a:r>
              <a:rPr lang="en-GB" sz="2448" b="1" dirty="0">
                <a:solidFill>
                  <a:prstClr val="white"/>
                </a:solidFill>
                <a:latin typeface="Arial"/>
              </a:rPr>
              <a:t>Co-pilot</a:t>
            </a:r>
            <a:endParaRPr lang="en-US" sz="2448" b="1" dirty="0">
              <a:solidFill>
                <a:prstClr val="white"/>
              </a:solidFill>
              <a:latin typeface="Arial"/>
            </a:endParaRPr>
          </a:p>
        </p:txBody>
      </p:sp>
    </p:spTree>
    <p:extLst>
      <p:ext uri="{BB962C8B-B14F-4D97-AF65-F5344CB8AC3E}">
        <p14:creationId xmlns:p14="http://schemas.microsoft.com/office/powerpoint/2010/main" val="3318677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0458" y="1251223"/>
            <a:ext cx="10357623" cy="2101072"/>
          </a:xfrm>
        </p:spPr>
        <p:txBody>
          <a:bodyPr/>
          <a:lstStyle/>
          <a:p>
            <a:br>
              <a:rPr lang="en-GB" sz="4896" b="1" dirty="0"/>
            </a:br>
            <a:r>
              <a:rPr lang="en-GB" sz="7200" b="1" dirty="0"/>
              <a:t>Thank You</a:t>
            </a:r>
            <a:br>
              <a:rPr lang="en-GB" sz="4896" b="1" dirty="0"/>
            </a:br>
            <a:br>
              <a:rPr lang="en-GB" sz="4896" b="1" dirty="0"/>
            </a:br>
            <a:br>
              <a:rPr lang="en-US" sz="5400" dirty="0"/>
            </a:br>
            <a:br>
              <a:rPr lang="en-US" sz="5400" dirty="0"/>
            </a:br>
            <a:r>
              <a:rPr lang="en-GB" sz="4896" dirty="0" err="1"/>
              <a:t>ash.noah@aicpa-cima.com</a:t>
            </a:r>
            <a:br>
              <a:rPr lang="en-GB" sz="4896" dirty="0"/>
            </a:br>
            <a:br>
              <a:rPr lang="en-GB" sz="4896" dirty="0"/>
            </a:br>
            <a:br>
              <a:rPr lang="en-GB" sz="4896" dirty="0"/>
            </a:br>
            <a:endParaRPr lang="en-GB" sz="2448" dirty="0"/>
          </a:p>
        </p:txBody>
      </p:sp>
    </p:spTree>
    <p:extLst>
      <p:ext uri="{BB962C8B-B14F-4D97-AF65-F5344CB8AC3E}">
        <p14:creationId xmlns:p14="http://schemas.microsoft.com/office/powerpoint/2010/main" val="361453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6529" y="2983778"/>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3" name="Rectangle 12"/>
          <p:cNvSpPr/>
          <p:nvPr/>
        </p:nvSpPr>
        <p:spPr>
          <a:xfrm>
            <a:off x="4048541"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4" name="Rectangle 13"/>
          <p:cNvSpPr/>
          <p:nvPr/>
        </p:nvSpPr>
        <p:spPr>
          <a:xfrm>
            <a:off x="6810554"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5" name="Rectangle 14"/>
          <p:cNvSpPr/>
          <p:nvPr/>
        </p:nvSpPr>
        <p:spPr>
          <a:xfrm>
            <a:off x="9572566" y="3299249"/>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pic>
        <p:nvPicPr>
          <p:cNvPr id="16" name="Picture 15"/>
          <p:cNvPicPr>
            <a:picLocks noChangeAspect="1"/>
          </p:cNvPicPr>
          <p:nvPr/>
        </p:nvPicPr>
        <p:blipFill>
          <a:blip r:embed="rId3"/>
          <a:stretch>
            <a:fillRect/>
          </a:stretch>
        </p:blipFill>
        <p:spPr>
          <a:xfrm>
            <a:off x="1920076" y="3220643"/>
            <a:ext cx="919833" cy="896994"/>
          </a:xfrm>
          <a:prstGeom prst="rect">
            <a:avLst/>
          </a:prstGeom>
          <a:solidFill>
            <a:srgbClr val="0070C0"/>
          </a:solidFill>
        </p:spPr>
      </p:pic>
      <p:pic>
        <p:nvPicPr>
          <p:cNvPr id="17" name="Picture 16"/>
          <p:cNvPicPr>
            <a:picLocks noChangeAspect="1"/>
          </p:cNvPicPr>
          <p:nvPr/>
        </p:nvPicPr>
        <p:blipFill>
          <a:blip r:embed="rId4"/>
          <a:stretch>
            <a:fillRect/>
          </a:stretch>
        </p:blipFill>
        <p:spPr>
          <a:xfrm>
            <a:off x="4653500" y="3551186"/>
            <a:ext cx="977013" cy="896995"/>
          </a:xfrm>
          <a:prstGeom prst="rect">
            <a:avLst/>
          </a:prstGeom>
        </p:spPr>
      </p:pic>
      <p:pic>
        <p:nvPicPr>
          <p:cNvPr id="18" name="Picture 17"/>
          <p:cNvPicPr>
            <a:picLocks noChangeAspect="1"/>
          </p:cNvPicPr>
          <p:nvPr/>
        </p:nvPicPr>
        <p:blipFill>
          <a:blip r:embed="rId5"/>
          <a:stretch>
            <a:fillRect/>
          </a:stretch>
        </p:blipFill>
        <p:spPr>
          <a:xfrm>
            <a:off x="10181291" y="3551184"/>
            <a:ext cx="969478" cy="896994"/>
          </a:xfrm>
          <a:prstGeom prst="rect">
            <a:avLst/>
          </a:prstGeom>
        </p:spPr>
      </p:pic>
      <p:pic>
        <p:nvPicPr>
          <p:cNvPr id="19" name="Picture 18"/>
          <p:cNvPicPr>
            <a:picLocks noChangeAspect="1"/>
          </p:cNvPicPr>
          <p:nvPr/>
        </p:nvPicPr>
        <p:blipFill>
          <a:blip r:embed="rId6"/>
          <a:stretch>
            <a:fillRect/>
          </a:stretch>
        </p:blipFill>
        <p:spPr>
          <a:xfrm>
            <a:off x="7412312" y="3551185"/>
            <a:ext cx="983414" cy="896994"/>
          </a:xfrm>
          <a:prstGeom prst="rect">
            <a:avLst/>
          </a:prstGeom>
        </p:spPr>
      </p:pic>
      <p:sp>
        <p:nvSpPr>
          <p:cNvPr id="20" name="TextBox 19"/>
          <p:cNvSpPr txBox="1"/>
          <p:nvPr/>
        </p:nvSpPr>
        <p:spPr>
          <a:xfrm>
            <a:off x="1390672" y="4175600"/>
            <a:ext cx="1978178" cy="469039"/>
          </a:xfrm>
          <a:prstGeom prst="rect">
            <a:avLst/>
          </a:prstGeom>
          <a:noFill/>
        </p:spPr>
        <p:txBody>
          <a:bodyPr wrap="square" rtlCol="0">
            <a:spAutoFit/>
          </a:bodyPr>
          <a:lstStyle/>
          <a:p>
            <a:pPr algn="ctr"/>
            <a:r>
              <a:rPr lang="en-GB" sz="2448" b="1" dirty="0">
                <a:solidFill>
                  <a:schemeClr val="bg1"/>
                </a:solidFill>
              </a:rPr>
              <a:t>Information</a:t>
            </a:r>
            <a:endParaRPr lang="en-US" sz="2448" b="1" dirty="0">
              <a:solidFill>
                <a:schemeClr val="bg1"/>
              </a:solidFill>
            </a:endParaRPr>
          </a:p>
        </p:txBody>
      </p:sp>
      <p:sp>
        <p:nvSpPr>
          <p:cNvPr id="21" name="TextBox 20"/>
          <p:cNvSpPr txBox="1"/>
          <p:nvPr/>
        </p:nvSpPr>
        <p:spPr>
          <a:xfrm>
            <a:off x="4158373" y="4508364"/>
            <a:ext cx="1978178" cy="469039"/>
          </a:xfrm>
          <a:prstGeom prst="rect">
            <a:avLst/>
          </a:prstGeom>
          <a:noFill/>
        </p:spPr>
        <p:txBody>
          <a:bodyPr wrap="square" rtlCol="0">
            <a:spAutoFit/>
          </a:bodyPr>
          <a:lstStyle/>
          <a:p>
            <a:pPr algn="ctr"/>
            <a:r>
              <a:rPr lang="en-GB" sz="2448" b="1" dirty="0">
                <a:solidFill>
                  <a:schemeClr val="bg1"/>
                </a:solidFill>
              </a:rPr>
              <a:t>Insight</a:t>
            </a:r>
            <a:endParaRPr lang="en-US" sz="2448" b="1" dirty="0">
              <a:solidFill>
                <a:schemeClr val="bg1"/>
              </a:solidFill>
            </a:endParaRPr>
          </a:p>
        </p:txBody>
      </p:sp>
      <p:sp>
        <p:nvSpPr>
          <p:cNvPr id="22" name="TextBox 21"/>
          <p:cNvSpPr txBox="1"/>
          <p:nvPr/>
        </p:nvSpPr>
        <p:spPr>
          <a:xfrm>
            <a:off x="6914930" y="4508363"/>
            <a:ext cx="1978178" cy="469039"/>
          </a:xfrm>
          <a:prstGeom prst="rect">
            <a:avLst/>
          </a:prstGeom>
          <a:noFill/>
        </p:spPr>
        <p:txBody>
          <a:bodyPr wrap="square" rtlCol="0">
            <a:spAutoFit/>
          </a:bodyPr>
          <a:lstStyle/>
          <a:p>
            <a:pPr algn="ctr"/>
            <a:r>
              <a:rPr lang="en-GB" sz="2448" b="1" dirty="0">
                <a:solidFill>
                  <a:schemeClr val="bg1"/>
                </a:solidFill>
              </a:rPr>
              <a:t>Influence</a:t>
            </a:r>
            <a:endParaRPr lang="en-US" sz="2448" b="1" dirty="0">
              <a:solidFill>
                <a:schemeClr val="bg1"/>
              </a:solidFill>
            </a:endParaRPr>
          </a:p>
        </p:txBody>
      </p:sp>
      <p:sp>
        <p:nvSpPr>
          <p:cNvPr id="23" name="TextBox 22"/>
          <p:cNvSpPr txBox="1"/>
          <p:nvPr/>
        </p:nvSpPr>
        <p:spPr>
          <a:xfrm>
            <a:off x="9676941" y="4510790"/>
            <a:ext cx="1978178" cy="469039"/>
          </a:xfrm>
          <a:prstGeom prst="rect">
            <a:avLst/>
          </a:prstGeom>
          <a:noFill/>
        </p:spPr>
        <p:txBody>
          <a:bodyPr wrap="square" rtlCol="0">
            <a:spAutoFit/>
          </a:bodyPr>
          <a:lstStyle/>
          <a:p>
            <a:pPr algn="ctr"/>
            <a:r>
              <a:rPr lang="en-GB" sz="2448" b="1" dirty="0">
                <a:solidFill>
                  <a:schemeClr val="bg1"/>
                </a:solidFill>
              </a:rPr>
              <a:t>Impact</a:t>
            </a:r>
            <a:endParaRPr lang="en-US" sz="2448" b="1" dirty="0">
              <a:solidFill>
                <a:schemeClr val="bg1"/>
              </a:solidFill>
            </a:endParaRPr>
          </a:p>
        </p:txBody>
      </p:sp>
      <p:sp>
        <p:nvSpPr>
          <p:cNvPr id="32" name="Right Triangle 31"/>
          <p:cNvSpPr/>
          <p:nvPr/>
        </p:nvSpPr>
        <p:spPr>
          <a:xfrm>
            <a:off x="1064183" y="5786872"/>
            <a:ext cx="11013599" cy="868457"/>
          </a:xfrm>
          <a:prstGeom prst="rtTriangl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3" name="Right Triangle 32"/>
          <p:cNvSpPr/>
          <p:nvPr/>
        </p:nvSpPr>
        <p:spPr>
          <a:xfrm rot="10800000">
            <a:off x="1012355" y="5786872"/>
            <a:ext cx="11013599" cy="868457"/>
          </a:xfrm>
          <a:prstGeom prst="r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4" name="TextBox 33"/>
          <p:cNvSpPr txBox="1"/>
          <p:nvPr/>
        </p:nvSpPr>
        <p:spPr>
          <a:xfrm>
            <a:off x="1075230" y="6031980"/>
            <a:ext cx="4271391" cy="469039"/>
          </a:xfrm>
          <a:prstGeom prst="rect">
            <a:avLst/>
          </a:prstGeom>
          <a:noFill/>
        </p:spPr>
        <p:txBody>
          <a:bodyPr wrap="square" rtlCol="0">
            <a:spAutoFit/>
          </a:bodyPr>
          <a:lstStyle/>
          <a:p>
            <a:r>
              <a:rPr lang="en-GB" sz="2448" b="1" dirty="0">
                <a:solidFill>
                  <a:schemeClr val="bg1"/>
                </a:solidFill>
              </a:rPr>
              <a:t>Governance</a:t>
            </a:r>
            <a:endParaRPr lang="en-US" sz="2448" b="1" dirty="0">
              <a:solidFill>
                <a:schemeClr val="bg1"/>
              </a:solidFill>
            </a:endParaRPr>
          </a:p>
        </p:txBody>
      </p:sp>
      <p:sp>
        <p:nvSpPr>
          <p:cNvPr id="35" name="TextBox 34"/>
          <p:cNvSpPr txBox="1"/>
          <p:nvPr/>
        </p:nvSpPr>
        <p:spPr>
          <a:xfrm>
            <a:off x="7680801" y="5823446"/>
            <a:ext cx="4271391" cy="469039"/>
          </a:xfrm>
          <a:prstGeom prst="rect">
            <a:avLst/>
          </a:prstGeom>
          <a:noFill/>
        </p:spPr>
        <p:txBody>
          <a:bodyPr wrap="square" rtlCol="0">
            <a:spAutoFit/>
          </a:bodyPr>
          <a:lstStyle/>
          <a:p>
            <a:pPr algn="r"/>
            <a:r>
              <a:rPr lang="en-GB" sz="2448" b="1" dirty="0">
                <a:solidFill>
                  <a:schemeClr val="bg1"/>
                </a:solidFill>
              </a:rPr>
              <a:t>Business Guidance</a:t>
            </a:r>
            <a:endParaRPr lang="en-US" sz="2448" b="1" dirty="0">
              <a:solidFill>
                <a:schemeClr val="bg1"/>
              </a:solidFill>
            </a:endParaRPr>
          </a:p>
        </p:txBody>
      </p:sp>
      <p:sp>
        <p:nvSpPr>
          <p:cNvPr id="36" name="Right Triangle 35"/>
          <p:cNvSpPr/>
          <p:nvPr/>
        </p:nvSpPr>
        <p:spPr>
          <a:xfrm>
            <a:off x="1038234" y="892968"/>
            <a:ext cx="11013599" cy="868457"/>
          </a:xfrm>
          <a:prstGeom prst="rtTriangl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7" name="Right Triangle 36"/>
          <p:cNvSpPr/>
          <p:nvPr/>
        </p:nvSpPr>
        <p:spPr>
          <a:xfrm rot="10800000">
            <a:off x="971870" y="877044"/>
            <a:ext cx="11013599" cy="868457"/>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8" name="TextBox 37"/>
          <p:cNvSpPr txBox="1"/>
          <p:nvPr/>
        </p:nvSpPr>
        <p:spPr>
          <a:xfrm>
            <a:off x="1049281" y="1138077"/>
            <a:ext cx="4271391" cy="469039"/>
          </a:xfrm>
          <a:prstGeom prst="rect">
            <a:avLst/>
          </a:prstGeom>
          <a:noFill/>
        </p:spPr>
        <p:txBody>
          <a:bodyPr wrap="square" rtlCol="0">
            <a:spAutoFit/>
          </a:bodyPr>
          <a:lstStyle/>
          <a:p>
            <a:r>
              <a:rPr lang="en-GB" sz="2448" b="1" dirty="0">
                <a:solidFill>
                  <a:schemeClr val="bg1"/>
                </a:solidFill>
              </a:rPr>
              <a:t>Tech &amp; Automation</a:t>
            </a:r>
            <a:endParaRPr lang="en-US" sz="2448" b="1" dirty="0">
              <a:solidFill>
                <a:schemeClr val="bg1"/>
              </a:solidFill>
            </a:endParaRPr>
          </a:p>
        </p:txBody>
      </p:sp>
      <p:sp>
        <p:nvSpPr>
          <p:cNvPr id="39" name="TextBox 38"/>
          <p:cNvSpPr txBox="1"/>
          <p:nvPr/>
        </p:nvSpPr>
        <p:spPr>
          <a:xfrm>
            <a:off x="7638094" y="914287"/>
            <a:ext cx="4271391" cy="469039"/>
          </a:xfrm>
          <a:prstGeom prst="rect">
            <a:avLst/>
          </a:prstGeom>
          <a:noFill/>
        </p:spPr>
        <p:txBody>
          <a:bodyPr wrap="square" rtlCol="0">
            <a:spAutoFit/>
          </a:bodyPr>
          <a:lstStyle/>
          <a:p>
            <a:pPr algn="r"/>
            <a:r>
              <a:rPr lang="en-GB" sz="2448" b="1" dirty="0">
                <a:solidFill>
                  <a:schemeClr val="bg1"/>
                </a:solidFill>
              </a:rPr>
              <a:t>Human Skills</a:t>
            </a:r>
            <a:endParaRPr lang="en-US" sz="2448" b="1" dirty="0">
              <a:solidFill>
                <a:schemeClr val="bg1"/>
              </a:solidFill>
            </a:endParaRPr>
          </a:p>
        </p:txBody>
      </p:sp>
      <p:sp>
        <p:nvSpPr>
          <p:cNvPr id="24" name="Title 1"/>
          <p:cNvSpPr>
            <a:spLocks noGrp="1"/>
          </p:cNvSpPr>
          <p:nvPr>
            <p:ph type="title"/>
          </p:nvPr>
        </p:nvSpPr>
        <p:spPr>
          <a:xfrm>
            <a:off x="546220" y="-20630"/>
            <a:ext cx="11397308" cy="804167"/>
          </a:xfrm>
        </p:spPr>
        <p:txBody>
          <a:bodyPr anchor="ctr"/>
          <a:lstStyle/>
          <a:p>
            <a:pPr algn="ctr"/>
            <a:r>
              <a:rPr lang="en-GB" sz="3808" dirty="0"/>
              <a:t>The role of the Finance Function</a:t>
            </a:r>
          </a:p>
        </p:txBody>
      </p:sp>
      <p:sp>
        <p:nvSpPr>
          <p:cNvPr id="64" name="Rectangle 63">
            <a:extLst>
              <a:ext uri="{FF2B5EF4-FFF2-40B4-BE49-F238E27FC236}">
                <a16:creationId xmlns:a16="http://schemas.microsoft.com/office/drawing/2014/main" id="{DA264B8C-74A6-4C4F-9C7F-0EE9CA94433D}"/>
              </a:ext>
            </a:extLst>
          </p:cNvPr>
          <p:cNvSpPr/>
          <p:nvPr/>
        </p:nvSpPr>
        <p:spPr>
          <a:xfrm>
            <a:off x="6566535" y="2330424"/>
            <a:ext cx="2651327" cy="3054022"/>
          </a:xfrm>
          <a:prstGeom prst="rect">
            <a:avLst/>
          </a:prstGeom>
          <a:solidFill>
            <a:srgbClr val="00B0F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5" name="Rectangle 64">
            <a:extLst>
              <a:ext uri="{FF2B5EF4-FFF2-40B4-BE49-F238E27FC236}">
                <a16:creationId xmlns:a16="http://schemas.microsoft.com/office/drawing/2014/main" id="{DDC6D218-1A08-D640-AC1B-5A4668FF628E}"/>
              </a:ext>
            </a:extLst>
          </p:cNvPr>
          <p:cNvSpPr/>
          <p:nvPr/>
        </p:nvSpPr>
        <p:spPr>
          <a:xfrm>
            <a:off x="9233486" y="2336006"/>
            <a:ext cx="2735740" cy="3054022"/>
          </a:xfrm>
          <a:prstGeom prst="rect">
            <a:avLst/>
          </a:prstGeom>
          <a:solidFill>
            <a:srgbClr val="0070C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6" name="Rectangle 65">
            <a:extLst>
              <a:ext uri="{FF2B5EF4-FFF2-40B4-BE49-F238E27FC236}">
                <a16:creationId xmlns:a16="http://schemas.microsoft.com/office/drawing/2014/main" id="{07FB3B82-310E-F743-8D7C-BAA8625002BD}"/>
              </a:ext>
            </a:extLst>
          </p:cNvPr>
          <p:cNvSpPr/>
          <p:nvPr/>
        </p:nvSpPr>
        <p:spPr>
          <a:xfrm>
            <a:off x="3899586" y="2337036"/>
            <a:ext cx="2666950" cy="3054022"/>
          </a:xfrm>
          <a:prstGeom prst="rect">
            <a:avLst/>
          </a:prstGeom>
          <a:solidFill>
            <a:srgbClr val="41B6E6">
              <a:lumMod val="60000"/>
              <a:lumOff val="40000"/>
            </a:srgbClr>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8" name="Rectangle 67">
            <a:extLst>
              <a:ext uri="{FF2B5EF4-FFF2-40B4-BE49-F238E27FC236}">
                <a16:creationId xmlns:a16="http://schemas.microsoft.com/office/drawing/2014/main" id="{A7B6E829-1003-F247-9DB2-85FC2282BBB1}"/>
              </a:ext>
            </a:extLst>
          </p:cNvPr>
          <p:cNvSpPr/>
          <p:nvPr/>
        </p:nvSpPr>
        <p:spPr>
          <a:xfrm>
            <a:off x="4065575"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9" name="Rectangle 68">
            <a:extLst>
              <a:ext uri="{FF2B5EF4-FFF2-40B4-BE49-F238E27FC236}">
                <a16:creationId xmlns:a16="http://schemas.microsoft.com/office/drawing/2014/main" id="{36AF805A-6841-5549-A66B-A7B32B76797E}"/>
              </a:ext>
            </a:extLst>
          </p:cNvPr>
          <p:cNvSpPr/>
          <p:nvPr/>
        </p:nvSpPr>
        <p:spPr>
          <a:xfrm>
            <a:off x="6827588"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70" name="Rectangle 69">
            <a:extLst>
              <a:ext uri="{FF2B5EF4-FFF2-40B4-BE49-F238E27FC236}">
                <a16:creationId xmlns:a16="http://schemas.microsoft.com/office/drawing/2014/main" id="{05629FFC-4A42-514A-9829-EF6AD3FE0759}"/>
              </a:ext>
            </a:extLst>
          </p:cNvPr>
          <p:cNvSpPr/>
          <p:nvPr/>
        </p:nvSpPr>
        <p:spPr>
          <a:xfrm>
            <a:off x="9589600" y="2990315"/>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pic>
        <p:nvPicPr>
          <p:cNvPr id="72" name="Picture 71">
            <a:extLst>
              <a:ext uri="{FF2B5EF4-FFF2-40B4-BE49-F238E27FC236}">
                <a16:creationId xmlns:a16="http://schemas.microsoft.com/office/drawing/2014/main" id="{7107F910-58F9-1547-A5EC-CD264CCF5159}"/>
              </a:ext>
            </a:extLst>
          </p:cNvPr>
          <p:cNvPicPr>
            <a:picLocks noChangeAspect="1"/>
          </p:cNvPicPr>
          <p:nvPr/>
        </p:nvPicPr>
        <p:blipFill>
          <a:blip r:embed="rId4"/>
          <a:stretch>
            <a:fillRect/>
          </a:stretch>
        </p:blipFill>
        <p:spPr>
          <a:xfrm>
            <a:off x="4670534" y="3242252"/>
            <a:ext cx="977013" cy="896995"/>
          </a:xfrm>
          <a:prstGeom prst="rect">
            <a:avLst/>
          </a:prstGeom>
        </p:spPr>
      </p:pic>
      <p:pic>
        <p:nvPicPr>
          <p:cNvPr id="73" name="Picture 72">
            <a:extLst>
              <a:ext uri="{FF2B5EF4-FFF2-40B4-BE49-F238E27FC236}">
                <a16:creationId xmlns:a16="http://schemas.microsoft.com/office/drawing/2014/main" id="{0ABF24F1-37ED-4248-BEFF-FCF36920717D}"/>
              </a:ext>
            </a:extLst>
          </p:cNvPr>
          <p:cNvPicPr>
            <a:picLocks noChangeAspect="1"/>
          </p:cNvPicPr>
          <p:nvPr/>
        </p:nvPicPr>
        <p:blipFill>
          <a:blip r:embed="rId5"/>
          <a:stretch>
            <a:fillRect/>
          </a:stretch>
        </p:blipFill>
        <p:spPr>
          <a:xfrm>
            <a:off x="10198325" y="3242250"/>
            <a:ext cx="969478" cy="896994"/>
          </a:xfrm>
          <a:prstGeom prst="rect">
            <a:avLst/>
          </a:prstGeom>
        </p:spPr>
      </p:pic>
      <p:pic>
        <p:nvPicPr>
          <p:cNvPr id="74" name="Picture 73">
            <a:extLst>
              <a:ext uri="{FF2B5EF4-FFF2-40B4-BE49-F238E27FC236}">
                <a16:creationId xmlns:a16="http://schemas.microsoft.com/office/drawing/2014/main" id="{0D9EAE3B-7D9D-8249-AFD1-21FD1E1F1500}"/>
              </a:ext>
            </a:extLst>
          </p:cNvPr>
          <p:cNvPicPr>
            <a:picLocks noChangeAspect="1"/>
          </p:cNvPicPr>
          <p:nvPr/>
        </p:nvPicPr>
        <p:blipFill>
          <a:blip r:embed="rId6"/>
          <a:stretch>
            <a:fillRect/>
          </a:stretch>
        </p:blipFill>
        <p:spPr>
          <a:xfrm>
            <a:off x="7429346" y="3242251"/>
            <a:ext cx="983414" cy="896994"/>
          </a:xfrm>
          <a:prstGeom prst="rect">
            <a:avLst/>
          </a:prstGeom>
        </p:spPr>
      </p:pic>
      <p:sp>
        <p:nvSpPr>
          <p:cNvPr id="76" name="TextBox 75">
            <a:extLst>
              <a:ext uri="{FF2B5EF4-FFF2-40B4-BE49-F238E27FC236}">
                <a16:creationId xmlns:a16="http://schemas.microsoft.com/office/drawing/2014/main" id="{5F1591CD-4185-2547-B1DB-C209BAD6C5BB}"/>
              </a:ext>
            </a:extLst>
          </p:cNvPr>
          <p:cNvSpPr txBox="1"/>
          <p:nvPr/>
        </p:nvSpPr>
        <p:spPr>
          <a:xfrm>
            <a:off x="4175407" y="4199429"/>
            <a:ext cx="1978178" cy="427168"/>
          </a:xfrm>
          <a:prstGeom prst="rect">
            <a:avLst/>
          </a:prstGeom>
          <a:noFill/>
        </p:spPr>
        <p:txBody>
          <a:bodyPr wrap="square" rtlCol="0">
            <a:spAutoFit/>
          </a:bodyPr>
          <a:lstStyle/>
          <a:p>
            <a:pPr algn="ctr" defTabSz="1243493">
              <a:defRPr/>
            </a:pPr>
            <a:r>
              <a:rPr lang="en-GB" sz="2176" kern="0" dirty="0">
                <a:solidFill>
                  <a:srgbClr val="FFFFFF"/>
                </a:solidFill>
              </a:rPr>
              <a:t>Insight</a:t>
            </a:r>
            <a:endParaRPr lang="en-US" sz="2176" kern="0" dirty="0">
              <a:solidFill>
                <a:srgbClr val="FFFFFF"/>
              </a:solidFill>
            </a:endParaRPr>
          </a:p>
        </p:txBody>
      </p:sp>
      <p:sp>
        <p:nvSpPr>
          <p:cNvPr id="77" name="TextBox 76">
            <a:extLst>
              <a:ext uri="{FF2B5EF4-FFF2-40B4-BE49-F238E27FC236}">
                <a16:creationId xmlns:a16="http://schemas.microsoft.com/office/drawing/2014/main" id="{EA65871E-1CC4-8848-A3A4-668CAC5CF7A5}"/>
              </a:ext>
            </a:extLst>
          </p:cNvPr>
          <p:cNvSpPr txBox="1"/>
          <p:nvPr/>
        </p:nvSpPr>
        <p:spPr>
          <a:xfrm>
            <a:off x="6931964" y="4199429"/>
            <a:ext cx="1978178" cy="427168"/>
          </a:xfrm>
          <a:prstGeom prst="rect">
            <a:avLst/>
          </a:prstGeom>
          <a:noFill/>
        </p:spPr>
        <p:txBody>
          <a:bodyPr wrap="square" rtlCol="0">
            <a:spAutoFit/>
          </a:bodyPr>
          <a:lstStyle/>
          <a:p>
            <a:pPr algn="ctr" defTabSz="1243493">
              <a:defRPr/>
            </a:pPr>
            <a:r>
              <a:rPr lang="en-GB" sz="2176" kern="0" dirty="0">
                <a:solidFill>
                  <a:srgbClr val="FFFFFF"/>
                </a:solidFill>
              </a:rPr>
              <a:t>Influence</a:t>
            </a:r>
            <a:endParaRPr lang="en-US" sz="2176" kern="0" dirty="0">
              <a:solidFill>
                <a:srgbClr val="FFFFFF"/>
              </a:solidFill>
            </a:endParaRPr>
          </a:p>
        </p:txBody>
      </p:sp>
      <p:sp>
        <p:nvSpPr>
          <p:cNvPr id="78" name="TextBox 77">
            <a:extLst>
              <a:ext uri="{FF2B5EF4-FFF2-40B4-BE49-F238E27FC236}">
                <a16:creationId xmlns:a16="http://schemas.microsoft.com/office/drawing/2014/main" id="{F642C233-6AA1-3F42-B515-9F9C6547A41D}"/>
              </a:ext>
            </a:extLst>
          </p:cNvPr>
          <p:cNvSpPr txBox="1"/>
          <p:nvPr/>
        </p:nvSpPr>
        <p:spPr>
          <a:xfrm>
            <a:off x="9693975" y="4201855"/>
            <a:ext cx="1978178" cy="427168"/>
          </a:xfrm>
          <a:prstGeom prst="rect">
            <a:avLst/>
          </a:prstGeom>
          <a:noFill/>
        </p:spPr>
        <p:txBody>
          <a:bodyPr wrap="square" rtlCol="0">
            <a:spAutoFit/>
          </a:bodyPr>
          <a:lstStyle/>
          <a:p>
            <a:pPr algn="ctr" defTabSz="1243493">
              <a:defRPr/>
            </a:pPr>
            <a:r>
              <a:rPr lang="en-GB" sz="2176" kern="0" dirty="0">
                <a:solidFill>
                  <a:srgbClr val="FFFFFF"/>
                </a:solidFill>
              </a:rPr>
              <a:t>Impact</a:t>
            </a:r>
            <a:endParaRPr lang="en-US" sz="2176" kern="0" dirty="0">
              <a:solidFill>
                <a:srgbClr val="FFFFFF"/>
              </a:solidFill>
            </a:endParaRPr>
          </a:p>
        </p:txBody>
      </p:sp>
      <p:sp>
        <p:nvSpPr>
          <p:cNvPr id="79" name="Curved Up Arrow 78">
            <a:extLst>
              <a:ext uri="{FF2B5EF4-FFF2-40B4-BE49-F238E27FC236}">
                <a16:creationId xmlns:a16="http://schemas.microsoft.com/office/drawing/2014/main" id="{118AD38A-23F7-E640-9B73-22BCF338EC4E}"/>
              </a:ext>
            </a:extLst>
          </p:cNvPr>
          <p:cNvSpPr/>
          <p:nvPr/>
        </p:nvSpPr>
        <p:spPr>
          <a:xfrm>
            <a:off x="2828027"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0" name="Curved Up Arrow 79">
            <a:extLst>
              <a:ext uri="{FF2B5EF4-FFF2-40B4-BE49-F238E27FC236}">
                <a16:creationId xmlns:a16="http://schemas.microsoft.com/office/drawing/2014/main" id="{2360440E-91C8-C847-B237-31F0BDF79B9F}"/>
              </a:ext>
            </a:extLst>
          </p:cNvPr>
          <p:cNvSpPr/>
          <p:nvPr/>
        </p:nvSpPr>
        <p:spPr>
          <a:xfrm>
            <a:off x="8412760"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1" name="Curved Up Arrow 80">
            <a:extLst>
              <a:ext uri="{FF2B5EF4-FFF2-40B4-BE49-F238E27FC236}">
                <a16:creationId xmlns:a16="http://schemas.microsoft.com/office/drawing/2014/main" id="{38CAFD36-E000-8D46-BB6A-23480D9AAE09}"/>
              </a:ext>
            </a:extLst>
          </p:cNvPr>
          <p:cNvSpPr/>
          <p:nvPr/>
        </p:nvSpPr>
        <p:spPr>
          <a:xfrm flipV="1">
            <a:off x="5726496"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2" name="Curved Up Arrow 81">
            <a:extLst>
              <a:ext uri="{FF2B5EF4-FFF2-40B4-BE49-F238E27FC236}">
                <a16:creationId xmlns:a16="http://schemas.microsoft.com/office/drawing/2014/main" id="{4C1950DD-624D-9B47-B45D-6CC1E909D2BD}"/>
              </a:ext>
            </a:extLst>
          </p:cNvPr>
          <p:cNvSpPr/>
          <p:nvPr/>
        </p:nvSpPr>
        <p:spPr>
          <a:xfrm flipV="1">
            <a:off x="620459" y="2455133"/>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3" name="TextBox 82">
            <a:extLst>
              <a:ext uri="{FF2B5EF4-FFF2-40B4-BE49-F238E27FC236}">
                <a16:creationId xmlns:a16="http://schemas.microsoft.com/office/drawing/2014/main" id="{3002DA03-BA51-8643-AD37-846447808633}"/>
              </a:ext>
            </a:extLst>
          </p:cNvPr>
          <p:cNvSpPr txBox="1"/>
          <p:nvPr/>
        </p:nvSpPr>
        <p:spPr>
          <a:xfrm>
            <a:off x="692999" y="1940865"/>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Assembler</a:t>
            </a:r>
            <a:endParaRPr lang="en-US" sz="1904" b="1" kern="0" dirty="0">
              <a:solidFill>
                <a:srgbClr val="72246C">
                  <a:lumMod val="50000"/>
                </a:srgbClr>
              </a:solidFill>
            </a:endParaRPr>
          </a:p>
        </p:txBody>
      </p:sp>
      <p:sp>
        <p:nvSpPr>
          <p:cNvPr id="84" name="TextBox 83">
            <a:extLst>
              <a:ext uri="{FF2B5EF4-FFF2-40B4-BE49-F238E27FC236}">
                <a16:creationId xmlns:a16="http://schemas.microsoft.com/office/drawing/2014/main" id="{E3C9AA76-34CA-C446-B263-446D720F0555}"/>
              </a:ext>
            </a:extLst>
          </p:cNvPr>
          <p:cNvSpPr txBox="1"/>
          <p:nvPr/>
        </p:nvSpPr>
        <p:spPr>
          <a:xfrm>
            <a:off x="2828027" y="538444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Analyser</a:t>
            </a:r>
            <a:endParaRPr lang="en-US" sz="1904" b="1" kern="0" dirty="0">
              <a:solidFill>
                <a:srgbClr val="72246C">
                  <a:lumMod val="50000"/>
                </a:srgbClr>
              </a:solidFill>
            </a:endParaRPr>
          </a:p>
        </p:txBody>
      </p:sp>
      <p:sp>
        <p:nvSpPr>
          <p:cNvPr id="85" name="TextBox 84">
            <a:extLst>
              <a:ext uri="{FF2B5EF4-FFF2-40B4-BE49-F238E27FC236}">
                <a16:creationId xmlns:a16="http://schemas.microsoft.com/office/drawing/2014/main" id="{F188D383-66E3-B243-956A-62F595D1B176}"/>
              </a:ext>
            </a:extLst>
          </p:cNvPr>
          <p:cNvSpPr txBox="1"/>
          <p:nvPr/>
        </p:nvSpPr>
        <p:spPr>
          <a:xfrm>
            <a:off x="5726496" y="1877943"/>
            <a:ext cx="1911597"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Advisor</a:t>
            </a:r>
            <a:endParaRPr lang="en-US" sz="1904" b="1" kern="0" dirty="0">
              <a:solidFill>
                <a:srgbClr val="72246C">
                  <a:lumMod val="50000"/>
                </a:srgbClr>
              </a:solidFill>
            </a:endParaRPr>
          </a:p>
        </p:txBody>
      </p:sp>
      <p:sp>
        <p:nvSpPr>
          <p:cNvPr id="86" name="TextBox 85">
            <a:extLst>
              <a:ext uri="{FF2B5EF4-FFF2-40B4-BE49-F238E27FC236}">
                <a16:creationId xmlns:a16="http://schemas.microsoft.com/office/drawing/2014/main" id="{C4DE8ED3-6CB4-164B-B292-420303F3C595}"/>
              </a:ext>
            </a:extLst>
          </p:cNvPr>
          <p:cNvSpPr txBox="1"/>
          <p:nvPr/>
        </p:nvSpPr>
        <p:spPr>
          <a:xfrm>
            <a:off x="7933424" y="5390028"/>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Actuator</a:t>
            </a:r>
            <a:endParaRPr lang="en-US" sz="1904" b="1" kern="0" dirty="0">
              <a:solidFill>
                <a:srgbClr val="72246C">
                  <a:lumMod val="50000"/>
                </a:srgbClr>
              </a:solidFill>
            </a:endParaRPr>
          </a:p>
        </p:txBody>
      </p:sp>
      <p:sp>
        <p:nvSpPr>
          <p:cNvPr id="91" name="TextBox 90">
            <a:extLst>
              <a:ext uri="{FF2B5EF4-FFF2-40B4-BE49-F238E27FC236}">
                <a16:creationId xmlns:a16="http://schemas.microsoft.com/office/drawing/2014/main" id="{F829F38E-8DF5-7E45-8949-714D7D53CEB4}"/>
              </a:ext>
            </a:extLst>
          </p:cNvPr>
          <p:cNvSpPr txBox="1"/>
          <p:nvPr/>
        </p:nvSpPr>
        <p:spPr>
          <a:xfrm>
            <a:off x="9469938" y="1880199"/>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Architect</a:t>
            </a:r>
            <a:endParaRPr lang="en-US" sz="1904" b="1" kern="0" dirty="0">
              <a:solidFill>
                <a:srgbClr val="72246C">
                  <a:lumMod val="50000"/>
                </a:srgbClr>
              </a:solidFill>
            </a:endParaRPr>
          </a:p>
        </p:txBody>
      </p:sp>
      <p:sp>
        <p:nvSpPr>
          <p:cNvPr id="92" name="Curved Up Arrow 91">
            <a:extLst>
              <a:ext uri="{FF2B5EF4-FFF2-40B4-BE49-F238E27FC236}">
                <a16:creationId xmlns:a16="http://schemas.microsoft.com/office/drawing/2014/main" id="{1C67BD73-A20B-F84E-A856-84CDAFF52731}"/>
              </a:ext>
            </a:extLst>
          </p:cNvPr>
          <p:cNvSpPr/>
          <p:nvPr/>
        </p:nvSpPr>
        <p:spPr>
          <a:xfrm flipV="1">
            <a:off x="10517925"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Tree>
    <p:extLst>
      <p:ext uri="{BB962C8B-B14F-4D97-AF65-F5344CB8AC3E}">
        <p14:creationId xmlns:p14="http://schemas.microsoft.com/office/powerpoint/2010/main" val="22596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6529" y="2983778"/>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3" name="Rectangle 12"/>
          <p:cNvSpPr/>
          <p:nvPr/>
        </p:nvSpPr>
        <p:spPr>
          <a:xfrm>
            <a:off x="4048541"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4" name="Rectangle 13"/>
          <p:cNvSpPr/>
          <p:nvPr/>
        </p:nvSpPr>
        <p:spPr>
          <a:xfrm>
            <a:off x="6810554"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5" name="Rectangle 14"/>
          <p:cNvSpPr/>
          <p:nvPr/>
        </p:nvSpPr>
        <p:spPr>
          <a:xfrm>
            <a:off x="9572566" y="3299249"/>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pic>
        <p:nvPicPr>
          <p:cNvPr id="16" name="Picture 15"/>
          <p:cNvPicPr>
            <a:picLocks noChangeAspect="1"/>
          </p:cNvPicPr>
          <p:nvPr/>
        </p:nvPicPr>
        <p:blipFill>
          <a:blip r:embed="rId3"/>
          <a:stretch>
            <a:fillRect/>
          </a:stretch>
        </p:blipFill>
        <p:spPr>
          <a:xfrm>
            <a:off x="1920076" y="3220643"/>
            <a:ext cx="919833" cy="896994"/>
          </a:xfrm>
          <a:prstGeom prst="rect">
            <a:avLst/>
          </a:prstGeom>
          <a:solidFill>
            <a:srgbClr val="0070C0"/>
          </a:solidFill>
        </p:spPr>
      </p:pic>
      <p:pic>
        <p:nvPicPr>
          <p:cNvPr id="17" name="Picture 16"/>
          <p:cNvPicPr>
            <a:picLocks noChangeAspect="1"/>
          </p:cNvPicPr>
          <p:nvPr/>
        </p:nvPicPr>
        <p:blipFill>
          <a:blip r:embed="rId4"/>
          <a:stretch>
            <a:fillRect/>
          </a:stretch>
        </p:blipFill>
        <p:spPr>
          <a:xfrm>
            <a:off x="4653500" y="3551186"/>
            <a:ext cx="977013" cy="896995"/>
          </a:xfrm>
          <a:prstGeom prst="rect">
            <a:avLst/>
          </a:prstGeom>
        </p:spPr>
      </p:pic>
      <p:pic>
        <p:nvPicPr>
          <p:cNvPr id="18" name="Picture 17"/>
          <p:cNvPicPr>
            <a:picLocks noChangeAspect="1"/>
          </p:cNvPicPr>
          <p:nvPr/>
        </p:nvPicPr>
        <p:blipFill>
          <a:blip r:embed="rId5"/>
          <a:stretch>
            <a:fillRect/>
          </a:stretch>
        </p:blipFill>
        <p:spPr>
          <a:xfrm>
            <a:off x="10181291" y="3551184"/>
            <a:ext cx="969478" cy="896994"/>
          </a:xfrm>
          <a:prstGeom prst="rect">
            <a:avLst/>
          </a:prstGeom>
        </p:spPr>
      </p:pic>
      <p:pic>
        <p:nvPicPr>
          <p:cNvPr id="19" name="Picture 18"/>
          <p:cNvPicPr>
            <a:picLocks noChangeAspect="1"/>
          </p:cNvPicPr>
          <p:nvPr/>
        </p:nvPicPr>
        <p:blipFill>
          <a:blip r:embed="rId6"/>
          <a:stretch>
            <a:fillRect/>
          </a:stretch>
        </p:blipFill>
        <p:spPr>
          <a:xfrm>
            <a:off x="7412312" y="3551185"/>
            <a:ext cx="983414" cy="896994"/>
          </a:xfrm>
          <a:prstGeom prst="rect">
            <a:avLst/>
          </a:prstGeom>
        </p:spPr>
      </p:pic>
      <p:sp>
        <p:nvSpPr>
          <p:cNvPr id="20" name="TextBox 19"/>
          <p:cNvSpPr txBox="1"/>
          <p:nvPr/>
        </p:nvSpPr>
        <p:spPr>
          <a:xfrm>
            <a:off x="1390672" y="4175600"/>
            <a:ext cx="1978178" cy="469039"/>
          </a:xfrm>
          <a:prstGeom prst="rect">
            <a:avLst/>
          </a:prstGeom>
          <a:noFill/>
        </p:spPr>
        <p:txBody>
          <a:bodyPr wrap="square" rtlCol="0">
            <a:spAutoFit/>
          </a:bodyPr>
          <a:lstStyle/>
          <a:p>
            <a:pPr algn="ctr"/>
            <a:r>
              <a:rPr lang="en-GB" sz="2448" b="1" dirty="0">
                <a:solidFill>
                  <a:schemeClr val="bg1"/>
                </a:solidFill>
              </a:rPr>
              <a:t>Information</a:t>
            </a:r>
            <a:endParaRPr lang="en-US" sz="2448" b="1" dirty="0">
              <a:solidFill>
                <a:schemeClr val="bg1"/>
              </a:solidFill>
            </a:endParaRPr>
          </a:p>
        </p:txBody>
      </p:sp>
      <p:sp>
        <p:nvSpPr>
          <p:cNvPr id="21" name="TextBox 20"/>
          <p:cNvSpPr txBox="1"/>
          <p:nvPr/>
        </p:nvSpPr>
        <p:spPr>
          <a:xfrm>
            <a:off x="4158373" y="4508364"/>
            <a:ext cx="1978178" cy="469039"/>
          </a:xfrm>
          <a:prstGeom prst="rect">
            <a:avLst/>
          </a:prstGeom>
          <a:noFill/>
        </p:spPr>
        <p:txBody>
          <a:bodyPr wrap="square" rtlCol="0">
            <a:spAutoFit/>
          </a:bodyPr>
          <a:lstStyle/>
          <a:p>
            <a:pPr algn="ctr"/>
            <a:r>
              <a:rPr lang="en-GB" sz="2448" b="1" dirty="0">
                <a:solidFill>
                  <a:schemeClr val="bg1"/>
                </a:solidFill>
              </a:rPr>
              <a:t>Insight</a:t>
            </a:r>
            <a:endParaRPr lang="en-US" sz="2448" b="1" dirty="0">
              <a:solidFill>
                <a:schemeClr val="bg1"/>
              </a:solidFill>
            </a:endParaRPr>
          </a:p>
        </p:txBody>
      </p:sp>
      <p:sp>
        <p:nvSpPr>
          <p:cNvPr id="22" name="TextBox 21"/>
          <p:cNvSpPr txBox="1"/>
          <p:nvPr/>
        </p:nvSpPr>
        <p:spPr>
          <a:xfrm>
            <a:off x="6914930" y="4508363"/>
            <a:ext cx="1978178" cy="469039"/>
          </a:xfrm>
          <a:prstGeom prst="rect">
            <a:avLst/>
          </a:prstGeom>
          <a:noFill/>
        </p:spPr>
        <p:txBody>
          <a:bodyPr wrap="square" rtlCol="0">
            <a:spAutoFit/>
          </a:bodyPr>
          <a:lstStyle/>
          <a:p>
            <a:pPr algn="ctr"/>
            <a:r>
              <a:rPr lang="en-GB" sz="2448" b="1" dirty="0">
                <a:solidFill>
                  <a:schemeClr val="bg1"/>
                </a:solidFill>
              </a:rPr>
              <a:t>Influence</a:t>
            </a:r>
            <a:endParaRPr lang="en-US" sz="2448" b="1" dirty="0">
              <a:solidFill>
                <a:schemeClr val="bg1"/>
              </a:solidFill>
            </a:endParaRPr>
          </a:p>
        </p:txBody>
      </p:sp>
      <p:sp>
        <p:nvSpPr>
          <p:cNvPr id="23" name="TextBox 22"/>
          <p:cNvSpPr txBox="1"/>
          <p:nvPr/>
        </p:nvSpPr>
        <p:spPr>
          <a:xfrm>
            <a:off x="9676941" y="4510790"/>
            <a:ext cx="1978178" cy="469039"/>
          </a:xfrm>
          <a:prstGeom prst="rect">
            <a:avLst/>
          </a:prstGeom>
          <a:noFill/>
        </p:spPr>
        <p:txBody>
          <a:bodyPr wrap="square" rtlCol="0">
            <a:spAutoFit/>
          </a:bodyPr>
          <a:lstStyle/>
          <a:p>
            <a:pPr algn="ctr"/>
            <a:r>
              <a:rPr lang="en-GB" sz="2448" b="1" dirty="0">
                <a:solidFill>
                  <a:schemeClr val="bg1"/>
                </a:solidFill>
              </a:rPr>
              <a:t>Impact</a:t>
            </a:r>
            <a:endParaRPr lang="en-US" sz="2448" b="1" dirty="0">
              <a:solidFill>
                <a:schemeClr val="bg1"/>
              </a:solidFill>
            </a:endParaRPr>
          </a:p>
        </p:txBody>
      </p:sp>
      <p:sp>
        <p:nvSpPr>
          <p:cNvPr id="32" name="Right Triangle 31"/>
          <p:cNvSpPr/>
          <p:nvPr/>
        </p:nvSpPr>
        <p:spPr>
          <a:xfrm>
            <a:off x="1064183" y="5786872"/>
            <a:ext cx="11013599" cy="868457"/>
          </a:xfrm>
          <a:prstGeom prst="rtTriangl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3" name="Right Triangle 32"/>
          <p:cNvSpPr/>
          <p:nvPr/>
        </p:nvSpPr>
        <p:spPr>
          <a:xfrm rot="10800000">
            <a:off x="1012355" y="5786872"/>
            <a:ext cx="11013599" cy="868457"/>
          </a:xfrm>
          <a:prstGeom prst="r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4" name="TextBox 33"/>
          <p:cNvSpPr txBox="1"/>
          <p:nvPr/>
        </p:nvSpPr>
        <p:spPr>
          <a:xfrm>
            <a:off x="1075230" y="6031980"/>
            <a:ext cx="4271391" cy="469039"/>
          </a:xfrm>
          <a:prstGeom prst="rect">
            <a:avLst/>
          </a:prstGeom>
          <a:noFill/>
        </p:spPr>
        <p:txBody>
          <a:bodyPr wrap="square" rtlCol="0">
            <a:spAutoFit/>
          </a:bodyPr>
          <a:lstStyle/>
          <a:p>
            <a:r>
              <a:rPr lang="en-GB" sz="2448" b="1" dirty="0">
                <a:solidFill>
                  <a:schemeClr val="bg1"/>
                </a:solidFill>
              </a:rPr>
              <a:t>Cost mind-set</a:t>
            </a:r>
            <a:endParaRPr lang="en-US" sz="2448" b="1" dirty="0">
              <a:solidFill>
                <a:schemeClr val="bg1"/>
              </a:solidFill>
            </a:endParaRPr>
          </a:p>
        </p:txBody>
      </p:sp>
      <p:sp>
        <p:nvSpPr>
          <p:cNvPr id="35" name="TextBox 34"/>
          <p:cNvSpPr txBox="1"/>
          <p:nvPr/>
        </p:nvSpPr>
        <p:spPr>
          <a:xfrm>
            <a:off x="7680801" y="5823446"/>
            <a:ext cx="4271391" cy="469039"/>
          </a:xfrm>
          <a:prstGeom prst="rect">
            <a:avLst/>
          </a:prstGeom>
          <a:noFill/>
        </p:spPr>
        <p:txBody>
          <a:bodyPr wrap="square" rtlCol="0">
            <a:spAutoFit/>
          </a:bodyPr>
          <a:lstStyle/>
          <a:p>
            <a:pPr algn="r"/>
            <a:r>
              <a:rPr lang="en-GB" sz="2448" b="1" dirty="0">
                <a:solidFill>
                  <a:schemeClr val="bg1"/>
                </a:solidFill>
              </a:rPr>
              <a:t>Value mind-set</a:t>
            </a:r>
            <a:endParaRPr lang="en-US" sz="2448" b="1" dirty="0">
              <a:solidFill>
                <a:schemeClr val="bg1"/>
              </a:solidFill>
            </a:endParaRPr>
          </a:p>
        </p:txBody>
      </p:sp>
      <p:sp>
        <p:nvSpPr>
          <p:cNvPr id="36" name="Right Triangle 35"/>
          <p:cNvSpPr/>
          <p:nvPr/>
        </p:nvSpPr>
        <p:spPr>
          <a:xfrm>
            <a:off x="1038234" y="892968"/>
            <a:ext cx="11013599" cy="868457"/>
          </a:xfrm>
          <a:prstGeom prst="rtTriangl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7" name="Right Triangle 36"/>
          <p:cNvSpPr/>
          <p:nvPr/>
        </p:nvSpPr>
        <p:spPr>
          <a:xfrm rot="10800000">
            <a:off x="971870" y="877044"/>
            <a:ext cx="11013599" cy="868457"/>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8" name="TextBox 37"/>
          <p:cNvSpPr txBox="1"/>
          <p:nvPr/>
        </p:nvSpPr>
        <p:spPr>
          <a:xfrm>
            <a:off x="1049281" y="1138077"/>
            <a:ext cx="4271391" cy="469039"/>
          </a:xfrm>
          <a:prstGeom prst="rect">
            <a:avLst/>
          </a:prstGeom>
          <a:noFill/>
        </p:spPr>
        <p:txBody>
          <a:bodyPr wrap="square" rtlCol="0">
            <a:spAutoFit/>
          </a:bodyPr>
          <a:lstStyle/>
          <a:p>
            <a:r>
              <a:rPr lang="en-GB" sz="2448" b="1" dirty="0">
                <a:solidFill>
                  <a:schemeClr val="bg1"/>
                </a:solidFill>
              </a:rPr>
              <a:t>Tech &amp; Automation</a:t>
            </a:r>
            <a:endParaRPr lang="en-US" sz="2448" b="1" dirty="0">
              <a:solidFill>
                <a:schemeClr val="bg1"/>
              </a:solidFill>
            </a:endParaRPr>
          </a:p>
        </p:txBody>
      </p:sp>
      <p:sp>
        <p:nvSpPr>
          <p:cNvPr id="39" name="TextBox 38"/>
          <p:cNvSpPr txBox="1"/>
          <p:nvPr/>
        </p:nvSpPr>
        <p:spPr>
          <a:xfrm>
            <a:off x="7638094" y="914287"/>
            <a:ext cx="4271391" cy="469039"/>
          </a:xfrm>
          <a:prstGeom prst="rect">
            <a:avLst/>
          </a:prstGeom>
          <a:noFill/>
        </p:spPr>
        <p:txBody>
          <a:bodyPr wrap="square" rtlCol="0">
            <a:spAutoFit/>
          </a:bodyPr>
          <a:lstStyle/>
          <a:p>
            <a:pPr algn="r"/>
            <a:r>
              <a:rPr lang="en-GB" sz="2448" b="1" dirty="0">
                <a:solidFill>
                  <a:schemeClr val="bg1"/>
                </a:solidFill>
              </a:rPr>
              <a:t>Human Skills</a:t>
            </a:r>
            <a:endParaRPr lang="en-US" sz="2448" b="1" dirty="0">
              <a:solidFill>
                <a:schemeClr val="bg1"/>
              </a:solidFill>
            </a:endParaRPr>
          </a:p>
        </p:txBody>
      </p:sp>
      <p:sp>
        <p:nvSpPr>
          <p:cNvPr id="24" name="Title 1"/>
          <p:cNvSpPr>
            <a:spLocks noGrp="1"/>
          </p:cNvSpPr>
          <p:nvPr>
            <p:ph type="title"/>
          </p:nvPr>
        </p:nvSpPr>
        <p:spPr>
          <a:xfrm>
            <a:off x="546220" y="-20630"/>
            <a:ext cx="11397308" cy="804167"/>
          </a:xfrm>
        </p:spPr>
        <p:txBody>
          <a:bodyPr anchor="ctr"/>
          <a:lstStyle/>
          <a:p>
            <a:pPr algn="ctr"/>
            <a:r>
              <a:rPr lang="en-GB" sz="3808" dirty="0"/>
              <a:t>The role of the Finance Function</a:t>
            </a:r>
          </a:p>
        </p:txBody>
      </p:sp>
      <p:sp>
        <p:nvSpPr>
          <p:cNvPr id="64" name="Rectangle 63">
            <a:extLst>
              <a:ext uri="{FF2B5EF4-FFF2-40B4-BE49-F238E27FC236}">
                <a16:creationId xmlns:a16="http://schemas.microsoft.com/office/drawing/2014/main" id="{DA264B8C-74A6-4C4F-9C7F-0EE9CA94433D}"/>
              </a:ext>
            </a:extLst>
          </p:cNvPr>
          <p:cNvSpPr/>
          <p:nvPr/>
        </p:nvSpPr>
        <p:spPr>
          <a:xfrm>
            <a:off x="6566535" y="2330424"/>
            <a:ext cx="2651327" cy="3054022"/>
          </a:xfrm>
          <a:prstGeom prst="rect">
            <a:avLst/>
          </a:prstGeom>
          <a:solidFill>
            <a:srgbClr val="00B0F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5" name="Rectangle 64">
            <a:extLst>
              <a:ext uri="{FF2B5EF4-FFF2-40B4-BE49-F238E27FC236}">
                <a16:creationId xmlns:a16="http://schemas.microsoft.com/office/drawing/2014/main" id="{DDC6D218-1A08-D640-AC1B-5A4668FF628E}"/>
              </a:ext>
            </a:extLst>
          </p:cNvPr>
          <p:cNvSpPr/>
          <p:nvPr/>
        </p:nvSpPr>
        <p:spPr>
          <a:xfrm>
            <a:off x="9233486" y="2336006"/>
            <a:ext cx="2735740" cy="3054022"/>
          </a:xfrm>
          <a:prstGeom prst="rect">
            <a:avLst/>
          </a:prstGeom>
          <a:solidFill>
            <a:srgbClr val="0070C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6" name="Rectangle 65">
            <a:extLst>
              <a:ext uri="{FF2B5EF4-FFF2-40B4-BE49-F238E27FC236}">
                <a16:creationId xmlns:a16="http://schemas.microsoft.com/office/drawing/2014/main" id="{07FB3B82-310E-F743-8D7C-BAA8625002BD}"/>
              </a:ext>
            </a:extLst>
          </p:cNvPr>
          <p:cNvSpPr/>
          <p:nvPr/>
        </p:nvSpPr>
        <p:spPr>
          <a:xfrm>
            <a:off x="3899586" y="2337036"/>
            <a:ext cx="2666950" cy="3054022"/>
          </a:xfrm>
          <a:prstGeom prst="rect">
            <a:avLst/>
          </a:prstGeom>
          <a:solidFill>
            <a:srgbClr val="41B6E6">
              <a:lumMod val="60000"/>
              <a:lumOff val="40000"/>
            </a:srgbClr>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8" name="Rectangle 67">
            <a:extLst>
              <a:ext uri="{FF2B5EF4-FFF2-40B4-BE49-F238E27FC236}">
                <a16:creationId xmlns:a16="http://schemas.microsoft.com/office/drawing/2014/main" id="{A7B6E829-1003-F247-9DB2-85FC2282BBB1}"/>
              </a:ext>
            </a:extLst>
          </p:cNvPr>
          <p:cNvSpPr/>
          <p:nvPr/>
        </p:nvSpPr>
        <p:spPr>
          <a:xfrm>
            <a:off x="4065575"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9" name="Rectangle 68">
            <a:extLst>
              <a:ext uri="{FF2B5EF4-FFF2-40B4-BE49-F238E27FC236}">
                <a16:creationId xmlns:a16="http://schemas.microsoft.com/office/drawing/2014/main" id="{36AF805A-6841-5549-A66B-A7B32B76797E}"/>
              </a:ext>
            </a:extLst>
          </p:cNvPr>
          <p:cNvSpPr/>
          <p:nvPr/>
        </p:nvSpPr>
        <p:spPr>
          <a:xfrm>
            <a:off x="6827588"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70" name="Rectangle 69">
            <a:extLst>
              <a:ext uri="{FF2B5EF4-FFF2-40B4-BE49-F238E27FC236}">
                <a16:creationId xmlns:a16="http://schemas.microsoft.com/office/drawing/2014/main" id="{05629FFC-4A42-514A-9829-EF6AD3FE0759}"/>
              </a:ext>
            </a:extLst>
          </p:cNvPr>
          <p:cNvSpPr/>
          <p:nvPr/>
        </p:nvSpPr>
        <p:spPr>
          <a:xfrm>
            <a:off x="9589600" y="2990315"/>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pic>
        <p:nvPicPr>
          <p:cNvPr id="72" name="Picture 71">
            <a:extLst>
              <a:ext uri="{FF2B5EF4-FFF2-40B4-BE49-F238E27FC236}">
                <a16:creationId xmlns:a16="http://schemas.microsoft.com/office/drawing/2014/main" id="{7107F910-58F9-1547-A5EC-CD264CCF5159}"/>
              </a:ext>
            </a:extLst>
          </p:cNvPr>
          <p:cNvPicPr>
            <a:picLocks noChangeAspect="1"/>
          </p:cNvPicPr>
          <p:nvPr/>
        </p:nvPicPr>
        <p:blipFill>
          <a:blip r:embed="rId4"/>
          <a:stretch>
            <a:fillRect/>
          </a:stretch>
        </p:blipFill>
        <p:spPr>
          <a:xfrm>
            <a:off x="4670534" y="3242252"/>
            <a:ext cx="977013" cy="896995"/>
          </a:xfrm>
          <a:prstGeom prst="rect">
            <a:avLst/>
          </a:prstGeom>
        </p:spPr>
      </p:pic>
      <p:pic>
        <p:nvPicPr>
          <p:cNvPr id="73" name="Picture 72">
            <a:extLst>
              <a:ext uri="{FF2B5EF4-FFF2-40B4-BE49-F238E27FC236}">
                <a16:creationId xmlns:a16="http://schemas.microsoft.com/office/drawing/2014/main" id="{0ABF24F1-37ED-4248-BEFF-FCF36920717D}"/>
              </a:ext>
            </a:extLst>
          </p:cNvPr>
          <p:cNvPicPr>
            <a:picLocks noChangeAspect="1"/>
          </p:cNvPicPr>
          <p:nvPr/>
        </p:nvPicPr>
        <p:blipFill>
          <a:blip r:embed="rId5"/>
          <a:stretch>
            <a:fillRect/>
          </a:stretch>
        </p:blipFill>
        <p:spPr>
          <a:xfrm>
            <a:off x="10198325" y="3242250"/>
            <a:ext cx="969478" cy="896994"/>
          </a:xfrm>
          <a:prstGeom prst="rect">
            <a:avLst/>
          </a:prstGeom>
        </p:spPr>
      </p:pic>
      <p:pic>
        <p:nvPicPr>
          <p:cNvPr id="74" name="Picture 73">
            <a:extLst>
              <a:ext uri="{FF2B5EF4-FFF2-40B4-BE49-F238E27FC236}">
                <a16:creationId xmlns:a16="http://schemas.microsoft.com/office/drawing/2014/main" id="{0D9EAE3B-7D9D-8249-AFD1-21FD1E1F1500}"/>
              </a:ext>
            </a:extLst>
          </p:cNvPr>
          <p:cNvPicPr>
            <a:picLocks noChangeAspect="1"/>
          </p:cNvPicPr>
          <p:nvPr/>
        </p:nvPicPr>
        <p:blipFill>
          <a:blip r:embed="rId6"/>
          <a:stretch>
            <a:fillRect/>
          </a:stretch>
        </p:blipFill>
        <p:spPr>
          <a:xfrm>
            <a:off x="7429346" y="3242251"/>
            <a:ext cx="983414" cy="896994"/>
          </a:xfrm>
          <a:prstGeom prst="rect">
            <a:avLst/>
          </a:prstGeom>
        </p:spPr>
      </p:pic>
      <p:sp>
        <p:nvSpPr>
          <p:cNvPr id="76" name="TextBox 75">
            <a:extLst>
              <a:ext uri="{FF2B5EF4-FFF2-40B4-BE49-F238E27FC236}">
                <a16:creationId xmlns:a16="http://schemas.microsoft.com/office/drawing/2014/main" id="{5F1591CD-4185-2547-B1DB-C209BAD6C5BB}"/>
              </a:ext>
            </a:extLst>
          </p:cNvPr>
          <p:cNvSpPr txBox="1"/>
          <p:nvPr/>
        </p:nvSpPr>
        <p:spPr>
          <a:xfrm>
            <a:off x="4175407" y="4199429"/>
            <a:ext cx="1978178" cy="427168"/>
          </a:xfrm>
          <a:prstGeom prst="rect">
            <a:avLst/>
          </a:prstGeom>
          <a:noFill/>
        </p:spPr>
        <p:txBody>
          <a:bodyPr wrap="square" rtlCol="0">
            <a:spAutoFit/>
          </a:bodyPr>
          <a:lstStyle/>
          <a:p>
            <a:pPr algn="ctr" defTabSz="1243493">
              <a:defRPr/>
            </a:pPr>
            <a:r>
              <a:rPr lang="en-GB" sz="2176" kern="0" dirty="0">
                <a:solidFill>
                  <a:srgbClr val="FFFFFF"/>
                </a:solidFill>
              </a:rPr>
              <a:t>Insight</a:t>
            </a:r>
            <a:endParaRPr lang="en-US" sz="2176" kern="0" dirty="0">
              <a:solidFill>
                <a:srgbClr val="FFFFFF"/>
              </a:solidFill>
            </a:endParaRPr>
          </a:p>
        </p:txBody>
      </p:sp>
      <p:sp>
        <p:nvSpPr>
          <p:cNvPr id="77" name="TextBox 76">
            <a:extLst>
              <a:ext uri="{FF2B5EF4-FFF2-40B4-BE49-F238E27FC236}">
                <a16:creationId xmlns:a16="http://schemas.microsoft.com/office/drawing/2014/main" id="{EA65871E-1CC4-8848-A3A4-668CAC5CF7A5}"/>
              </a:ext>
            </a:extLst>
          </p:cNvPr>
          <p:cNvSpPr txBox="1"/>
          <p:nvPr/>
        </p:nvSpPr>
        <p:spPr>
          <a:xfrm>
            <a:off x="6931964" y="4199429"/>
            <a:ext cx="1978178" cy="427168"/>
          </a:xfrm>
          <a:prstGeom prst="rect">
            <a:avLst/>
          </a:prstGeom>
          <a:noFill/>
        </p:spPr>
        <p:txBody>
          <a:bodyPr wrap="square" rtlCol="0">
            <a:spAutoFit/>
          </a:bodyPr>
          <a:lstStyle/>
          <a:p>
            <a:pPr algn="ctr" defTabSz="1243493">
              <a:defRPr/>
            </a:pPr>
            <a:r>
              <a:rPr lang="en-GB" sz="2176" kern="0" dirty="0">
                <a:solidFill>
                  <a:srgbClr val="FFFFFF"/>
                </a:solidFill>
              </a:rPr>
              <a:t>Influence</a:t>
            </a:r>
            <a:endParaRPr lang="en-US" sz="2176" kern="0" dirty="0">
              <a:solidFill>
                <a:srgbClr val="FFFFFF"/>
              </a:solidFill>
            </a:endParaRPr>
          </a:p>
        </p:txBody>
      </p:sp>
      <p:sp>
        <p:nvSpPr>
          <p:cNvPr id="78" name="TextBox 77">
            <a:extLst>
              <a:ext uri="{FF2B5EF4-FFF2-40B4-BE49-F238E27FC236}">
                <a16:creationId xmlns:a16="http://schemas.microsoft.com/office/drawing/2014/main" id="{F642C233-6AA1-3F42-B515-9F9C6547A41D}"/>
              </a:ext>
            </a:extLst>
          </p:cNvPr>
          <p:cNvSpPr txBox="1"/>
          <p:nvPr/>
        </p:nvSpPr>
        <p:spPr>
          <a:xfrm>
            <a:off x="9693975" y="4201855"/>
            <a:ext cx="1978178" cy="427168"/>
          </a:xfrm>
          <a:prstGeom prst="rect">
            <a:avLst/>
          </a:prstGeom>
          <a:noFill/>
        </p:spPr>
        <p:txBody>
          <a:bodyPr wrap="square" rtlCol="0">
            <a:spAutoFit/>
          </a:bodyPr>
          <a:lstStyle/>
          <a:p>
            <a:pPr algn="ctr" defTabSz="1243493">
              <a:defRPr/>
            </a:pPr>
            <a:r>
              <a:rPr lang="en-GB" sz="2176" kern="0" dirty="0">
                <a:solidFill>
                  <a:srgbClr val="FFFFFF"/>
                </a:solidFill>
              </a:rPr>
              <a:t>Impact</a:t>
            </a:r>
            <a:endParaRPr lang="en-US" sz="2176" kern="0" dirty="0">
              <a:solidFill>
                <a:srgbClr val="FFFFFF"/>
              </a:solidFill>
            </a:endParaRPr>
          </a:p>
        </p:txBody>
      </p:sp>
      <p:sp>
        <p:nvSpPr>
          <p:cNvPr id="79" name="Curved Up Arrow 78">
            <a:extLst>
              <a:ext uri="{FF2B5EF4-FFF2-40B4-BE49-F238E27FC236}">
                <a16:creationId xmlns:a16="http://schemas.microsoft.com/office/drawing/2014/main" id="{118AD38A-23F7-E640-9B73-22BCF338EC4E}"/>
              </a:ext>
            </a:extLst>
          </p:cNvPr>
          <p:cNvSpPr/>
          <p:nvPr/>
        </p:nvSpPr>
        <p:spPr>
          <a:xfrm>
            <a:off x="2828027"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0" name="Curved Up Arrow 79">
            <a:extLst>
              <a:ext uri="{FF2B5EF4-FFF2-40B4-BE49-F238E27FC236}">
                <a16:creationId xmlns:a16="http://schemas.microsoft.com/office/drawing/2014/main" id="{2360440E-91C8-C847-B237-31F0BDF79B9F}"/>
              </a:ext>
            </a:extLst>
          </p:cNvPr>
          <p:cNvSpPr/>
          <p:nvPr/>
        </p:nvSpPr>
        <p:spPr>
          <a:xfrm>
            <a:off x="8412760"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1" name="Curved Up Arrow 80">
            <a:extLst>
              <a:ext uri="{FF2B5EF4-FFF2-40B4-BE49-F238E27FC236}">
                <a16:creationId xmlns:a16="http://schemas.microsoft.com/office/drawing/2014/main" id="{38CAFD36-E000-8D46-BB6A-23480D9AAE09}"/>
              </a:ext>
            </a:extLst>
          </p:cNvPr>
          <p:cNvSpPr/>
          <p:nvPr/>
        </p:nvSpPr>
        <p:spPr>
          <a:xfrm flipV="1">
            <a:off x="5726496"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2" name="Curved Up Arrow 81">
            <a:extLst>
              <a:ext uri="{FF2B5EF4-FFF2-40B4-BE49-F238E27FC236}">
                <a16:creationId xmlns:a16="http://schemas.microsoft.com/office/drawing/2014/main" id="{4C1950DD-624D-9B47-B45D-6CC1E909D2BD}"/>
              </a:ext>
            </a:extLst>
          </p:cNvPr>
          <p:cNvSpPr/>
          <p:nvPr/>
        </p:nvSpPr>
        <p:spPr>
          <a:xfrm flipV="1">
            <a:off x="620459" y="2455133"/>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3" name="TextBox 82">
            <a:extLst>
              <a:ext uri="{FF2B5EF4-FFF2-40B4-BE49-F238E27FC236}">
                <a16:creationId xmlns:a16="http://schemas.microsoft.com/office/drawing/2014/main" id="{3002DA03-BA51-8643-AD37-846447808633}"/>
              </a:ext>
            </a:extLst>
          </p:cNvPr>
          <p:cNvSpPr txBox="1"/>
          <p:nvPr/>
        </p:nvSpPr>
        <p:spPr>
          <a:xfrm>
            <a:off x="692999" y="1940865"/>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Assembler</a:t>
            </a:r>
            <a:endParaRPr lang="en-US" sz="1904" b="1" kern="0" dirty="0">
              <a:solidFill>
                <a:srgbClr val="72246C">
                  <a:lumMod val="50000"/>
                </a:srgbClr>
              </a:solidFill>
            </a:endParaRPr>
          </a:p>
        </p:txBody>
      </p:sp>
      <p:sp>
        <p:nvSpPr>
          <p:cNvPr id="84" name="TextBox 83">
            <a:extLst>
              <a:ext uri="{FF2B5EF4-FFF2-40B4-BE49-F238E27FC236}">
                <a16:creationId xmlns:a16="http://schemas.microsoft.com/office/drawing/2014/main" id="{E3C9AA76-34CA-C446-B263-446D720F0555}"/>
              </a:ext>
            </a:extLst>
          </p:cNvPr>
          <p:cNvSpPr txBox="1"/>
          <p:nvPr/>
        </p:nvSpPr>
        <p:spPr>
          <a:xfrm>
            <a:off x="2828027" y="538444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Analyser</a:t>
            </a:r>
            <a:endParaRPr lang="en-US" sz="1904" b="1" kern="0" dirty="0">
              <a:solidFill>
                <a:srgbClr val="72246C">
                  <a:lumMod val="50000"/>
                </a:srgbClr>
              </a:solidFill>
            </a:endParaRPr>
          </a:p>
        </p:txBody>
      </p:sp>
      <p:sp>
        <p:nvSpPr>
          <p:cNvPr id="85" name="TextBox 84">
            <a:extLst>
              <a:ext uri="{FF2B5EF4-FFF2-40B4-BE49-F238E27FC236}">
                <a16:creationId xmlns:a16="http://schemas.microsoft.com/office/drawing/2014/main" id="{F188D383-66E3-B243-956A-62F595D1B176}"/>
              </a:ext>
            </a:extLst>
          </p:cNvPr>
          <p:cNvSpPr txBox="1"/>
          <p:nvPr/>
        </p:nvSpPr>
        <p:spPr>
          <a:xfrm>
            <a:off x="5726496" y="1877943"/>
            <a:ext cx="1911597"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Advisor</a:t>
            </a:r>
            <a:endParaRPr lang="en-US" sz="1904" b="1" kern="0" dirty="0">
              <a:solidFill>
                <a:srgbClr val="72246C">
                  <a:lumMod val="50000"/>
                </a:srgbClr>
              </a:solidFill>
            </a:endParaRPr>
          </a:p>
        </p:txBody>
      </p:sp>
      <p:sp>
        <p:nvSpPr>
          <p:cNvPr id="86" name="TextBox 85">
            <a:extLst>
              <a:ext uri="{FF2B5EF4-FFF2-40B4-BE49-F238E27FC236}">
                <a16:creationId xmlns:a16="http://schemas.microsoft.com/office/drawing/2014/main" id="{C4DE8ED3-6CB4-164B-B292-420303F3C595}"/>
              </a:ext>
            </a:extLst>
          </p:cNvPr>
          <p:cNvSpPr txBox="1"/>
          <p:nvPr/>
        </p:nvSpPr>
        <p:spPr>
          <a:xfrm>
            <a:off x="7933424" y="5390028"/>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Actuator</a:t>
            </a:r>
            <a:endParaRPr lang="en-US" sz="1904" b="1" kern="0" dirty="0">
              <a:solidFill>
                <a:srgbClr val="72246C">
                  <a:lumMod val="50000"/>
                </a:srgbClr>
              </a:solidFill>
            </a:endParaRPr>
          </a:p>
        </p:txBody>
      </p:sp>
      <p:sp>
        <p:nvSpPr>
          <p:cNvPr id="91" name="TextBox 90">
            <a:extLst>
              <a:ext uri="{FF2B5EF4-FFF2-40B4-BE49-F238E27FC236}">
                <a16:creationId xmlns:a16="http://schemas.microsoft.com/office/drawing/2014/main" id="{F829F38E-8DF5-7E45-8949-714D7D53CEB4}"/>
              </a:ext>
            </a:extLst>
          </p:cNvPr>
          <p:cNvSpPr txBox="1"/>
          <p:nvPr/>
        </p:nvSpPr>
        <p:spPr>
          <a:xfrm>
            <a:off x="9511915" y="1890878"/>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Architect</a:t>
            </a:r>
            <a:endParaRPr lang="en-US" sz="1904" b="1" kern="0" dirty="0">
              <a:solidFill>
                <a:srgbClr val="72246C">
                  <a:lumMod val="50000"/>
                </a:srgbClr>
              </a:solidFill>
            </a:endParaRPr>
          </a:p>
        </p:txBody>
      </p:sp>
      <p:sp>
        <p:nvSpPr>
          <p:cNvPr id="92" name="Curved Up Arrow 91">
            <a:extLst>
              <a:ext uri="{FF2B5EF4-FFF2-40B4-BE49-F238E27FC236}">
                <a16:creationId xmlns:a16="http://schemas.microsoft.com/office/drawing/2014/main" id="{1C67BD73-A20B-F84E-A856-84CDAFF52731}"/>
              </a:ext>
            </a:extLst>
          </p:cNvPr>
          <p:cNvSpPr/>
          <p:nvPr/>
        </p:nvSpPr>
        <p:spPr>
          <a:xfrm flipV="1">
            <a:off x="10517925"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Tree>
    <p:extLst>
      <p:ext uri="{BB962C8B-B14F-4D97-AF65-F5344CB8AC3E}">
        <p14:creationId xmlns:p14="http://schemas.microsoft.com/office/powerpoint/2010/main" val="90044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77cockpitlar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8251" y="234242"/>
            <a:ext cx="8971242" cy="6560221"/>
          </a:xfrm>
          <a:prstGeom prst="rect">
            <a:avLst/>
          </a:prstGeom>
        </p:spPr>
      </p:pic>
    </p:spTree>
    <p:extLst>
      <p:ext uri="{BB962C8B-B14F-4D97-AF65-F5344CB8AC3E}">
        <p14:creationId xmlns:p14="http://schemas.microsoft.com/office/powerpoint/2010/main" val="586127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787cockp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2543" y="130618"/>
            <a:ext cx="10120473" cy="6742766"/>
          </a:xfrm>
          <a:prstGeom prst="rect">
            <a:avLst/>
          </a:prstGeom>
        </p:spPr>
      </p:pic>
    </p:spTree>
    <p:extLst>
      <p:ext uri="{BB962C8B-B14F-4D97-AF65-F5344CB8AC3E}">
        <p14:creationId xmlns:p14="http://schemas.microsoft.com/office/powerpoint/2010/main" val="934640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6529" y="2983778"/>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3" name="Rectangle 12"/>
          <p:cNvSpPr/>
          <p:nvPr/>
        </p:nvSpPr>
        <p:spPr>
          <a:xfrm>
            <a:off x="4048541"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4" name="Rectangle 13"/>
          <p:cNvSpPr/>
          <p:nvPr/>
        </p:nvSpPr>
        <p:spPr>
          <a:xfrm>
            <a:off x="6810554"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sp>
        <p:nvSpPr>
          <p:cNvPr id="15" name="Rectangle 14"/>
          <p:cNvSpPr/>
          <p:nvPr/>
        </p:nvSpPr>
        <p:spPr>
          <a:xfrm>
            <a:off x="9572566" y="3299249"/>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20" dirty="0"/>
          </a:p>
        </p:txBody>
      </p:sp>
      <p:pic>
        <p:nvPicPr>
          <p:cNvPr id="16" name="Picture 15"/>
          <p:cNvPicPr>
            <a:picLocks noChangeAspect="1"/>
          </p:cNvPicPr>
          <p:nvPr/>
        </p:nvPicPr>
        <p:blipFill>
          <a:blip r:embed="rId3"/>
          <a:stretch>
            <a:fillRect/>
          </a:stretch>
        </p:blipFill>
        <p:spPr>
          <a:xfrm>
            <a:off x="1920076" y="3220643"/>
            <a:ext cx="919833" cy="896994"/>
          </a:xfrm>
          <a:prstGeom prst="rect">
            <a:avLst/>
          </a:prstGeom>
          <a:solidFill>
            <a:srgbClr val="0070C0"/>
          </a:solidFill>
        </p:spPr>
      </p:pic>
      <p:pic>
        <p:nvPicPr>
          <p:cNvPr id="17" name="Picture 16"/>
          <p:cNvPicPr>
            <a:picLocks noChangeAspect="1"/>
          </p:cNvPicPr>
          <p:nvPr/>
        </p:nvPicPr>
        <p:blipFill>
          <a:blip r:embed="rId4"/>
          <a:stretch>
            <a:fillRect/>
          </a:stretch>
        </p:blipFill>
        <p:spPr>
          <a:xfrm>
            <a:off x="4653500" y="3551186"/>
            <a:ext cx="977013" cy="896995"/>
          </a:xfrm>
          <a:prstGeom prst="rect">
            <a:avLst/>
          </a:prstGeom>
        </p:spPr>
      </p:pic>
      <p:pic>
        <p:nvPicPr>
          <p:cNvPr id="18" name="Picture 17"/>
          <p:cNvPicPr>
            <a:picLocks noChangeAspect="1"/>
          </p:cNvPicPr>
          <p:nvPr/>
        </p:nvPicPr>
        <p:blipFill>
          <a:blip r:embed="rId5"/>
          <a:stretch>
            <a:fillRect/>
          </a:stretch>
        </p:blipFill>
        <p:spPr>
          <a:xfrm>
            <a:off x="10181291" y="3551184"/>
            <a:ext cx="969478" cy="896994"/>
          </a:xfrm>
          <a:prstGeom prst="rect">
            <a:avLst/>
          </a:prstGeom>
        </p:spPr>
      </p:pic>
      <p:pic>
        <p:nvPicPr>
          <p:cNvPr id="19" name="Picture 18"/>
          <p:cNvPicPr>
            <a:picLocks noChangeAspect="1"/>
          </p:cNvPicPr>
          <p:nvPr/>
        </p:nvPicPr>
        <p:blipFill>
          <a:blip r:embed="rId6"/>
          <a:stretch>
            <a:fillRect/>
          </a:stretch>
        </p:blipFill>
        <p:spPr>
          <a:xfrm>
            <a:off x="7412312" y="3551185"/>
            <a:ext cx="983414" cy="896994"/>
          </a:xfrm>
          <a:prstGeom prst="rect">
            <a:avLst/>
          </a:prstGeom>
        </p:spPr>
      </p:pic>
      <p:sp>
        <p:nvSpPr>
          <p:cNvPr id="20" name="TextBox 19"/>
          <p:cNvSpPr txBox="1"/>
          <p:nvPr/>
        </p:nvSpPr>
        <p:spPr>
          <a:xfrm>
            <a:off x="1390672" y="4175600"/>
            <a:ext cx="1978178" cy="469039"/>
          </a:xfrm>
          <a:prstGeom prst="rect">
            <a:avLst/>
          </a:prstGeom>
          <a:noFill/>
        </p:spPr>
        <p:txBody>
          <a:bodyPr wrap="square" rtlCol="0">
            <a:spAutoFit/>
          </a:bodyPr>
          <a:lstStyle/>
          <a:p>
            <a:pPr algn="ctr"/>
            <a:r>
              <a:rPr lang="en-GB" sz="2448" b="1" dirty="0">
                <a:solidFill>
                  <a:schemeClr val="bg1"/>
                </a:solidFill>
              </a:rPr>
              <a:t>Information</a:t>
            </a:r>
            <a:endParaRPr lang="en-US" sz="2448" b="1" dirty="0">
              <a:solidFill>
                <a:schemeClr val="bg1"/>
              </a:solidFill>
            </a:endParaRPr>
          </a:p>
        </p:txBody>
      </p:sp>
      <p:sp>
        <p:nvSpPr>
          <p:cNvPr id="21" name="TextBox 20"/>
          <p:cNvSpPr txBox="1"/>
          <p:nvPr/>
        </p:nvSpPr>
        <p:spPr>
          <a:xfrm>
            <a:off x="4158373" y="4508364"/>
            <a:ext cx="1978178" cy="469039"/>
          </a:xfrm>
          <a:prstGeom prst="rect">
            <a:avLst/>
          </a:prstGeom>
          <a:noFill/>
        </p:spPr>
        <p:txBody>
          <a:bodyPr wrap="square" rtlCol="0">
            <a:spAutoFit/>
          </a:bodyPr>
          <a:lstStyle/>
          <a:p>
            <a:pPr algn="ctr"/>
            <a:r>
              <a:rPr lang="en-GB" sz="2448" b="1" dirty="0">
                <a:solidFill>
                  <a:schemeClr val="bg1"/>
                </a:solidFill>
              </a:rPr>
              <a:t>Insight</a:t>
            </a:r>
            <a:endParaRPr lang="en-US" sz="2448" b="1" dirty="0">
              <a:solidFill>
                <a:schemeClr val="bg1"/>
              </a:solidFill>
            </a:endParaRPr>
          </a:p>
        </p:txBody>
      </p:sp>
      <p:sp>
        <p:nvSpPr>
          <p:cNvPr id="22" name="TextBox 21"/>
          <p:cNvSpPr txBox="1"/>
          <p:nvPr/>
        </p:nvSpPr>
        <p:spPr>
          <a:xfrm>
            <a:off x="6914930" y="4508363"/>
            <a:ext cx="1978178" cy="469039"/>
          </a:xfrm>
          <a:prstGeom prst="rect">
            <a:avLst/>
          </a:prstGeom>
          <a:noFill/>
        </p:spPr>
        <p:txBody>
          <a:bodyPr wrap="square" rtlCol="0">
            <a:spAutoFit/>
          </a:bodyPr>
          <a:lstStyle/>
          <a:p>
            <a:pPr algn="ctr"/>
            <a:r>
              <a:rPr lang="en-GB" sz="2448" b="1" dirty="0">
                <a:solidFill>
                  <a:schemeClr val="bg1"/>
                </a:solidFill>
              </a:rPr>
              <a:t>Influence</a:t>
            </a:r>
            <a:endParaRPr lang="en-US" sz="2448" b="1" dirty="0">
              <a:solidFill>
                <a:schemeClr val="bg1"/>
              </a:solidFill>
            </a:endParaRPr>
          </a:p>
        </p:txBody>
      </p:sp>
      <p:sp>
        <p:nvSpPr>
          <p:cNvPr id="23" name="TextBox 22"/>
          <p:cNvSpPr txBox="1"/>
          <p:nvPr/>
        </p:nvSpPr>
        <p:spPr>
          <a:xfrm>
            <a:off x="9676941" y="4510790"/>
            <a:ext cx="1978178" cy="469039"/>
          </a:xfrm>
          <a:prstGeom prst="rect">
            <a:avLst/>
          </a:prstGeom>
          <a:noFill/>
        </p:spPr>
        <p:txBody>
          <a:bodyPr wrap="square" rtlCol="0">
            <a:spAutoFit/>
          </a:bodyPr>
          <a:lstStyle/>
          <a:p>
            <a:pPr algn="ctr"/>
            <a:r>
              <a:rPr lang="en-GB" sz="2448" b="1" dirty="0">
                <a:solidFill>
                  <a:schemeClr val="bg1"/>
                </a:solidFill>
              </a:rPr>
              <a:t>Impact</a:t>
            </a:r>
            <a:endParaRPr lang="en-US" sz="2448" b="1" dirty="0">
              <a:solidFill>
                <a:schemeClr val="bg1"/>
              </a:solidFill>
            </a:endParaRPr>
          </a:p>
        </p:txBody>
      </p:sp>
      <p:sp>
        <p:nvSpPr>
          <p:cNvPr id="32" name="Right Triangle 31"/>
          <p:cNvSpPr/>
          <p:nvPr/>
        </p:nvSpPr>
        <p:spPr>
          <a:xfrm>
            <a:off x="1064183" y="5786872"/>
            <a:ext cx="11013599" cy="868457"/>
          </a:xfrm>
          <a:prstGeom prst="rtTriangl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3" name="Right Triangle 32"/>
          <p:cNvSpPr/>
          <p:nvPr/>
        </p:nvSpPr>
        <p:spPr>
          <a:xfrm rot="10800000">
            <a:off x="1012355" y="5786872"/>
            <a:ext cx="11013599" cy="868457"/>
          </a:xfrm>
          <a:prstGeom prst="r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4" name="TextBox 33"/>
          <p:cNvSpPr txBox="1"/>
          <p:nvPr/>
        </p:nvSpPr>
        <p:spPr>
          <a:xfrm>
            <a:off x="1075230" y="6031980"/>
            <a:ext cx="4271391" cy="469039"/>
          </a:xfrm>
          <a:prstGeom prst="rect">
            <a:avLst/>
          </a:prstGeom>
          <a:noFill/>
        </p:spPr>
        <p:txBody>
          <a:bodyPr wrap="square" rtlCol="0">
            <a:spAutoFit/>
          </a:bodyPr>
          <a:lstStyle/>
          <a:p>
            <a:r>
              <a:rPr lang="en-GB" sz="2448" b="1" dirty="0">
                <a:solidFill>
                  <a:schemeClr val="bg1"/>
                </a:solidFill>
              </a:rPr>
              <a:t>Navigator</a:t>
            </a:r>
            <a:endParaRPr lang="en-US" sz="2448" b="1" dirty="0">
              <a:solidFill>
                <a:schemeClr val="bg1"/>
              </a:solidFill>
            </a:endParaRPr>
          </a:p>
        </p:txBody>
      </p:sp>
      <p:sp>
        <p:nvSpPr>
          <p:cNvPr id="35" name="TextBox 34"/>
          <p:cNvSpPr txBox="1"/>
          <p:nvPr/>
        </p:nvSpPr>
        <p:spPr>
          <a:xfrm>
            <a:off x="7680801" y="5823446"/>
            <a:ext cx="4271391" cy="469039"/>
          </a:xfrm>
          <a:prstGeom prst="rect">
            <a:avLst/>
          </a:prstGeom>
          <a:noFill/>
        </p:spPr>
        <p:txBody>
          <a:bodyPr wrap="square" rtlCol="0">
            <a:spAutoFit/>
          </a:bodyPr>
          <a:lstStyle/>
          <a:p>
            <a:pPr algn="r"/>
            <a:r>
              <a:rPr lang="en-GB" sz="2448" b="1" dirty="0">
                <a:solidFill>
                  <a:schemeClr val="bg1"/>
                </a:solidFill>
              </a:rPr>
              <a:t>Co-pilot</a:t>
            </a:r>
            <a:endParaRPr lang="en-US" sz="2448" b="1" dirty="0">
              <a:solidFill>
                <a:schemeClr val="bg1"/>
              </a:solidFill>
            </a:endParaRPr>
          </a:p>
        </p:txBody>
      </p:sp>
      <p:sp>
        <p:nvSpPr>
          <p:cNvPr id="36" name="Right Triangle 35"/>
          <p:cNvSpPr/>
          <p:nvPr/>
        </p:nvSpPr>
        <p:spPr>
          <a:xfrm>
            <a:off x="1038234" y="892968"/>
            <a:ext cx="11013599" cy="868457"/>
          </a:xfrm>
          <a:prstGeom prst="rtTriangl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7" name="Right Triangle 36"/>
          <p:cNvSpPr/>
          <p:nvPr/>
        </p:nvSpPr>
        <p:spPr>
          <a:xfrm rot="10800000">
            <a:off x="971870" y="877044"/>
            <a:ext cx="11013599" cy="868457"/>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38" name="TextBox 37"/>
          <p:cNvSpPr txBox="1"/>
          <p:nvPr/>
        </p:nvSpPr>
        <p:spPr>
          <a:xfrm>
            <a:off x="1049281" y="1138077"/>
            <a:ext cx="4271391" cy="469039"/>
          </a:xfrm>
          <a:prstGeom prst="rect">
            <a:avLst/>
          </a:prstGeom>
          <a:noFill/>
        </p:spPr>
        <p:txBody>
          <a:bodyPr wrap="square" rtlCol="0">
            <a:spAutoFit/>
          </a:bodyPr>
          <a:lstStyle/>
          <a:p>
            <a:r>
              <a:rPr lang="en-GB" sz="2448" b="1" dirty="0">
                <a:solidFill>
                  <a:schemeClr val="bg1"/>
                </a:solidFill>
              </a:rPr>
              <a:t>Tech &amp; Automation</a:t>
            </a:r>
            <a:endParaRPr lang="en-US" sz="2448" b="1" dirty="0">
              <a:solidFill>
                <a:schemeClr val="bg1"/>
              </a:solidFill>
            </a:endParaRPr>
          </a:p>
        </p:txBody>
      </p:sp>
      <p:sp>
        <p:nvSpPr>
          <p:cNvPr id="39" name="TextBox 38"/>
          <p:cNvSpPr txBox="1"/>
          <p:nvPr/>
        </p:nvSpPr>
        <p:spPr>
          <a:xfrm>
            <a:off x="7638094" y="914287"/>
            <a:ext cx="4271391" cy="469039"/>
          </a:xfrm>
          <a:prstGeom prst="rect">
            <a:avLst/>
          </a:prstGeom>
          <a:noFill/>
        </p:spPr>
        <p:txBody>
          <a:bodyPr wrap="square" rtlCol="0">
            <a:spAutoFit/>
          </a:bodyPr>
          <a:lstStyle/>
          <a:p>
            <a:pPr algn="r"/>
            <a:r>
              <a:rPr lang="en-GB" sz="2448" b="1" dirty="0">
                <a:solidFill>
                  <a:schemeClr val="bg1"/>
                </a:solidFill>
              </a:rPr>
              <a:t>Human Skills</a:t>
            </a:r>
            <a:endParaRPr lang="en-US" sz="2448" b="1" dirty="0">
              <a:solidFill>
                <a:schemeClr val="bg1"/>
              </a:solidFill>
            </a:endParaRPr>
          </a:p>
        </p:txBody>
      </p:sp>
      <p:sp>
        <p:nvSpPr>
          <p:cNvPr id="24" name="Title 1"/>
          <p:cNvSpPr>
            <a:spLocks noGrp="1"/>
          </p:cNvSpPr>
          <p:nvPr>
            <p:ph type="title"/>
          </p:nvPr>
        </p:nvSpPr>
        <p:spPr>
          <a:xfrm>
            <a:off x="546220" y="-20630"/>
            <a:ext cx="11397308" cy="804167"/>
          </a:xfrm>
        </p:spPr>
        <p:txBody>
          <a:bodyPr anchor="ctr"/>
          <a:lstStyle/>
          <a:p>
            <a:pPr algn="ctr"/>
            <a:r>
              <a:rPr lang="en-GB" sz="3808" dirty="0"/>
              <a:t>The role of the Finance Function</a:t>
            </a:r>
          </a:p>
        </p:txBody>
      </p:sp>
      <p:sp>
        <p:nvSpPr>
          <p:cNvPr id="64" name="Rectangle 63">
            <a:extLst>
              <a:ext uri="{FF2B5EF4-FFF2-40B4-BE49-F238E27FC236}">
                <a16:creationId xmlns:a16="http://schemas.microsoft.com/office/drawing/2014/main" id="{DA264B8C-74A6-4C4F-9C7F-0EE9CA94433D}"/>
              </a:ext>
            </a:extLst>
          </p:cNvPr>
          <p:cNvSpPr/>
          <p:nvPr/>
        </p:nvSpPr>
        <p:spPr>
          <a:xfrm>
            <a:off x="6566535" y="2330424"/>
            <a:ext cx="2651327" cy="3054022"/>
          </a:xfrm>
          <a:prstGeom prst="rect">
            <a:avLst/>
          </a:prstGeom>
          <a:solidFill>
            <a:srgbClr val="00B0F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5" name="Rectangle 64">
            <a:extLst>
              <a:ext uri="{FF2B5EF4-FFF2-40B4-BE49-F238E27FC236}">
                <a16:creationId xmlns:a16="http://schemas.microsoft.com/office/drawing/2014/main" id="{DDC6D218-1A08-D640-AC1B-5A4668FF628E}"/>
              </a:ext>
            </a:extLst>
          </p:cNvPr>
          <p:cNvSpPr/>
          <p:nvPr/>
        </p:nvSpPr>
        <p:spPr>
          <a:xfrm>
            <a:off x="9233486" y="2336006"/>
            <a:ext cx="2735740" cy="3054022"/>
          </a:xfrm>
          <a:prstGeom prst="rect">
            <a:avLst/>
          </a:prstGeom>
          <a:solidFill>
            <a:srgbClr val="0070C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6" name="Rectangle 65">
            <a:extLst>
              <a:ext uri="{FF2B5EF4-FFF2-40B4-BE49-F238E27FC236}">
                <a16:creationId xmlns:a16="http://schemas.microsoft.com/office/drawing/2014/main" id="{07FB3B82-310E-F743-8D7C-BAA8625002BD}"/>
              </a:ext>
            </a:extLst>
          </p:cNvPr>
          <p:cNvSpPr/>
          <p:nvPr/>
        </p:nvSpPr>
        <p:spPr>
          <a:xfrm>
            <a:off x="3899586" y="2337036"/>
            <a:ext cx="2666950" cy="3054022"/>
          </a:xfrm>
          <a:prstGeom prst="rect">
            <a:avLst/>
          </a:prstGeom>
          <a:solidFill>
            <a:srgbClr val="41B6E6">
              <a:lumMod val="60000"/>
              <a:lumOff val="40000"/>
            </a:srgbClr>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68" name="Rectangle 67">
            <a:extLst>
              <a:ext uri="{FF2B5EF4-FFF2-40B4-BE49-F238E27FC236}">
                <a16:creationId xmlns:a16="http://schemas.microsoft.com/office/drawing/2014/main" id="{A7B6E829-1003-F247-9DB2-85FC2282BBB1}"/>
              </a:ext>
            </a:extLst>
          </p:cNvPr>
          <p:cNvSpPr/>
          <p:nvPr/>
        </p:nvSpPr>
        <p:spPr>
          <a:xfrm>
            <a:off x="4065575"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9" name="Rectangle 68">
            <a:extLst>
              <a:ext uri="{FF2B5EF4-FFF2-40B4-BE49-F238E27FC236}">
                <a16:creationId xmlns:a16="http://schemas.microsoft.com/office/drawing/2014/main" id="{36AF805A-6841-5549-A66B-A7B32B76797E}"/>
              </a:ext>
            </a:extLst>
          </p:cNvPr>
          <p:cNvSpPr/>
          <p:nvPr/>
        </p:nvSpPr>
        <p:spPr>
          <a:xfrm>
            <a:off x="6827588"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70" name="Rectangle 69">
            <a:extLst>
              <a:ext uri="{FF2B5EF4-FFF2-40B4-BE49-F238E27FC236}">
                <a16:creationId xmlns:a16="http://schemas.microsoft.com/office/drawing/2014/main" id="{05629FFC-4A42-514A-9829-EF6AD3FE0759}"/>
              </a:ext>
            </a:extLst>
          </p:cNvPr>
          <p:cNvSpPr/>
          <p:nvPr/>
        </p:nvSpPr>
        <p:spPr>
          <a:xfrm>
            <a:off x="9589600" y="2990315"/>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pic>
        <p:nvPicPr>
          <p:cNvPr id="72" name="Picture 71">
            <a:extLst>
              <a:ext uri="{FF2B5EF4-FFF2-40B4-BE49-F238E27FC236}">
                <a16:creationId xmlns:a16="http://schemas.microsoft.com/office/drawing/2014/main" id="{7107F910-58F9-1547-A5EC-CD264CCF5159}"/>
              </a:ext>
            </a:extLst>
          </p:cNvPr>
          <p:cNvPicPr>
            <a:picLocks noChangeAspect="1"/>
          </p:cNvPicPr>
          <p:nvPr/>
        </p:nvPicPr>
        <p:blipFill>
          <a:blip r:embed="rId4"/>
          <a:stretch>
            <a:fillRect/>
          </a:stretch>
        </p:blipFill>
        <p:spPr>
          <a:xfrm>
            <a:off x="4670534" y="3242252"/>
            <a:ext cx="977013" cy="896995"/>
          </a:xfrm>
          <a:prstGeom prst="rect">
            <a:avLst/>
          </a:prstGeom>
        </p:spPr>
      </p:pic>
      <p:pic>
        <p:nvPicPr>
          <p:cNvPr id="73" name="Picture 72">
            <a:extLst>
              <a:ext uri="{FF2B5EF4-FFF2-40B4-BE49-F238E27FC236}">
                <a16:creationId xmlns:a16="http://schemas.microsoft.com/office/drawing/2014/main" id="{0ABF24F1-37ED-4248-BEFF-FCF36920717D}"/>
              </a:ext>
            </a:extLst>
          </p:cNvPr>
          <p:cNvPicPr>
            <a:picLocks noChangeAspect="1"/>
          </p:cNvPicPr>
          <p:nvPr/>
        </p:nvPicPr>
        <p:blipFill>
          <a:blip r:embed="rId5"/>
          <a:stretch>
            <a:fillRect/>
          </a:stretch>
        </p:blipFill>
        <p:spPr>
          <a:xfrm>
            <a:off x="10198325" y="3242250"/>
            <a:ext cx="969478" cy="896994"/>
          </a:xfrm>
          <a:prstGeom prst="rect">
            <a:avLst/>
          </a:prstGeom>
        </p:spPr>
      </p:pic>
      <p:pic>
        <p:nvPicPr>
          <p:cNvPr id="74" name="Picture 73">
            <a:extLst>
              <a:ext uri="{FF2B5EF4-FFF2-40B4-BE49-F238E27FC236}">
                <a16:creationId xmlns:a16="http://schemas.microsoft.com/office/drawing/2014/main" id="{0D9EAE3B-7D9D-8249-AFD1-21FD1E1F1500}"/>
              </a:ext>
            </a:extLst>
          </p:cNvPr>
          <p:cNvPicPr>
            <a:picLocks noChangeAspect="1"/>
          </p:cNvPicPr>
          <p:nvPr/>
        </p:nvPicPr>
        <p:blipFill>
          <a:blip r:embed="rId6"/>
          <a:stretch>
            <a:fillRect/>
          </a:stretch>
        </p:blipFill>
        <p:spPr>
          <a:xfrm>
            <a:off x="7429346" y="3242251"/>
            <a:ext cx="983414" cy="896994"/>
          </a:xfrm>
          <a:prstGeom prst="rect">
            <a:avLst/>
          </a:prstGeom>
        </p:spPr>
      </p:pic>
      <p:sp>
        <p:nvSpPr>
          <p:cNvPr id="76" name="TextBox 75">
            <a:extLst>
              <a:ext uri="{FF2B5EF4-FFF2-40B4-BE49-F238E27FC236}">
                <a16:creationId xmlns:a16="http://schemas.microsoft.com/office/drawing/2014/main" id="{5F1591CD-4185-2547-B1DB-C209BAD6C5BB}"/>
              </a:ext>
            </a:extLst>
          </p:cNvPr>
          <p:cNvSpPr txBox="1"/>
          <p:nvPr/>
        </p:nvSpPr>
        <p:spPr>
          <a:xfrm>
            <a:off x="4175407" y="4199429"/>
            <a:ext cx="1978178" cy="427168"/>
          </a:xfrm>
          <a:prstGeom prst="rect">
            <a:avLst/>
          </a:prstGeom>
          <a:noFill/>
        </p:spPr>
        <p:txBody>
          <a:bodyPr wrap="square" rtlCol="0">
            <a:spAutoFit/>
          </a:bodyPr>
          <a:lstStyle/>
          <a:p>
            <a:pPr algn="ctr" defTabSz="1243493">
              <a:defRPr/>
            </a:pPr>
            <a:r>
              <a:rPr lang="en-GB" sz="2176" kern="0" dirty="0">
                <a:solidFill>
                  <a:srgbClr val="FFFFFF"/>
                </a:solidFill>
              </a:rPr>
              <a:t>Insight</a:t>
            </a:r>
            <a:endParaRPr lang="en-US" sz="2176" kern="0" dirty="0">
              <a:solidFill>
                <a:srgbClr val="FFFFFF"/>
              </a:solidFill>
            </a:endParaRPr>
          </a:p>
        </p:txBody>
      </p:sp>
      <p:sp>
        <p:nvSpPr>
          <p:cNvPr id="77" name="TextBox 76">
            <a:extLst>
              <a:ext uri="{FF2B5EF4-FFF2-40B4-BE49-F238E27FC236}">
                <a16:creationId xmlns:a16="http://schemas.microsoft.com/office/drawing/2014/main" id="{EA65871E-1CC4-8848-A3A4-668CAC5CF7A5}"/>
              </a:ext>
            </a:extLst>
          </p:cNvPr>
          <p:cNvSpPr txBox="1"/>
          <p:nvPr/>
        </p:nvSpPr>
        <p:spPr>
          <a:xfrm>
            <a:off x="6931964" y="4199429"/>
            <a:ext cx="1978178" cy="427168"/>
          </a:xfrm>
          <a:prstGeom prst="rect">
            <a:avLst/>
          </a:prstGeom>
          <a:noFill/>
        </p:spPr>
        <p:txBody>
          <a:bodyPr wrap="square" rtlCol="0">
            <a:spAutoFit/>
          </a:bodyPr>
          <a:lstStyle/>
          <a:p>
            <a:pPr algn="ctr" defTabSz="1243493">
              <a:defRPr/>
            </a:pPr>
            <a:r>
              <a:rPr lang="en-GB" sz="2176" kern="0" dirty="0">
                <a:solidFill>
                  <a:srgbClr val="FFFFFF"/>
                </a:solidFill>
              </a:rPr>
              <a:t>Influence</a:t>
            </a:r>
            <a:endParaRPr lang="en-US" sz="2176" kern="0" dirty="0">
              <a:solidFill>
                <a:srgbClr val="FFFFFF"/>
              </a:solidFill>
            </a:endParaRPr>
          </a:p>
        </p:txBody>
      </p:sp>
      <p:sp>
        <p:nvSpPr>
          <p:cNvPr id="78" name="TextBox 77">
            <a:extLst>
              <a:ext uri="{FF2B5EF4-FFF2-40B4-BE49-F238E27FC236}">
                <a16:creationId xmlns:a16="http://schemas.microsoft.com/office/drawing/2014/main" id="{F642C233-6AA1-3F42-B515-9F9C6547A41D}"/>
              </a:ext>
            </a:extLst>
          </p:cNvPr>
          <p:cNvSpPr txBox="1"/>
          <p:nvPr/>
        </p:nvSpPr>
        <p:spPr>
          <a:xfrm>
            <a:off x="9693975" y="4201855"/>
            <a:ext cx="1978178" cy="427168"/>
          </a:xfrm>
          <a:prstGeom prst="rect">
            <a:avLst/>
          </a:prstGeom>
          <a:noFill/>
        </p:spPr>
        <p:txBody>
          <a:bodyPr wrap="square" rtlCol="0">
            <a:spAutoFit/>
          </a:bodyPr>
          <a:lstStyle/>
          <a:p>
            <a:pPr algn="ctr" defTabSz="1243493">
              <a:defRPr/>
            </a:pPr>
            <a:r>
              <a:rPr lang="en-GB" sz="2176" kern="0" dirty="0">
                <a:solidFill>
                  <a:srgbClr val="FFFFFF"/>
                </a:solidFill>
              </a:rPr>
              <a:t>Impact</a:t>
            </a:r>
            <a:endParaRPr lang="en-US" sz="2176" kern="0" dirty="0">
              <a:solidFill>
                <a:srgbClr val="FFFFFF"/>
              </a:solidFill>
            </a:endParaRPr>
          </a:p>
        </p:txBody>
      </p:sp>
      <p:sp>
        <p:nvSpPr>
          <p:cNvPr id="79" name="Curved Up Arrow 78">
            <a:extLst>
              <a:ext uri="{FF2B5EF4-FFF2-40B4-BE49-F238E27FC236}">
                <a16:creationId xmlns:a16="http://schemas.microsoft.com/office/drawing/2014/main" id="{118AD38A-23F7-E640-9B73-22BCF338EC4E}"/>
              </a:ext>
            </a:extLst>
          </p:cNvPr>
          <p:cNvSpPr/>
          <p:nvPr/>
        </p:nvSpPr>
        <p:spPr>
          <a:xfrm>
            <a:off x="2828027"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0" name="Curved Up Arrow 79">
            <a:extLst>
              <a:ext uri="{FF2B5EF4-FFF2-40B4-BE49-F238E27FC236}">
                <a16:creationId xmlns:a16="http://schemas.microsoft.com/office/drawing/2014/main" id="{2360440E-91C8-C847-B237-31F0BDF79B9F}"/>
              </a:ext>
            </a:extLst>
          </p:cNvPr>
          <p:cNvSpPr/>
          <p:nvPr/>
        </p:nvSpPr>
        <p:spPr>
          <a:xfrm>
            <a:off x="8412760"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1" name="Curved Up Arrow 80">
            <a:extLst>
              <a:ext uri="{FF2B5EF4-FFF2-40B4-BE49-F238E27FC236}">
                <a16:creationId xmlns:a16="http://schemas.microsoft.com/office/drawing/2014/main" id="{38CAFD36-E000-8D46-BB6A-23480D9AAE09}"/>
              </a:ext>
            </a:extLst>
          </p:cNvPr>
          <p:cNvSpPr/>
          <p:nvPr/>
        </p:nvSpPr>
        <p:spPr>
          <a:xfrm flipV="1">
            <a:off x="5726496"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2" name="Curved Up Arrow 81">
            <a:extLst>
              <a:ext uri="{FF2B5EF4-FFF2-40B4-BE49-F238E27FC236}">
                <a16:creationId xmlns:a16="http://schemas.microsoft.com/office/drawing/2014/main" id="{4C1950DD-624D-9B47-B45D-6CC1E909D2BD}"/>
              </a:ext>
            </a:extLst>
          </p:cNvPr>
          <p:cNvSpPr/>
          <p:nvPr/>
        </p:nvSpPr>
        <p:spPr>
          <a:xfrm flipV="1">
            <a:off x="620459" y="2455133"/>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3" name="TextBox 82">
            <a:extLst>
              <a:ext uri="{FF2B5EF4-FFF2-40B4-BE49-F238E27FC236}">
                <a16:creationId xmlns:a16="http://schemas.microsoft.com/office/drawing/2014/main" id="{3002DA03-BA51-8643-AD37-846447808633}"/>
              </a:ext>
            </a:extLst>
          </p:cNvPr>
          <p:cNvSpPr txBox="1"/>
          <p:nvPr/>
        </p:nvSpPr>
        <p:spPr>
          <a:xfrm>
            <a:off x="692999" y="1940865"/>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Collate</a:t>
            </a:r>
            <a:endParaRPr lang="en-US" sz="1904" b="1" kern="0" dirty="0">
              <a:solidFill>
                <a:srgbClr val="72246C">
                  <a:lumMod val="50000"/>
                </a:srgbClr>
              </a:solidFill>
            </a:endParaRPr>
          </a:p>
        </p:txBody>
      </p:sp>
      <p:sp>
        <p:nvSpPr>
          <p:cNvPr id="84" name="TextBox 83">
            <a:extLst>
              <a:ext uri="{FF2B5EF4-FFF2-40B4-BE49-F238E27FC236}">
                <a16:creationId xmlns:a16="http://schemas.microsoft.com/office/drawing/2014/main" id="{E3C9AA76-34CA-C446-B263-446D720F0555}"/>
              </a:ext>
            </a:extLst>
          </p:cNvPr>
          <p:cNvSpPr txBox="1"/>
          <p:nvPr/>
        </p:nvSpPr>
        <p:spPr>
          <a:xfrm>
            <a:off x="2828027" y="538444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Curate</a:t>
            </a:r>
            <a:endParaRPr lang="en-US" sz="1904" b="1" kern="0" dirty="0">
              <a:solidFill>
                <a:srgbClr val="72246C">
                  <a:lumMod val="50000"/>
                </a:srgbClr>
              </a:solidFill>
            </a:endParaRPr>
          </a:p>
        </p:txBody>
      </p:sp>
      <p:sp>
        <p:nvSpPr>
          <p:cNvPr id="85" name="TextBox 84">
            <a:extLst>
              <a:ext uri="{FF2B5EF4-FFF2-40B4-BE49-F238E27FC236}">
                <a16:creationId xmlns:a16="http://schemas.microsoft.com/office/drawing/2014/main" id="{F188D383-66E3-B243-956A-62F595D1B176}"/>
              </a:ext>
            </a:extLst>
          </p:cNvPr>
          <p:cNvSpPr txBox="1"/>
          <p:nvPr/>
        </p:nvSpPr>
        <p:spPr>
          <a:xfrm>
            <a:off x="5726496" y="1877943"/>
            <a:ext cx="1911597"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Communicate</a:t>
            </a:r>
            <a:endParaRPr lang="en-US" sz="1904" b="1" kern="0" dirty="0">
              <a:solidFill>
                <a:srgbClr val="72246C">
                  <a:lumMod val="50000"/>
                </a:srgbClr>
              </a:solidFill>
            </a:endParaRPr>
          </a:p>
        </p:txBody>
      </p:sp>
      <p:sp>
        <p:nvSpPr>
          <p:cNvPr id="86" name="TextBox 85">
            <a:extLst>
              <a:ext uri="{FF2B5EF4-FFF2-40B4-BE49-F238E27FC236}">
                <a16:creationId xmlns:a16="http://schemas.microsoft.com/office/drawing/2014/main" id="{C4DE8ED3-6CB4-164B-B292-420303F3C595}"/>
              </a:ext>
            </a:extLst>
          </p:cNvPr>
          <p:cNvSpPr txBox="1"/>
          <p:nvPr/>
        </p:nvSpPr>
        <p:spPr>
          <a:xfrm>
            <a:off x="7933424" y="5390028"/>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Collaborate</a:t>
            </a:r>
            <a:endParaRPr lang="en-US" sz="1904" b="1" kern="0" dirty="0">
              <a:solidFill>
                <a:srgbClr val="72246C">
                  <a:lumMod val="50000"/>
                </a:srgbClr>
              </a:solidFill>
            </a:endParaRPr>
          </a:p>
        </p:txBody>
      </p:sp>
      <p:sp>
        <p:nvSpPr>
          <p:cNvPr id="91" name="TextBox 90">
            <a:extLst>
              <a:ext uri="{FF2B5EF4-FFF2-40B4-BE49-F238E27FC236}">
                <a16:creationId xmlns:a16="http://schemas.microsoft.com/office/drawing/2014/main" id="{F829F38E-8DF5-7E45-8949-714D7D53CEB4}"/>
              </a:ext>
            </a:extLst>
          </p:cNvPr>
          <p:cNvSpPr txBox="1"/>
          <p:nvPr/>
        </p:nvSpPr>
        <p:spPr>
          <a:xfrm>
            <a:off x="10038589" y="1867246"/>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rPr>
              <a:t>Create</a:t>
            </a:r>
            <a:endParaRPr lang="en-US" sz="1904" b="1" kern="0" dirty="0">
              <a:solidFill>
                <a:srgbClr val="72246C">
                  <a:lumMod val="50000"/>
                </a:srgbClr>
              </a:solidFill>
            </a:endParaRPr>
          </a:p>
        </p:txBody>
      </p:sp>
      <p:sp>
        <p:nvSpPr>
          <p:cNvPr id="92" name="Curved Up Arrow 91">
            <a:extLst>
              <a:ext uri="{FF2B5EF4-FFF2-40B4-BE49-F238E27FC236}">
                <a16:creationId xmlns:a16="http://schemas.microsoft.com/office/drawing/2014/main" id="{1C67BD73-A20B-F84E-A856-84CDAFF52731}"/>
              </a:ext>
            </a:extLst>
          </p:cNvPr>
          <p:cNvSpPr/>
          <p:nvPr/>
        </p:nvSpPr>
        <p:spPr>
          <a:xfrm flipV="1">
            <a:off x="10517925"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Tree>
    <p:extLst>
      <p:ext uri="{BB962C8B-B14F-4D97-AF65-F5344CB8AC3E}">
        <p14:creationId xmlns:p14="http://schemas.microsoft.com/office/powerpoint/2010/main" val="1287525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ight Triangle 31"/>
          <p:cNvSpPr/>
          <p:nvPr/>
        </p:nvSpPr>
        <p:spPr>
          <a:xfrm>
            <a:off x="620460" y="5786872"/>
            <a:ext cx="11457323" cy="868457"/>
          </a:xfrm>
          <a:prstGeom prst="rtTriangl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448">
              <a:solidFill>
                <a:prstClr val="white"/>
              </a:solidFill>
              <a:latin typeface="Arial"/>
            </a:endParaRPr>
          </a:p>
        </p:txBody>
      </p:sp>
      <p:sp>
        <p:nvSpPr>
          <p:cNvPr id="33" name="Right Triangle 32"/>
          <p:cNvSpPr/>
          <p:nvPr/>
        </p:nvSpPr>
        <p:spPr>
          <a:xfrm rot="10800000">
            <a:off x="620460" y="5786870"/>
            <a:ext cx="11405495" cy="868457"/>
          </a:xfrm>
          <a:prstGeom prst="r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448">
              <a:solidFill>
                <a:prstClr val="white"/>
              </a:solidFill>
              <a:latin typeface="Arial"/>
            </a:endParaRPr>
          </a:p>
        </p:txBody>
      </p:sp>
      <p:sp>
        <p:nvSpPr>
          <p:cNvPr id="34" name="TextBox 33"/>
          <p:cNvSpPr txBox="1"/>
          <p:nvPr/>
        </p:nvSpPr>
        <p:spPr>
          <a:xfrm>
            <a:off x="1075230" y="6031980"/>
            <a:ext cx="4271391" cy="469039"/>
          </a:xfrm>
          <a:prstGeom prst="rect">
            <a:avLst/>
          </a:prstGeom>
          <a:noFill/>
        </p:spPr>
        <p:txBody>
          <a:bodyPr wrap="square" rtlCol="0">
            <a:spAutoFit/>
          </a:bodyPr>
          <a:lstStyle/>
          <a:p>
            <a:pPr defTabSz="621746"/>
            <a:r>
              <a:rPr lang="en-GB" sz="2448" b="1" dirty="0">
                <a:solidFill>
                  <a:prstClr val="white"/>
                </a:solidFill>
                <a:latin typeface="Arial"/>
              </a:rPr>
              <a:t>Navigator</a:t>
            </a:r>
            <a:endParaRPr lang="en-US" sz="2448" b="1" dirty="0">
              <a:solidFill>
                <a:prstClr val="white"/>
              </a:solidFill>
              <a:latin typeface="Arial"/>
            </a:endParaRPr>
          </a:p>
        </p:txBody>
      </p:sp>
      <p:sp>
        <p:nvSpPr>
          <p:cNvPr id="35" name="TextBox 34"/>
          <p:cNvSpPr txBox="1"/>
          <p:nvPr/>
        </p:nvSpPr>
        <p:spPr>
          <a:xfrm>
            <a:off x="7680801" y="5823446"/>
            <a:ext cx="4271391" cy="469039"/>
          </a:xfrm>
          <a:prstGeom prst="rect">
            <a:avLst/>
          </a:prstGeom>
          <a:noFill/>
        </p:spPr>
        <p:txBody>
          <a:bodyPr wrap="square" rtlCol="0">
            <a:spAutoFit/>
          </a:bodyPr>
          <a:lstStyle/>
          <a:p>
            <a:pPr algn="r" defTabSz="621746"/>
            <a:r>
              <a:rPr lang="en-GB" sz="2448" b="1" dirty="0">
                <a:solidFill>
                  <a:prstClr val="white"/>
                </a:solidFill>
                <a:latin typeface="Arial"/>
              </a:rPr>
              <a:t>Co-pilot</a:t>
            </a:r>
            <a:endParaRPr lang="en-US" sz="2448" b="1" dirty="0">
              <a:solidFill>
                <a:prstClr val="white"/>
              </a:solidFill>
              <a:latin typeface="Arial"/>
            </a:endParaRPr>
          </a:p>
        </p:txBody>
      </p:sp>
      <p:sp>
        <p:nvSpPr>
          <p:cNvPr id="36" name="Right Triangle 35"/>
          <p:cNvSpPr/>
          <p:nvPr/>
        </p:nvSpPr>
        <p:spPr>
          <a:xfrm>
            <a:off x="620459" y="892968"/>
            <a:ext cx="11431374" cy="868457"/>
          </a:xfrm>
          <a:prstGeom prst="rtTriangl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448">
              <a:solidFill>
                <a:prstClr val="white"/>
              </a:solidFill>
              <a:latin typeface="Arial"/>
            </a:endParaRPr>
          </a:p>
        </p:txBody>
      </p:sp>
      <p:sp>
        <p:nvSpPr>
          <p:cNvPr id="38" name="TextBox 37"/>
          <p:cNvSpPr txBox="1"/>
          <p:nvPr/>
        </p:nvSpPr>
        <p:spPr>
          <a:xfrm>
            <a:off x="1049281" y="1138077"/>
            <a:ext cx="4271391" cy="469039"/>
          </a:xfrm>
          <a:prstGeom prst="rect">
            <a:avLst/>
          </a:prstGeom>
          <a:noFill/>
        </p:spPr>
        <p:txBody>
          <a:bodyPr wrap="square" rtlCol="0">
            <a:spAutoFit/>
          </a:bodyPr>
          <a:lstStyle/>
          <a:p>
            <a:pPr defTabSz="621746"/>
            <a:r>
              <a:rPr lang="en-GB" sz="2448" b="1" dirty="0">
                <a:solidFill>
                  <a:prstClr val="white"/>
                </a:solidFill>
                <a:latin typeface="Arial"/>
              </a:rPr>
              <a:t>Tech &amp; Automation</a:t>
            </a:r>
            <a:endParaRPr lang="en-US" sz="2448" b="1" dirty="0">
              <a:solidFill>
                <a:prstClr val="white"/>
              </a:solidFill>
              <a:latin typeface="Arial"/>
            </a:endParaRPr>
          </a:p>
        </p:txBody>
      </p:sp>
      <p:sp>
        <p:nvSpPr>
          <p:cNvPr id="39" name="TextBox 38"/>
          <p:cNvSpPr txBox="1"/>
          <p:nvPr/>
        </p:nvSpPr>
        <p:spPr>
          <a:xfrm>
            <a:off x="7638094" y="914287"/>
            <a:ext cx="4271391" cy="469039"/>
          </a:xfrm>
          <a:prstGeom prst="rect">
            <a:avLst/>
          </a:prstGeom>
          <a:noFill/>
        </p:spPr>
        <p:txBody>
          <a:bodyPr wrap="square" rtlCol="0">
            <a:spAutoFit/>
          </a:bodyPr>
          <a:lstStyle/>
          <a:p>
            <a:pPr defTabSz="621746"/>
            <a:r>
              <a:rPr lang="en-GB" sz="2448" b="1" dirty="0">
                <a:solidFill>
                  <a:prstClr val="white"/>
                </a:solidFill>
                <a:latin typeface="Arial"/>
              </a:rPr>
              <a:t>Competency</a:t>
            </a:r>
            <a:endParaRPr lang="en-US" sz="2448" b="1" dirty="0">
              <a:solidFill>
                <a:prstClr val="white"/>
              </a:solidFill>
              <a:latin typeface="Arial"/>
            </a:endParaRPr>
          </a:p>
        </p:txBody>
      </p:sp>
      <p:sp>
        <p:nvSpPr>
          <p:cNvPr id="44" name="Rectangle 43">
            <a:extLst>
              <a:ext uri="{FF2B5EF4-FFF2-40B4-BE49-F238E27FC236}">
                <a16:creationId xmlns:a16="http://schemas.microsoft.com/office/drawing/2014/main" id="{551E0E42-47CC-4A47-AA0C-39B045FEEBE1}"/>
              </a:ext>
            </a:extLst>
          </p:cNvPr>
          <p:cNvSpPr/>
          <p:nvPr/>
        </p:nvSpPr>
        <p:spPr>
          <a:xfrm>
            <a:off x="1286529" y="2983778"/>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720" dirty="0">
              <a:solidFill>
                <a:prstClr val="white"/>
              </a:solidFill>
              <a:latin typeface="Arial"/>
            </a:endParaRPr>
          </a:p>
        </p:txBody>
      </p:sp>
      <p:sp>
        <p:nvSpPr>
          <p:cNvPr id="45" name="Rectangle 44">
            <a:extLst>
              <a:ext uri="{FF2B5EF4-FFF2-40B4-BE49-F238E27FC236}">
                <a16:creationId xmlns:a16="http://schemas.microsoft.com/office/drawing/2014/main" id="{C188A099-5C73-944D-81ED-69165DC1F223}"/>
              </a:ext>
            </a:extLst>
          </p:cNvPr>
          <p:cNvSpPr/>
          <p:nvPr/>
        </p:nvSpPr>
        <p:spPr>
          <a:xfrm>
            <a:off x="4048541"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720" dirty="0">
              <a:solidFill>
                <a:prstClr val="white"/>
              </a:solidFill>
              <a:latin typeface="Arial"/>
            </a:endParaRPr>
          </a:p>
        </p:txBody>
      </p:sp>
      <p:sp>
        <p:nvSpPr>
          <p:cNvPr id="46" name="Rectangle 45">
            <a:extLst>
              <a:ext uri="{FF2B5EF4-FFF2-40B4-BE49-F238E27FC236}">
                <a16:creationId xmlns:a16="http://schemas.microsoft.com/office/drawing/2014/main" id="{B29130E0-B2A3-2D45-B833-67F77EDF8145}"/>
              </a:ext>
            </a:extLst>
          </p:cNvPr>
          <p:cNvSpPr/>
          <p:nvPr/>
        </p:nvSpPr>
        <p:spPr>
          <a:xfrm>
            <a:off x="6810554" y="3306786"/>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720" dirty="0">
              <a:solidFill>
                <a:prstClr val="white"/>
              </a:solidFill>
              <a:latin typeface="Arial"/>
            </a:endParaRPr>
          </a:p>
        </p:txBody>
      </p:sp>
      <p:sp>
        <p:nvSpPr>
          <p:cNvPr id="47" name="Rectangle 46">
            <a:extLst>
              <a:ext uri="{FF2B5EF4-FFF2-40B4-BE49-F238E27FC236}">
                <a16:creationId xmlns:a16="http://schemas.microsoft.com/office/drawing/2014/main" id="{CC283EDE-F3BA-F943-A328-D2197AB7D9BA}"/>
              </a:ext>
            </a:extLst>
          </p:cNvPr>
          <p:cNvSpPr/>
          <p:nvPr/>
        </p:nvSpPr>
        <p:spPr>
          <a:xfrm>
            <a:off x="9572566" y="3299249"/>
            <a:ext cx="2186930" cy="17640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46"/>
            <a:endParaRPr lang="en-US" sz="2720" dirty="0">
              <a:solidFill>
                <a:prstClr val="white"/>
              </a:solidFill>
              <a:latin typeface="Arial"/>
            </a:endParaRPr>
          </a:p>
        </p:txBody>
      </p:sp>
      <p:pic>
        <p:nvPicPr>
          <p:cNvPr id="48" name="Picture 47">
            <a:extLst>
              <a:ext uri="{FF2B5EF4-FFF2-40B4-BE49-F238E27FC236}">
                <a16:creationId xmlns:a16="http://schemas.microsoft.com/office/drawing/2014/main" id="{44157417-FAE6-3944-B861-9FE5A36E2E27}"/>
              </a:ext>
            </a:extLst>
          </p:cNvPr>
          <p:cNvPicPr>
            <a:picLocks noChangeAspect="1"/>
          </p:cNvPicPr>
          <p:nvPr/>
        </p:nvPicPr>
        <p:blipFill>
          <a:blip r:embed="rId3"/>
          <a:stretch>
            <a:fillRect/>
          </a:stretch>
        </p:blipFill>
        <p:spPr>
          <a:xfrm>
            <a:off x="1920076" y="3220643"/>
            <a:ext cx="919833" cy="896994"/>
          </a:xfrm>
          <a:prstGeom prst="rect">
            <a:avLst/>
          </a:prstGeom>
          <a:solidFill>
            <a:srgbClr val="0070C0"/>
          </a:solidFill>
        </p:spPr>
      </p:pic>
      <p:pic>
        <p:nvPicPr>
          <p:cNvPr id="49" name="Picture 48">
            <a:extLst>
              <a:ext uri="{FF2B5EF4-FFF2-40B4-BE49-F238E27FC236}">
                <a16:creationId xmlns:a16="http://schemas.microsoft.com/office/drawing/2014/main" id="{0C1377B6-9264-914B-ABC9-56E848AABD46}"/>
              </a:ext>
            </a:extLst>
          </p:cNvPr>
          <p:cNvPicPr>
            <a:picLocks noChangeAspect="1"/>
          </p:cNvPicPr>
          <p:nvPr/>
        </p:nvPicPr>
        <p:blipFill>
          <a:blip r:embed="rId4"/>
          <a:stretch>
            <a:fillRect/>
          </a:stretch>
        </p:blipFill>
        <p:spPr>
          <a:xfrm>
            <a:off x="4653500" y="3551186"/>
            <a:ext cx="977013" cy="896995"/>
          </a:xfrm>
          <a:prstGeom prst="rect">
            <a:avLst/>
          </a:prstGeom>
        </p:spPr>
      </p:pic>
      <p:pic>
        <p:nvPicPr>
          <p:cNvPr id="50" name="Picture 49">
            <a:extLst>
              <a:ext uri="{FF2B5EF4-FFF2-40B4-BE49-F238E27FC236}">
                <a16:creationId xmlns:a16="http://schemas.microsoft.com/office/drawing/2014/main" id="{DF78C867-436D-8F4C-A3B5-FF5B12923DCE}"/>
              </a:ext>
            </a:extLst>
          </p:cNvPr>
          <p:cNvPicPr>
            <a:picLocks noChangeAspect="1"/>
          </p:cNvPicPr>
          <p:nvPr/>
        </p:nvPicPr>
        <p:blipFill>
          <a:blip r:embed="rId5"/>
          <a:stretch>
            <a:fillRect/>
          </a:stretch>
        </p:blipFill>
        <p:spPr>
          <a:xfrm>
            <a:off x="10181291" y="3551184"/>
            <a:ext cx="969478" cy="896994"/>
          </a:xfrm>
          <a:prstGeom prst="rect">
            <a:avLst/>
          </a:prstGeom>
        </p:spPr>
      </p:pic>
      <p:pic>
        <p:nvPicPr>
          <p:cNvPr id="51" name="Picture 50">
            <a:extLst>
              <a:ext uri="{FF2B5EF4-FFF2-40B4-BE49-F238E27FC236}">
                <a16:creationId xmlns:a16="http://schemas.microsoft.com/office/drawing/2014/main" id="{99B3FA0D-F596-3F48-A4AF-3FAAA3264E0A}"/>
              </a:ext>
            </a:extLst>
          </p:cNvPr>
          <p:cNvPicPr>
            <a:picLocks noChangeAspect="1"/>
          </p:cNvPicPr>
          <p:nvPr/>
        </p:nvPicPr>
        <p:blipFill>
          <a:blip r:embed="rId6"/>
          <a:stretch>
            <a:fillRect/>
          </a:stretch>
        </p:blipFill>
        <p:spPr>
          <a:xfrm>
            <a:off x="7412312" y="3551185"/>
            <a:ext cx="983414" cy="896994"/>
          </a:xfrm>
          <a:prstGeom prst="rect">
            <a:avLst/>
          </a:prstGeom>
        </p:spPr>
      </p:pic>
      <p:sp>
        <p:nvSpPr>
          <p:cNvPr id="52" name="TextBox 51">
            <a:extLst>
              <a:ext uri="{FF2B5EF4-FFF2-40B4-BE49-F238E27FC236}">
                <a16:creationId xmlns:a16="http://schemas.microsoft.com/office/drawing/2014/main" id="{9A7B9108-642C-1240-88B6-A1CC5899AA59}"/>
              </a:ext>
            </a:extLst>
          </p:cNvPr>
          <p:cNvSpPr txBox="1"/>
          <p:nvPr/>
        </p:nvSpPr>
        <p:spPr>
          <a:xfrm>
            <a:off x="1390672" y="4175600"/>
            <a:ext cx="1978178" cy="469039"/>
          </a:xfrm>
          <a:prstGeom prst="rect">
            <a:avLst/>
          </a:prstGeom>
          <a:noFill/>
        </p:spPr>
        <p:txBody>
          <a:bodyPr wrap="square" rtlCol="0">
            <a:spAutoFit/>
          </a:bodyPr>
          <a:lstStyle/>
          <a:p>
            <a:pPr algn="ctr" defTabSz="621746"/>
            <a:r>
              <a:rPr lang="en-GB" sz="2448" b="1" dirty="0">
                <a:solidFill>
                  <a:prstClr val="white"/>
                </a:solidFill>
                <a:latin typeface="Arial"/>
              </a:rPr>
              <a:t>Information</a:t>
            </a:r>
            <a:endParaRPr lang="en-US" sz="2448" b="1" dirty="0">
              <a:solidFill>
                <a:prstClr val="white"/>
              </a:solidFill>
              <a:latin typeface="Arial"/>
            </a:endParaRPr>
          </a:p>
        </p:txBody>
      </p:sp>
      <p:sp>
        <p:nvSpPr>
          <p:cNvPr id="53" name="TextBox 52">
            <a:extLst>
              <a:ext uri="{FF2B5EF4-FFF2-40B4-BE49-F238E27FC236}">
                <a16:creationId xmlns:a16="http://schemas.microsoft.com/office/drawing/2014/main" id="{98A64321-37CA-4A4D-A0B4-A86E36E57E8E}"/>
              </a:ext>
            </a:extLst>
          </p:cNvPr>
          <p:cNvSpPr txBox="1"/>
          <p:nvPr/>
        </p:nvSpPr>
        <p:spPr>
          <a:xfrm>
            <a:off x="4158373" y="4508364"/>
            <a:ext cx="1978178" cy="469039"/>
          </a:xfrm>
          <a:prstGeom prst="rect">
            <a:avLst/>
          </a:prstGeom>
          <a:noFill/>
        </p:spPr>
        <p:txBody>
          <a:bodyPr wrap="square" rtlCol="0">
            <a:spAutoFit/>
          </a:bodyPr>
          <a:lstStyle/>
          <a:p>
            <a:pPr algn="ctr" defTabSz="621746"/>
            <a:r>
              <a:rPr lang="en-GB" sz="2448" b="1" dirty="0">
                <a:solidFill>
                  <a:prstClr val="white"/>
                </a:solidFill>
                <a:latin typeface="Arial"/>
              </a:rPr>
              <a:t>Insight</a:t>
            </a:r>
            <a:endParaRPr lang="en-US" sz="2448" b="1" dirty="0">
              <a:solidFill>
                <a:prstClr val="white"/>
              </a:solidFill>
              <a:latin typeface="Arial"/>
            </a:endParaRPr>
          </a:p>
        </p:txBody>
      </p:sp>
      <p:sp>
        <p:nvSpPr>
          <p:cNvPr id="54" name="TextBox 53">
            <a:extLst>
              <a:ext uri="{FF2B5EF4-FFF2-40B4-BE49-F238E27FC236}">
                <a16:creationId xmlns:a16="http://schemas.microsoft.com/office/drawing/2014/main" id="{777A3C71-A4B5-2A4D-8B09-B613A7F0D2D9}"/>
              </a:ext>
            </a:extLst>
          </p:cNvPr>
          <p:cNvSpPr txBox="1"/>
          <p:nvPr/>
        </p:nvSpPr>
        <p:spPr>
          <a:xfrm>
            <a:off x="6914930" y="4508363"/>
            <a:ext cx="1978178" cy="469039"/>
          </a:xfrm>
          <a:prstGeom prst="rect">
            <a:avLst/>
          </a:prstGeom>
          <a:noFill/>
        </p:spPr>
        <p:txBody>
          <a:bodyPr wrap="square" rtlCol="0">
            <a:spAutoFit/>
          </a:bodyPr>
          <a:lstStyle/>
          <a:p>
            <a:pPr algn="ctr" defTabSz="621746"/>
            <a:r>
              <a:rPr lang="en-GB" sz="2448" b="1" dirty="0">
                <a:solidFill>
                  <a:prstClr val="white"/>
                </a:solidFill>
                <a:latin typeface="Arial"/>
              </a:rPr>
              <a:t>Influence</a:t>
            </a:r>
            <a:endParaRPr lang="en-US" sz="2448" b="1" dirty="0">
              <a:solidFill>
                <a:prstClr val="white"/>
              </a:solidFill>
              <a:latin typeface="Arial"/>
            </a:endParaRPr>
          </a:p>
        </p:txBody>
      </p:sp>
      <p:sp>
        <p:nvSpPr>
          <p:cNvPr id="55" name="TextBox 54">
            <a:extLst>
              <a:ext uri="{FF2B5EF4-FFF2-40B4-BE49-F238E27FC236}">
                <a16:creationId xmlns:a16="http://schemas.microsoft.com/office/drawing/2014/main" id="{485EA8E2-4DF0-0444-8470-68C1C031650B}"/>
              </a:ext>
            </a:extLst>
          </p:cNvPr>
          <p:cNvSpPr txBox="1"/>
          <p:nvPr/>
        </p:nvSpPr>
        <p:spPr>
          <a:xfrm>
            <a:off x="9676941" y="4510790"/>
            <a:ext cx="1978178" cy="469039"/>
          </a:xfrm>
          <a:prstGeom prst="rect">
            <a:avLst/>
          </a:prstGeom>
          <a:noFill/>
        </p:spPr>
        <p:txBody>
          <a:bodyPr wrap="square" rtlCol="0">
            <a:spAutoFit/>
          </a:bodyPr>
          <a:lstStyle/>
          <a:p>
            <a:pPr algn="ctr" defTabSz="621746"/>
            <a:r>
              <a:rPr lang="en-GB" sz="2448" b="1" dirty="0">
                <a:solidFill>
                  <a:prstClr val="white"/>
                </a:solidFill>
                <a:latin typeface="Arial"/>
              </a:rPr>
              <a:t>Impact</a:t>
            </a:r>
            <a:endParaRPr lang="en-US" sz="2448" b="1" dirty="0">
              <a:solidFill>
                <a:prstClr val="white"/>
              </a:solidFill>
              <a:latin typeface="Arial"/>
            </a:endParaRPr>
          </a:p>
        </p:txBody>
      </p:sp>
      <p:sp>
        <p:nvSpPr>
          <p:cNvPr id="56" name="Rectangle 55">
            <a:extLst>
              <a:ext uri="{FF2B5EF4-FFF2-40B4-BE49-F238E27FC236}">
                <a16:creationId xmlns:a16="http://schemas.microsoft.com/office/drawing/2014/main" id="{D42F36FD-D8EB-7C46-B2A0-1A75E9B5AD40}"/>
              </a:ext>
            </a:extLst>
          </p:cNvPr>
          <p:cNvSpPr/>
          <p:nvPr/>
        </p:nvSpPr>
        <p:spPr>
          <a:xfrm>
            <a:off x="6566535" y="2330424"/>
            <a:ext cx="2651327" cy="3054022"/>
          </a:xfrm>
          <a:prstGeom prst="rect">
            <a:avLst/>
          </a:prstGeom>
          <a:solidFill>
            <a:srgbClr val="00B0F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7" name="Rectangle 56">
            <a:extLst>
              <a:ext uri="{FF2B5EF4-FFF2-40B4-BE49-F238E27FC236}">
                <a16:creationId xmlns:a16="http://schemas.microsoft.com/office/drawing/2014/main" id="{A6FF95E8-AE15-E142-A4C8-583F5ED39659}"/>
              </a:ext>
            </a:extLst>
          </p:cNvPr>
          <p:cNvSpPr/>
          <p:nvPr/>
        </p:nvSpPr>
        <p:spPr>
          <a:xfrm>
            <a:off x="9233486" y="2336006"/>
            <a:ext cx="2735740" cy="3054022"/>
          </a:xfrm>
          <a:prstGeom prst="rect">
            <a:avLst/>
          </a:prstGeom>
          <a:solidFill>
            <a:srgbClr val="0070C0"/>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8" name="Rectangle 57">
            <a:extLst>
              <a:ext uri="{FF2B5EF4-FFF2-40B4-BE49-F238E27FC236}">
                <a16:creationId xmlns:a16="http://schemas.microsoft.com/office/drawing/2014/main" id="{FF4D99EB-BA8C-0D41-A2A7-85CAC046C048}"/>
              </a:ext>
            </a:extLst>
          </p:cNvPr>
          <p:cNvSpPr/>
          <p:nvPr/>
        </p:nvSpPr>
        <p:spPr>
          <a:xfrm>
            <a:off x="3899586" y="2337036"/>
            <a:ext cx="2666950" cy="3054022"/>
          </a:xfrm>
          <a:prstGeom prst="rect">
            <a:avLst/>
          </a:prstGeom>
          <a:solidFill>
            <a:srgbClr val="41B6E6">
              <a:lumMod val="60000"/>
              <a:lumOff val="40000"/>
            </a:srgbClr>
          </a:solidFill>
          <a:ln w="19050" cap="flat" cmpd="sng" algn="ctr">
            <a:solidFill>
              <a:srgbClr val="002060"/>
            </a:solidFill>
            <a:prstDash val="solid"/>
          </a:ln>
          <a:effectLst/>
        </p:spPr>
        <p:txBody>
          <a:bodyPr rtlCol="0" anchor="ctr"/>
          <a:lstStyle/>
          <a:p>
            <a:pPr algn="ctr" defTabSz="1243493">
              <a:defRPr/>
            </a:pPr>
            <a:endParaRPr lang="en-US" sz="2448" kern="0">
              <a:solidFill>
                <a:srgbClr val="FFFFFF"/>
              </a:solidFill>
              <a:latin typeface="Arial" panose="020B0604020202020204"/>
            </a:endParaRPr>
          </a:p>
        </p:txBody>
      </p:sp>
      <p:sp>
        <p:nvSpPr>
          <p:cNvPr id="59" name="Rectangle 58">
            <a:extLst>
              <a:ext uri="{FF2B5EF4-FFF2-40B4-BE49-F238E27FC236}">
                <a16:creationId xmlns:a16="http://schemas.microsoft.com/office/drawing/2014/main" id="{508E6158-0686-2442-9568-122054AF3F5D}"/>
              </a:ext>
            </a:extLst>
          </p:cNvPr>
          <p:cNvSpPr/>
          <p:nvPr/>
        </p:nvSpPr>
        <p:spPr>
          <a:xfrm>
            <a:off x="4065575"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0" name="Rectangle 59">
            <a:extLst>
              <a:ext uri="{FF2B5EF4-FFF2-40B4-BE49-F238E27FC236}">
                <a16:creationId xmlns:a16="http://schemas.microsoft.com/office/drawing/2014/main" id="{391E70D5-A148-8B4E-9205-86205C3E165C}"/>
              </a:ext>
            </a:extLst>
          </p:cNvPr>
          <p:cNvSpPr/>
          <p:nvPr/>
        </p:nvSpPr>
        <p:spPr>
          <a:xfrm>
            <a:off x="6827588" y="2997852"/>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sp>
        <p:nvSpPr>
          <p:cNvPr id="61" name="Rectangle 60">
            <a:extLst>
              <a:ext uri="{FF2B5EF4-FFF2-40B4-BE49-F238E27FC236}">
                <a16:creationId xmlns:a16="http://schemas.microsoft.com/office/drawing/2014/main" id="{4066150B-2D1E-554E-BC9A-91E85FA85E98}"/>
              </a:ext>
            </a:extLst>
          </p:cNvPr>
          <p:cNvSpPr/>
          <p:nvPr/>
        </p:nvSpPr>
        <p:spPr>
          <a:xfrm>
            <a:off x="9589600" y="2990315"/>
            <a:ext cx="2186930" cy="1764007"/>
          </a:xfrm>
          <a:prstGeom prst="rect">
            <a:avLst/>
          </a:prstGeom>
          <a:solidFill>
            <a:srgbClr val="72246C"/>
          </a:solidFill>
          <a:ln w="9525" cap="flat" cmpd="sng" algn="ctr">
            <a:noFill/>
            <a:prstDash val="solid"/>
          </a:ln>
          <a:effectLst/>
        </p:spPr>
        <p:txBody>
          <a:bodyPr rtlCol="0" anchor="ctr"/>
          <a:lstStyle/>
          <a:p>
            <a:pPr algn="ctr" defTabSz="1243493">
              <a:defRPr/>
            </a:pPr>
            <a:endParaRPr lang="en-US" sz="2720" kern="0" dirty="0">
              <a:solidFill>
                <a:srgbClr val="FFFFFF"/>
              </a:solidFill>
              <a:latin typeface="Arial" panose="020B0604020202020204"/>
            </a:endParaRPr>
          </a:p>
        </p:txBody>
      </p:sp>
      <p:pic>
        <p:nvPicPr>
          <p:cNvPr id="62" name="Picture 61">
            <a:extLst>
              <a:ext uri="{FF2B5EF4-FFF2-40B4-BE49-F238E27FC236}">
                <a16:creationId xmlns:a16="http://schemas.microsoft.com/office/drawing/2014/main" id="{61BE140C-0721-3348-B2EE-10A28DA6A8AF}"/>
              </a:ext>
            </a:extLst>
          </p:cNvPr>
          <p:cNvPicPr>
            <a:picLocks noChangeAspect="1"/>
          </p:cNvPicPr>
          <p:nvPr/>
        </p:nvPicPr>
        <p:blipFill>
          <a:blip r:embed="rId4"/>
          <a:stretch>
            <a:fillRect/>
          </a:stretch>
        </p:blipFill>
        <p:spPr>
          <a:xfrm>
            <a:off x="4670534" y="3242252"/>
            <a:ext cx="977013" cy="896995"/>
          </a:xfrm>
          <a:prstGeom prst="rect">
            <a:avLst/>
          </a:prstGeom>
        </p:spPr>
      </p:pic>
      <p:pic>
        <p:nvPicPr>
          <p:cNvPr id="63" name="Picture 62">
            <a:extLst>
              <a:ext uri="{FF2B5EF4-FFF2-40B4-BE49-F238E27FC236}">
                <a16:creationId xmlns:a16="http://schemas.microsoft.com/office/drawing/2014/main" id="{F8BEB0FF-3035-F248-BE37-C4825CC74953}"/>
              </a:ext>
            </a:extLst>
          </p:cNvPr>
          <p:cNvPicPr>
            <a:picLocks noChangeAspect="1"/>
          </p:cNvPicPr>
          <p:nvPr/>
        </p:nvPicPr>
        <p:blipFill>
          <a:blip r:embed="rId5"/>
          <a:stretch>
            <a:fillRect/>
          </a:stretch>
        </p:blipFill>
        <p:spPr>
          <a:xfrm>
            <a:off x="10198325" y="3242250"/>
            <a:ext cx="969478" cy="896994"/>
          </a:xfrm>
          <a:prstGeom prst="rect">
            <a:avLst/>
          </a:prstGeom>
        </p:spPr>
      </p:pic>
      <p:pic>
        <p:nvPicPr>
          <p:cNvPr id="67" name="Picture 66">
            <a:extLst>
              <a:ext uri="{FF2B5EF4-FFF2-40B4-BE49-F238E27FC236}">
                <a16:creationId xmlns:a16="http://schemas.microsoft.com/office/drawing/2014/main" id="{2C59E9F2-0D56-3A47-BE58-61BB59B83FAA}"/>
              </a:ext>
            </a:extLst>
          </p:cNvPr>
          <p:cNvPicPr>
            <a:picLocks noChangeAspect="1"/>
          </p:cNvPicPr>
          <p:nvPr/>
        </p:nvPicPr>
        <p:blipFill>
          <a:blip r:embed="rId6"/>
          <a:stretch>
            <a:fillRect/>
          </a:stretch>
        </p:blipFill>
        <p:spPr>
          <a:xfrm>
            <a:off x="7429346" y="3242251"/>
            <a:ext cx="983414" cy="896994"/>
          </a:xfrm>
          <a:prstGeom prst="rect">
            <a:avLst/>
          </a:prstGeom>
        </p:spPr>
      </p:pic>
      <p:sp>
        <p:nvSpPr>
          <p:cNvPr id="71" name="TextBox 70">
            <a:extLst>
              <a:ext uri="{FF2B5EF4-FFF2-40B4-BE49-F238E27FC236}">
                <a16:creationId xmlns:a16="http://schemas.microsoft.com/office/drawing/2014/main" id="{6937624C-0E68-6B47-AB23-72D75E69A141}"/>
              </a:ext>
            </a:extLst>
          </p:cNvPr>
          <p:cNvSpPr txBox="1"/>
          <p:nvPr/>
        </p:nvSpPr>
        <p:spPr>
          <a:xfrm>
            <a:off x="4175407" y="4199429"/>
            <a:ext cx="1978178" cy="427168"/>
          </a:xfrm>
          <a:prstGeom prst="rect">
            <a:avLst/>
          </a:prstGeom>
          <a:noFill/>
        </p:spPr>
        <p:txBody>
          <a:bodyPr wrap="square" rtlCol="0">
            <a:spAutoFit/>
          </a:bodyPr>
          <a:lstStyle/>
          <a:p>
            <a:pPr algn="ctr" defTabSz="1243493">
              <a:defRPr/>
            </a:pPr>
            <a:r>
              <a:rPr lang="en-GB" sz="2176" kern="0" dirty="0">
                <a:solidFill>
                  <a:srgbClr val="FFFFFF"/>
                </a:solidFill>
                <a:latin typeface="Arial"/>
              </a:rPr>
              <a:t>Insight</a:t>
            </a:r>
            <a:endParaRPr lang="en-US" sz="2176" kern="0" dirty="0">
              <a:solidFill>
                <a:srgbClr val="FFFFFF"/>
              </a:solidFill>
              <a:latin typeface="Arial"/>
            </a:endParaRPr>
          </a:p>
        </p:txBody>
      </p:sp>
      <p:sp>
        <p:nvSpPr>
          <p:cNvPr id="75" name="TextBox 74">
            <a:extLst>
              <a:ext uri="{FF2B5EF4-FFF2-40B4-BE49-F238E27FC236}">
                <a16:creationId xmlns:a16="http://schemas.microsoft.com/office/drawing/2014/main" id="{3C4C5A2C-D44E-B746-BF47-0A3C234DC865}"/>
              </a:ext>
            </a:extLst>
          </p:cNvPr>
          <p:cNvSpPr txBox="1"/>
          <p:nvPr/>
        </p:nvSpPr>
        <p:spPr>
          <a:xfrm>
            <a:off x="6931964" y="4199429"/>
            <a:ext cx="1978178" cy="427168"/>
          </a:xfrm>
          <a:prstGeom prst="rect">
            <a:avLst/>
          </a:prstGeom>
          <a:noFill/>
        </p:spPr>
        <p:txBody>
          <a:bodyPr wrap="square" rtlCol="0">
            <a:spAutoFit/>
          </a:bodyPr>
          <a:lstStyle/>
          <a:p>
            <a:pPr algn="ctr" defTabSz="1243493">
              <a:defRPr/>
            </a:pPr>
            <a:r>
              <a:rPr lang="en-GB" sz="2176" kern="0" dirty="0">
                <a:solidFill>
                  <a:srgbClr val="FFFFFF"/>
                </a:solidFill>
                <a:latin typeface="Arial"/>
              </a:rPr>
              <a:t>Influence</a:t>
            </a:r>
            <a:endParaRPr lang="en-US" sz="2176" kern="0" dirty="0">
              <a:solidFill>
                <a:srgbClr val="FFFFFF"/>
              </a:solidFill>
              <a:latin typeface="Arial"/>
            </a:endParaRPr>
          </a:p>
        </p:txBody>
      </p:sp>
      <p:sp>
        <p:nvSpPr>
          <p:cNvPr id="87" name="TextBox 86">
            <a:extLst>
              <a:ext uri="{FF2B5EF4-FFF2-40B4-BE49-F238E27FC236}">
                <a16:creationId xmlns:a16="http://schemas.microsoft.com/office/drawing/2014/main" id="{3B467FDF-C18B-C649-8307-1EB396163633}"/>
              </a:ext>
            </a:extLst>
          </p:cNvPr>
          <p:cNvSpPr txBox="1"/>
          <p:nvPr/>
        </p:nvSpPr>
        <p:spPr>
          <a:xfrm>
            <a:off x="9693975" y="4201855"/>
            <a:ext cx="1978178" cy="427168"/>
          </a:xfrm>
          <a:prstGeom prst="rect">
            <a:avLst/>
          </a:prstGeom>
          <a:noFill/>
        </p:spPr>
        <p:txBody>
          <a:bodyPr wrap="square" rtlCol="0">
            <a:spAutoFit/>
          </a:bodyPr>
          <a:lstStyle/>
          <a:p>
            <a:pPr algn="ctr" defTabSz="1243493">
              <a:defRPr/>
            </a:pPr>
            <a:r>
              <a:rPr lang="en-GB" sz="2176" kern="0" dirty="0">
                <a:solidFill>
                  <a:srgbClr val="FFFFFF"/>
                </a:solidFill>
                <a:latin typeface="Arial"/>
              </a:rPr>
              <a:t>Impact</a:t>
            </a:r>
            <a:endParaRPr lang="en-US" sz="2176" kern="0" dirty="0">
              <a:solidFill>
                <a:srgbClr val="FFFFFF"/>
              </a:solidFill>
              <a:latin typeface="Arial"/>
            </a:endParaRPr>
          </a:p>
        </p:txBody>
      </p:sp>
      <p:sp>
        <p:nvSpPr>
          <p:cNvPr id="88" name="Curved Up Arrow 87">
            <a:extLst>
              <a:ext uri="{FF2B5EF4-FFF2-40B4-BE49-F238E27FC236}">
                <a16:creationId xmlns:a16="http://schemas.microsoft.com/office/drawing/2014/main" id="{3C0BFF13-86F1-7D43-BCDA-1F2E5DF7792E}"/>
              </a:ext>
            </a:extLst>
          </p:cNvPr>
          <p:cNvSpPr/>
          <p:nvPr/>
        </p:nvSpPr>
        <p:spPr>
          <a:xfrm>
            <a:off x="2828027"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89" name="Curved Up Arrow 88">
            <a:extLst>
              <a:ext uri="{FF2B5EF4-FFF2-40B4-BE49-F238E27FC236}">
                <a16:creationId xmlns:a16="http://schemas.microsoft.com/office/drawing/2014/main" id="{39A6D9C1-461F-5B46-BB48-6E972EBF8898}"/>
              </a:ext>
            </a:extLst>
          </p:cNvPr>
          <p:cNvSpPr/>
          <p:nvPr/>
        </p:nvSpPr>
        <p:spPr>
          <a:xfrm>
            <a:off x="8412760" y="484348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0" name="Curved Up Arrow 89">
            <a:extLst>
              <a:ext uri="{FF2B5EF4-FFF2-40B4-BE49-F238E27FC236}">
                <a16:creationId xmlns:a16="http://schemas.microsoft.com/office/drawing/2014/main" id="{6BDD5A15-AD24-C04E-857A-4F8E0A17FA40}"/>
              </a:ext>
            </a:extLst>
          </p:cNvPr>
          <p:cNvSpPr/>
          <p:nvPr/>
        </p:nvSpPr>
        <p:spPr>
          <a:xfrm flipV="1">
            <a:off x="5726496"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3" name="Curved Up Arrow 92">
            <a:extLst>
              <a:ext uri="{FF2B5EF4-FFF2-40B4-BE49-F238E27FC236}">
                <a16:creationId xmlns:a16="http://schemas.microsoft.com/office/drawing/2014/main" id="{B04A3418-4489-E54D-82A1-D6B238F657C9}"/>
              </a:ext>
            </a:extLst>
          </p:cNvPr>
          <p:cNvSpPr/>
          <p:nvPr/>
        </p:nvSpPr>
        <p:spPr>
          <a:xfrm flipV="1">
            <a:off x="620459" y="2455133"/>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4" name="TextBox 93">
            <a:extLst>
              <a:ext uri="{FF2B5EF4-FFF2-40B4-BE49-F238E27FC236}">
                <a16:creationId xmlns:a16="http://schemas.microsoft.com/office/drawing/2014/main" id="{78C0655E-94D4-864B-9CEA-F7690683C3CD}"/>
              </a:ext>
            </a:extLst>
          </p:cNvPr>
          <p:cNvSpPr txBox="1"/>
          <p:nvPr/>
        </p:nvSpPr>
        <p:spPr>
          <a:xfrm>
            <a:off x="692999" y="194086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Assembler</a:t>
            </a:r>
            <a:endParaRPr lang="en-US" sz="1904" b="1" kern="0" dirty="0">
              <a:solidFill>
                <a:srgbClr val="72246C">
                  <a:lumMod val="50000"/>
                </a:srgbClr>
              </a:solidFill>
              <a:latin typeface="Arial"/>
            </a:endParaRPr>
          </a:p>
        </p:txBody>
      </p:sp>
      <p:sp>
        <p:nvSpPr>
          <p:cNvPr id="95" name="TextBox 94">
            <a:extLst>
              <a:ext uri="{FF2B5EF4-FFF2-40B4-BE49-F238E27FC236}">
                <a16:creationId xmlns:a16="http://schemas.microsoft.com/office/drawing/2014/main" id="{DB331A24-3140-564D-8063-525229785F96}"/>
              </a:ext>
            </a:extLst>
          </p:cNvPr>
          <p:cNvSpPr txBox="1"/>
          <p:nvPr/>
        </p:nvSpPr>
        <p:spPr>
          <a:xfrm>
            <a:off x="2828027" y="5384446"/>
            <a:ext cx="176651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Analyser</a:t>
            </a:r>
            <a:endParaRPr lang="en-US" sz="1904" b="1" kern="0" dirty="0">
              <a:solidFill>
                <a:srgbClr val="72246C">
                  <a:lumMod val="50000"/>
                </a:srgbClr>
              </a:solidFill>
              <a:latin typeface="Arial"/>
            </a:endParaRPr>
          </a:p>
        </p:txBody>
      </p:sp>
      <p:sp>
        <p:nvSpPr>
          <p:cNvPr id="96" name="TextBox 95">
            <a:extLst>
              <a:ext uri="{FF2B5EF4-FFF2-40B4-BE49-F238E27FC236}">
                <a16:creationId xmlns:a16="http://schemas.microsoft.com/office/drawing/2014/main" id="{BED90B7E-01B7-B545-8687-1D7F48797DD8}"/>
              </a:ext>
            </a:extLst>
          </p:cNvPr>
          <p:cNvSpPr txBox="1"/>
          <p:nvPr/>
        </p:nvSpPr>
        <p:spPr>
          <a:xfrm>
            <a:off x="7933424" y="5390028"/>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Actuator</a:t>
            </a:r>
            <a:endParaRPr lang="en-US" sz="1904" b="1" kern="0" dirty="0">
              <a:solidFill>
                <a:srgbClr val="72246C">
                  <a:lumMod val="50000"/>
                </a:srgbClr>
              </a:solidFill>
              <a:latin typeface="Arial"/>
            </a:endParaRPr>
          </a:p>
        </p:txBody>
      </p:sp>
      <p:sp>
        <p:nvSpPr>
          <p:cNvPr id="97" name="TextBox 96">
            <a:extLst>
              <a:ext uri="{FF2B5EF4-FFF2-40B4-BE49-F238E27FC236}">
                <a16:creationId xmlns:a16="http://schemas.microsoft.com/office/drawing/2014/main" id="{9C4F7C99-BEA1-8B45-9EF8-4E8F48D5201E}"/>
              </a:ext>
            </a:extLst>
          </p:cNvPr>
          <p:cNvSpPr txBox="1"/>
          <p:nvPr/>
        </p:nvSpPr>
        <p:spPr>
          <a:xfrm>
            <a:off x="10038589" y="1867246"/>
            <a:ext cx="2870268"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Architect</a:t>
            </a:r>
            <a:endParaRPr lang="en-US" sz="1904" b="1" kern="0" dirty="0">
              <a:solidFill>
                <a:srgbClr val="72246C">
                  <a:lumMod val="50000"/>
                </a:srgbClr>
              </a:solidFill>
              <a:latin typeface="Arial"/>
            </a:endParaRPr>
          </a:p>
        </p:txBody>
      </p:sp>
      <p:sp>
        <p:nvSpPr>
          <p:cNvPr id="98" name="Curved Up Arrow 97">
            <a:extLst>
              <a:ext uri="{FF2B5EF4-FFF2-40B4-BE49-F238E27FC236}">
                <a16:creationId xmlns:a16="http://schemas.microsoft.com/office/drawing/2014/main" id="{E8F3DCB9-8071-BA41-B43A-62531E26E32C}"/>
              </a:ext>
            </a:extLst>
          </p:cNvPr>
          <p:cNvSpPr/>
          <p:nvPr/>
        </p:nvSpPr>
        <p:spPr>
          <a:xfrm flipV="1">
            <a:off x="10517925" y="2453554"/>
            <a:ext cx="1911597" cy="461093"/>
          </a:xfrm>
          <a:prstGeom prst="curvedUpArrow">
            <a:avLst/>
          </a:prstGeom>
          <a:solidFill>
            <a:srgbClr val="72246C">
              <a:lumMod val="75000"/>
            </a:srgbClr>
          </a:solidFill>
          <a:ln w="9525" cap="flat" cmpd="sng" algn="ctr">
            <a:noFill/>
            <a:prstDash val="solid"/>
          </a:ln>
          <a:effectLst/>
        </p:spPr>
        <p:txBody>
          <a:bodyPr rtlCol="0" anchor="ctr"/>
          <a:lstStyle/>
          <a:p>
            <a:pPr algn="ctr" defTabSz="1243493">
              <a:defRPr/>
            </a:pPr>
            <a:endParaRPr lang="en-US" sz="2448" kern="0">
              <a:solidFill>
                <a:srgbClr val="000000"/>
              </a:solidFill>
              <a:latin typeface="Arial" panose="020B0604020202020204"/>
            </a:endParaRPr>
          </a:p>
        </p:txBody>
      </p:sp>
      <p:sp>
        <p:nvSpPr>
          <p:cNvPr id="99" name="TextBox 98">
            <a:extLst>
              <a:ext uri="{FF2B5EF4-FFF2-40B4-BE49-F238E27FC236}">
                <a16:creationId xmlns:a16="http://schemas.microsoft.com/office/drawing/2014/main" id="{E48AC284-40FA-6648-AC47-B934931827E6}"/>
              </a:ext>
            </a:extLst>
          </p:cNvPr>
          <p:cNvSpPr txBox="1"/>
          <p:nvPr/>
        </p:nvSpPr>
        <p:spPr>
          <a:xfrm>
            <a:off x="5726496" y="1877943"/>
            <a:ext cx="1911597" cy="385362"/>
          </a:xfrm>
          <a:prstGeom prst="rect">
            <a:avLst/>
          </a:prstGeom>
          <a:noFill/>
        </p:spPr>
        <p:txBody>
          <a:bodyPr wrap="square" rtlCol="0">
            <a:spAutoFit/>
          </a:bodyPr>
          <a:lstStyle/>
          <a:p>
            <a:pPr algn="ctr" defTabSz="1243493">
              <a:defRPr/>
            </a:pPr>
            <a:r>
              <a:rPr lang="en-GB" sz="1904" b="1" kern="0" dirty="0">
                <a:solidFill>
                  <a:srgbClr val="72246C">
                    <a:lumMod val="50000"/>
                  </a:srgbClr>
                </a:solidFill>
                <a:latin typeface="Arial"/>
              </a:rPr>
              <a:t>Advisor</a:t>
            </a:r>
            <a:endParaRPr lang="en-US" sz="1904" b="1" kern="0" dirty="0">
              <a:solidFill>
                <a:srgbClr val="72246C">
                  <a:lumMod val="50000"/>
                </a:srgbClr>
              </a:solidFill>
              <a:latin typeface="Arial"/>
            </a:endParaRPr>
          </a:p>
        </p:txBody>
      </p:sp>
    </p:spTree>
    <p:extLst>
      <p:ext uri="{BB962C8B-B14F-4D97-AF65-F5344CB8AC3E}">
        <p14:creationId xmlns:p14="http://schemas.microsoft.com/office/powerpoint/2010/main" val="402446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1762D86-B1D0-1F46-A855-3CC0F87BB3C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26728" y="1331987"/>
            <a:ext cx="8280022" cy="5277433"/>
          </a:xfrm>
          <a:prstGeom prst="rect">
            <a:avLst/>
          </a:prstGeom>
        </p:spPr>
      </p:pic>
      <p:sp>
        <p:nvSpPr>
          <p:cNvPr id="5" name="Title 1">
            <a:extLst>
              <a:ext uri="{FF2B5EF4-FFF2-40B4-BE49-F238E27FC236}">
                <a16:creationId xmlns:a16="http://schemas.microsoft.com/office/drawing/2014/main" id="{B3663028-1095-4E35-A7A9-0C5EEF748F54}"/>
              </a:ext>
            </a:extLst>
          </p:cNvPr>
          <p:cNvSpPr>
            <a:spLocks noGrp="1"/>
          </p:cNvSpPr>
          <p:nvPr>
            <p:ph type="title"/>
          </p:nvPr>
        </p:nvSpPr>
        <p:spPr>
          <a:xfrm>
            <a:off x="1183641" y="501203"/>
            <a:ext cx="10566197" cy="489558"/>
          </a:xfrm>
        </p:spPr>
        <p:txBody>
          <a:bodyPr vert="horz" wrap="square" lIns="0" tIns="0" rIns="0" bIns="0" rtlCol="0" anchor="ctr" anchorCtr="0">
            <a:noAutofit/>
          </a:bodyPr>
          <a:lstStyle/>
          <a:p>
            <a:r>
              <a:rPr lang="en-US" sz="3672" dirty="0">
                <a:solidFill>
                  <a:schemeClr val="tx2"/>
                </a:solidFill>
                <a:latin typeface="Calibri" panose="020F0502020204030204" pitchFamily="34" charset="0"/>
                <a:cs typeface="Calibri" panose="020F0502020204030204" pitchFamily="34" charset="0"/>
              </a:rPr>
              <a:t>The new operating model for modern finance</a:t>
            </a:r>
          </a:p>
        </p:txBody>
      </p:sp>
      <p:pic>
        <p:nvPicPr>
          <p:cNvPr id="32" name="Picture 31">
            <a:extLst>
              <a:ext uri="{FF2B5EF4-FFF2-40B4-BE49-F238E27FC236}">
                <a16:creationId xmlns:a16="http://schemas.microsoft.com/office/drawing/2014/main" id="{D713AA4C-1917-C14B-9001-2EA3C9D0A9C2}"/>
              </a:ext>
            </a:extLst>
          </p:cNvPr>
          <p:cNvPicPr>
            <a:picLocks noChangeAspect="1"/>
          </p:cNvPicPr>
          <p:nvPr/>
        </p:nvPicPr>
        <p:blipFill>
          <a:blip r:embed="rId4"/>
          <a:stretch>
            <a:fillRect/>
          </a:stretch>
        </p:blipFill>
        <p:spPr>
          <a:xfrm>
            <a:off x="1728027" y="2545837"/>
            <a:ext cx="1158244" cy="1331438"/>
          </a:xfrm>
          <a:prstGeom prst="rect">
            <a:avLst/>
          </a:prstGeom>
        </p:spPr>
      </p:pic>
      <p:pic>
        <p:nvPicPr>
          <p:cNvPr id="40" name="Picture 39">
            <a:extLst>
              <a:ext uri="{FF2B5EF4-FFF2-40B4-BE49-F238E27FC236}">
                <a16:creationId xmlns:a16="http://schemas.microsoft.com/office/drawing/2014/main" id="{AE4E3B6A-2B4D-334C-8733-FC8C75F095D3}"/>
              </a:ext>
            </a:extLst>
          </p:cNvPr>
          <p:cNvPicPr>
            <a:picLocks noChangeAspect="1"/>
          </p:cNvPicPr>
          <p:nvPr/>
        </p:nvPicPr>
        <p:blipFill>
          <a:blip r:embed="rId5"/>
          <a:stretch>
            <a:fillRect/>
          </a:stretch>
        </p:blipFill>
        <p:spPr>
          <a:xfrm>
            <a:off x="10037334" y="4816230"/>
            <a:ext cx="1119082" cy="1286420"/>
          </a:xfrm>
          <a:prstGeom prst="rect">
            <a:avLst/>
          </a:prstGeom>
        </p:spPr>
      </p:pic>
      <p:pic>
        <p:nvPicPr>
          <p:cNvPr id="41" name="Picture 40">
            <a:extLst>
              <a:ext uri="{FF2B5EF4-FFF2-40B4-BE49-F238E27FC236}">
                <a16:creationId xmlns:a16="http://schemas.microsoft.com/office/drawing/2014/main" id="{B66D0C93-B2B4-AB46-8C1A-F9951390A217}"/>
              </a:ext>
            </a:extLst>
          </p:cNvPr>
          <p:cNvPicPr>
            <a:picLocks noChangeAspect="1"/>
          </p:cNvPicPr>
          <p:nvPr/>
        </p:nvPicPr>
        <p:blipFill>
          <a:blip r:embed="rId6"/>
          <a:stretch>
            <a:fillRect/>
          </a:stretch>
        </p:blipFill>
        <p:spPr>
          <a:xfrm>
            <a:off x="6942806" y="2550218"/>
            <a:ext cx="1119082" cy="1286420"/>
          </a:xfrm>
          <a:prstGeom prst="rect">
            <a:avLst/>
          </a:prstGeom>
        </p:spPr>
      </p:pic>
      <p:pic>
        <p:nvPicPr>
          <p:cNvPr id="42" name="Picture 41">
            <a:extLst>
              <a:ext uri="{FF2B5EF4-FFF2-40B4-BE49-F238E27FC236}">
                <a16:creationId xmlns:a16="http://schemas.microsoft.com/office/drawing/2014/main" id="{F7DFE985-9B33-6B48-9F7F-FD8DEB768FB7}"/>
              </a:ext>
            </a:extLst>
          </p:cNvPr>
          <p:cNvPicPr>
            <a:picLocks noChangeAspect="1"/>
          </p:cNvPicPr>
          <p:nvPr/>
        </p:nvPicPr>
        <p:blipFill>
          <a:blip r:embed="rId7"/>
          <a:stretch>
            <a:fillRect/>
          </a:stretch>
        </p:blipFill>
        <p:spPr>
          <a:xfrm>
            <a:off x="4634767" y="2684284"/>
            <a:ext cx="1119082" cy="1286420"/>
          </a:xfrm>
          <a:prstGeom prst="rect">
            <a:avLst/>
          </a:prstGeom>
        </p:spPr>
      </p:pic>
      <p:pic>
        <p:nvPicPr>
          <p:cNvPr id="43" name="Picture 42">
            <a:extLst>
              <a:ext uri="{FF2B5EF4-FFF2-40B4-BE49-F238E27FC236}">
                <a16:creationId xmlns:a16="http://schemas.microsoft.com/office/drawing/2014/main" id="{77043F7D-D98A-1943-8565-C6FF7A46FD77}"/>
              </a:ext>
            </a:extLst>
          </p:cNvPr>
          <p:cNvPicPr>
            <a:picLocks noChangeAspect="1"/>
          </p:cNvPicPr>
          <p:nvPr/>
        </p:nvPicPr>
        <p:blipFill>
          <a:blip r:embed="rId8"/>
          <a:stretch>
            <a:fillRect/>
          </a:stretch>
        </p:blipFill>
        <p:spPr>
          <a:xfrm>
            <a:off x="10086370" y="2550218"/>
            <a:ext cx="1119082" cy="1286420"/>
          </a:xfrm>
          <a:prstGeom prst="rect">
            <a:avLst/>
          </a:prstGeom>
        </p:spPr>
      </p:pic>
      <p:pic>
        <p:nvPicPr>
          <p:cNvPr id="44" name="Picture 43">
            <a:extLst>
              <a:ext uri="{FF2B5EF4-FFF2-40B4-BE49-F238E27FC236}">
                <a16:creationId xmlns:a16="http://schemas.microsoft.com/office/drawing/2014/main" id="{89489ADB-E6CC-9C47-B65C-A89EDCE75472}"/>
              </a:ext>
            </a:extLst>
          </p:cNvPr>
          <p:cNvPicPr>
            <a:picLocks noChangeAspect="1"/>
          </p:cNvPicPr>
          <p:nvPr/>
        </p:nvPicPr>
        <p:blipFill>
          <a:blip r:embed="rId9"/>
          <a:stretch>
            <a:fillRect/>
          </a:stretch>
        </p:blipFill>
        <p:spPr>
          <a:xfrm>
            <a:off x="1767189" y="4816230"/>
            <a:ext cx="1119082" cy="1286420"/>
          </a:xfrm>
          <a:prstGeom prst="rect">
            <a:avLst/>
          </a:prstGeom>
        </p:spPr>
      </p:pic>
    </p:spTree>
    <p:extLst>
      <p:ext uri="{BB962C8B-B14F-4D97-AF65-F5344CB8AC3E}">
        <p14:creationId xmlns:p14="http://schemas.microsoft.com/office/powerpoint/2010/main" val="23905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Y15 Enterprise identity theme">
  <a:themeElements>
    <a:clrScheme name="FY15 Enterprise Visual Identity">
      <a:dk1>
        <a:srgbClr val="505050"/>
      </a:dk1>
      <a:lt1>
        <a:sysClr val="window" lastClr="FFFFFF"/>
      </a:lt1>
      <a:dk2>
        <a:srgbClr val="0072C6"/>
      </a:dk2>
      <a:lt2>
        <a:srgbClr val="002050"/>
      </a:lt2>
      <a:accent1>
        <a:srgbClr val="7FBA00"/>
      </a:accent1>
      <a:accent2>
        <a:srgbClr val="FFB900"/>
      </a:accent2>
      <a:accent3>
        <a:srgbClr val="DC3C00"/>
      </a:accent3>
      <a:accent4>
        <a:srgbClr val="00BCF2"/>
      </a:accent4>
      <a:accent5>
        <a:srgbClr val="969696"/>
      </a:accent5>
      <a:accent6>
        <a:srgbClr val="D2D2D2"/>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5 EPG Presentation Template_External_16x9_Light [Read-Only]" id="{3A1D309E-A9B1-413E-90B6-BA773E86C9AE}" vid="{3930461E-BBF4-4A1F-A2F3-6BA9EAC3A40C}"/>
    </a:ext>
  </a:extLst>
</a:theme>
</file>

<file path=ppt/theme/theme2.xml><?xml version="1.0" encoding="utf-8"?>
<a:theme xmlns:a="http://schemas.openxmlformats.org/drawingml/2006/main" name="1_FY15 Enterprise identity theme">
  <a:themeElements>
    <a:clrScheme name="FY15 Enterprise Visual Identity">
      <a:dk1>
        <a:srgbClr val="505050"/>
      </a:dk1>
      <a:lt1>
        <a:sysClr val="window" lastClr="FFFFFF"/>
      </a:lt1>
      <a:dk2>
        <a:srgbClr val="0072C6"/>
      </a:dk2>
      <a:lt2>
        <a:srgbClr val="002050"/>
      </a:lt2>
      <a:accent1>
        <a:srgbClr val="7FBA00"/>
      </a:accent1>
      <a:accent2>
        <a:srgbClr val="FFB900"/>
      </a:accent2>
      <a:accent3>
        <a:srgbClr val="DC3C00"/>
      </a:accent3>
      <a:accent4>
        <a:srgbClr val="00BCF2"/>
      </a:accent4>
      <a:accent5>
        <a:srgbClr val="969696"/>
      </a:accent5>
      <a:accent6>
        <a:srgbClr val="D2D2D2"/>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5 EPG Presentation Template_External_16x9_Light [Read-Only]" id="{3A1D309E-A9B1-413E-90B6-BA773E86C9AE}" vid="{3930461E-BBF4-4A1F-A2F3-6BA9EAC3A40C}"/>
    </a:ext>
  </a:extLst>
</a:theme>
</file>

<file path=ppt/theme/theme3.xml><?xml version="1.0" encoding="utf-8"?>
<a:theme xmlns:a="http://schemas.openxmlformats.org/drawingml/2006/main" name="20_FY15 Enterprise identity theme">
  <a:themeElements>
    <a:clrScheme name="FY15 Enterprise Visual Identity">
      <a:dk1>
        <a:srgbClr val="505050"/>
      </a:dk1>
      <a:lt1>
        <a:sysClr val="window" lastClr="FFFFFF"/>
      </a:lt1>
      <a:dk2>
        <a:srgbClr val="0072C6"/>
      </a:dk2>
      <a:lt2>
        <a:srgbClr val="002050"/>
      </a:lt2>
      <a:accent1>
        <a:srgbClr val="7FBA00"/>
      </a:accent1>
      <a:accent2>
        <a:srgbClr val="FFB900"/>
      </a:accent2>
      <a:accent3>
        <a:srgbClr val="DC3C00"/>
      </a:accent3>
      <a:accent4>
        <a:srgbClr val="00BCF2"/>
      </a:accent4>
      <a:accent5>
        <a:srgbClr val="969696"/>
      </a:accent5>
      <a:accent6>
        <a:srgbClr val="D2D2D2"/>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5 EPG Presentation Template_External_16x9_Light [Read-Only]" id="{3A1D309E-A9B1-413E-90B6-BA773E86C9AE}" vid="{3930461E-BBF4-4A1F-A2F3-6BA9EAC3A40C}"/>
    </a:ext>
  </a:extLst>
</a:theme>
</file>

<file path=ppt/theme/theme4.xml><?xml version="1.0" encoding="utf-8"?>
<a:theme xmlns:a="http://schemas.openxmlformats.org/drawingml/2006/main" name="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DD2AEC2-07BF-E14B-87E6-3DB30BBEBAE9}" vid="{6BCB72E8-7C9B-F246-8826-A7EA34C90C3C}"/>
    </a:ext>
  </a:extLst>
</a:theme>
</file>

<file path=ppt/theme/theme5.xml><?xml version="1.0" encoding="utf-8"?>
<a:theme xmlns:a="http://schemas.openxmlformats.org/drawingml/2006/main" name="1_Oracle Keynote Light">
  <a:themeElements>
    <a:clrScheme name="Oracl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racle">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LikesCount xmlns="http://schemas.microsoft.com/sharepoint/v3" xsi:nil="true"/>
    <TaxKeywordTaxHTField xmlns="230e9df3-be65-4c73-a93b-d1236ebd677e">
      <Terms xmlns="http://schemas.microsoft.com/office/infopath/2007/PartnerControls"/>
    </TaxKeywordTaxHTField>
    <AverageRating xmlns="http://schemas.microsoft.com/sharepoint/v3">5</AverageRating>
    <RatingCount xmlns="http://schemas.microsoft.com/sharepoint/v3">2</RatingCount>
    <SharedWithUsers xmlns="ffda682f-c233-440f-ae5c-cc70b7af3c29">
      <UserInfo>
        <DisplayName>Brett Murray</DisplayName>
        <AccountId>12178</AccountId>
        <AccountType/>
      </UserInfo>
      <UserInfo>
        <DisplayName>Yoshihisa Narui (LCA)</DisplayName>
        <AccountId>12390</AccountId>
        <AccountType/>
      </UserInfo>
      <UserInfo>
        <DisplayName>Andrea Castillo Barron (MXP Industrial S.A. DE C.V.)</DisplayName>
        <AccountId>13274</AccountId>
        <AccountType/>
      </UserInfo>
      <UserInfo>
        <DisplayName>Fabiola Uribe Perez</DisplayName>
        <AccountId>13275</AccountId>
        <AccountType/>
      </UserInfo>
      <UserInfo>
        <DisplayName>Andrea Garcia Vazquez (MXP Industrial S.A. DE C.V.)</DisplayName>
        <AccountId>13276</AccountId>
        <AccountType/>
      </UserInfo>
      <UserInfo>
        <DisplayName>Raanah Amjadi</DisplayName>
        <AccountId>3288</AccountId>
        <AccountType/>
      </UserInfo>
      <UserInfo>
        <DisplayName>Kate Whitman</DisplayName>
        <AccountId>2492</AccountId>
        <AccountType/>
      </UserInfo>
      <UserInfo>
        <DisplayName>Lea Sandell (Wunderman)</DisplayName>
        <AccountId>6084</AccountId>
        <AccountType/>
      </UserInfo>
      <UserInfo>
        <DisplayName>Jon Gandy (Young &amp; Rubicam)</DisplayName>
        <AccountId>14997</AccountId>
        <AccountType/>
      </UserInfo>
      <UserInfo>
        <DisplayName>San Sharma (Wunderman)</DisplayName>
        <AccountId>14998</AccountId>
        <AccountType/>
      </UserInfo>
      <UserInfo>
        <DisplayName>Rabea Mueller (Futurecom)</DisplayName>
        <AccountId>14999</AccountId>
        <AccountType/>
      </UserInfo>
      <UserInfo>
        <DisplayName>Adi Crystal</DisplayName>
        <AccountId>19037</AccountId>
        <AccountType/>
      </UserInfo>
      <UserInfo>
        <DisplayName>Cindy Gamboa (Insight Global)</DisplayName>
        <AccountId>19924</AccountId>
        <AccountType/>
      </UserInfo>
      <UserInfo>
        <DisplayName>Tren Griffin</DisplayName>
        <AccountId>22354</AccountId>
        <AccountType/>
      </UserInfo>
      <UserInfo>
        <DisplayName>Alvaro Guevara</DisplayName>
        <AccountId>22355</AccountId>
        <AccountType/>
      </UserInfo>
      <UserInfo>
        <DisplayName>Patrick Ward</DisplayName>
        <AccountId>22356</AccountId>
        <AccountType/>
      </UserInfo>
      <UserInfo>
        <DisplayName>Todd Hummel</DisplayName>
        <AccountId>22357</AccountId>
        <AccountType/>
      </UserInfo>
      <UserInfo>
        <DisplayName>Scott Rassatt</DisplayName>
        <AccountId>22358</AccountId>
        <AccountType/>
      </UserInfo>
      <UserInfo>
        <DisplayName>Karen Bergin (LCA)</DisplayName>
        <AccountId>85</AccountId>
        <AccountType/>
      </UserInfo>
      <UserInfo>
        <DisplayName>Nicola Sauvant</DisplayName>
        <AccountId>20242</AccountId>
        <AccountType/>
      </UserInfo>
      <UserInfo>
        <DisplayName>Johannes Murr</DisplayName>
        <AccountId>22923</AccountId>
        <AccountType/>
      </UserInfo>
      <UserInfo>
        <DisplayName>Steffen Schlecht</DisplayName>
        <AccountId>22924</AccountId>
        <AccountType/>
      </UserInfo>
      <UserInfo>
        <DisplayName>Alexandra Royere</DisplayName>
        <AccountId>20769</AccountId>
        <AccountType/>
      </UserInfo>
      <UserInfo>
        <DisplayName>François Meunier</DisplayName>
        <AccountId>23078</AccountId>
        <AccountType/>
      </UserInfo>
      <UserInfo>
        <DisplayName>Lori Glass</DisplayName>
        <AccountId>11938</AccountId>
        <AccountType/>
      </UserInfo>
      <UserInfo>
        <DisplayName>Renske Wolters</DisplayName>
        <AccountId>23876</AccountId>
        <AccountType/>
      </UserInfo>
      <UserInfo>
        <DisplayName>Stephanie Nakano</DisplayName>
        <AccountId>397</AccountId>
        <AccountType/>
      </UserInfo>
      <UserInfo>
        <DisplayName>Amanda Papp</DisplayName>
        <AccountId>21212</AccountId>
        <AccountType/>
      </UserInfo>
      <UserInfo>
        <DisplayName>Karim Aoumeur</DisplayName>
        <AccountId>25545</AccountId>
        <AccountType/>
      </UserInfo>
    </SharedWithUsers>
    <Event_x005f_x0020_Start_x005f_x0020_Date xmlns="FFDA682F-C233-440F-AE5C-CC70B7AF3C29" xsi:nil="true"/>
    <External_x005f_x0020_Speaker xmlns="FFDA682F-C233-440F-AE5C-CC70B7AF3C29" xsi:nil="true"/>
    <Presentation_x005f_x0020_Date xmlns="FFDA682F-C233-440F-AE5C-CC70B7AF3C29">2016-01-01T08:00:00+00:00</Presentation_x005f_x0020_Date>
    <MS_x005f_x0020_Content_x005f_x0020_Owner xmlns="FFDA682F-C233-440F-AE5C-CC70B7AF3C29">
      <UserInfo xmlns="FFDA682F-C233-440F-AE5C-CC70B7AF3C29">
        <DisplayName xmlns="FFDA682F-C233-440F-AE5C-CC70B7AF3C29"/>
        <AccountId xmlns="FFDA682F-C233-440F-AE5C-CC70B7AF3C29" xsi:nil="true"/>
        <AccountType xmlns="FFDA682F-C233-440F-AE5C-CC70B7AF3C29"/>
      </UserInfo>
    </MS_x005f_x0020_Content_x005f_x0020_Owner>
    <Session_x005f_x0020_Code xmlns="FFDA682F-C233-440F-AE5C-CC70B7AF3C29" xsi:nil="true"/>
    <Event_x005f_x0020_End_x005f_x0020_Date xmlns="FFDA682F-C233-440F-AE5C-CC70B7AF3C29" xsi:nil="true"/>
    <MS_x005f_x0020_Speaker xmlns="FFDA682F-C233-440F-AE5C-CC70B7AF3C29">
      <UserInfo>
        <DisplayName/>
        <AccountId xsi:nil="true"/>
        <AccountType/>
      </UserInfo>
    </MS_x005f_x0020_Speaker>
    <d74da4b6521649b2a1f3107422732558 xmlns="ffda682f-c233-440f-ae5c-cc70b7af3c29">
      <Terms xmlns="http://schemas.microsoft.com/office/infopath/2007/PartnerControls"/>
    </d74da4b6521649b2a1f3107422732558>
    <d024865c22f74dfd987ba18ae53a02cb xmlns="ffda682f-c233-440f-ae5c-cc70b7af3c29">
      <Terms xmlns="http://schemas.microsoft.com/office/infopath/2007/PartnerControls"/>
    </d024865c22f74dfd987ba18ae53a02cb>
    <bafaaec354a049cf985a2e9cb6b9ae42 xmlns="ffda682f-c233-440f-ae5c-cc70b7af3c29">
      <Terms xmlns="http://schemas.microsoft.com/office/infopath/2007/PartnerControls"/>
    </bafaaec354a049cf985a2e9cb6b9ae42>
    <e2f3afa1176b423b9a26014d7607bb74 xmlns="ffda682f-c233-440f-ae5c-cc70b7af3c29">
      <Terms xmlns="http://schemas.microsoft.com/office/infopath/2007/PartnerControls"/>
    </e2f3afa1176b423b9a26014d7607bb74>
    <Ratings xmlns="http://schemas.microsoft.com/sharepoint/v3">5,5,</Ratings>
    <LikedBy xmlns="http://schemas.microsoft.com/sharepoint/v3">
      <UserInfo>
        <DisplayName/>
        <AccountId xsi:nil="true"/>
        <AccountType/>
      </UserInfo>
    </LikedBy>
    <Audience xmlns="http://schemas.microsoft.com/sharepoint/v3" xsi:nil="true"/>
    <c3c687fadeb54a6eb55eff253960dfb0 xmlns="ffda682f-c233-440f-ae5c-cc70b7af3c29">
      <Terms xmlns="http://schemas.microsoft.com/office/infopath/2007/PartnerControls"/>
    </c3c687fadeb54a6eb55eff253960dfb0>
    <pa5d4577c25f482885598ec921f9a2a7 xmlns="ffda682f-c233-440f-ae5c-cc70b7af3c29">
      <Terms xmlns="http://schemas.microsoft.com/office/infopath/2007/PartnerControls"/>
    </pa5d4577c25f482885598ec921f9a2a7>
    <m1d4cc0042f74f6a97d9a7fbccdb31f0 xmlns="ffda682f-c233-440f-ae5c-cc70b7af3c29">
      <Terms xmlns="http://schemas.microsoft.com/office/infopath/2007/PartnerControls"/>
    </m1d4cc0042f74f6a97d9a7fbccdb31f0>
    <RatedBy xmlns="http://schemas.microsoft.com/sharepoint/v3">
      <UserInfo>
        <DisplayName>Bodil Rosenhagen</DisplayName>
        <AccountId>44</AccountId>
        <AccountType/>
      </UserInfo>
      <UserInfo>
        <DisplayName>i:0#.f|membership|monical@microsoft.com</DisplayName>
        <AccountId>36</AccountId>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0E13FC0C2934E14484E212E125370C1C0020807D056BA4BB4BACE1AE523AC789A8" ma:contentTypeVersion="48" ma:contentTypeDescription="" ma:contentTypeScope="" ma:versionID="94791c2a8fd5beec714073002d6b5d85">
  <xsd:schema xmlns:xsd="http://www.w3.org/2001/XMLSchema" xmlns:xs="http://www.w3.org/2001/XMLSchema" xmlns:p="http://schemas.microsoft.com/office/2006/metadata/properties" xmlns:ns1="http://schemas.microsoft.com/sharepoint/v3" xmlns:ns2="ffda682f-c233-440f-ae5c-cc70b7af3c29" xmlns:ns3="230e9df3-be65-4c73-a93b-d1236ebd677e" xmlns:ns4="FFDA682F-C233-440F-AE5C-CC70B7AF3C29" targetNamespace="http://schemas.microsoft.com/office/2006/metadata/properties" ma:root="true" ma:fieldsID="c47515cf723a6a9c4fa88673ee57102c" ns1:_="" ns2:_="" ns3:_="" ns4:_="">
    <xsd:import namespace="http://schemas.microsoft.com/sharepoint/v3"/>
    <xsd:import namespace="ffda682f-c233-440f-ae5c-cc70b7af3c29"/>
    <xsd:import namespace="230e9df3-be65-4c73-a93b-d1236ebd677e"/>
    <xsd:import namespace="FFDA682F-C233-440F-AE5C-CC70B7AF3C29"/>
    <xsd:element name="properties">
      <xsd:complexType>
        <xsd:sequence>
          <xsd:element name="documentManagement">
            <xsd:complexType>
              <xsd:all>
                <xsd:element ref="ns2:c3c687fadeb54a6eb55eff253960dfb0" minOccurs="0"/>
                <xsd:element ref="ns3:TaxCatchAll" minOccurs="0"/>
                <xsd:element ref="ns3:TaxCatchAllLabel" minOccurs="0"/>
                <xsd:element ref="ns2:pa5d4577c25f482885598ec921f9a2a7" minOccurs="0"/>
                <xsd:element ref="ns2:d024865c22f74dfd987ba18ae53a02cb" minOccurs="0"/>
                <xsd:element ref="ns4:Event_x005f_x0020_Start_x005f_x0020_Date" minOccurs="0"/>
                <xsd:element ref="ns4:Event_x005f_x0020_End_x005f_x0020_Date" minOccurs="0"/>
                <xsd:element ref="ns4:Presentation_x005f_x0020_Date" minOccurs="0"/>
                <xsd:element ref="ns4:MS_x005f_x0020_Speaker" minOccurs="0"/>
                <xsd:element ref="ns4:External_x005f_x0020_Speaker" minOccurs="0"/>
                <xsd:element ref="ns1:Audience" minOccurs="0"/>
                <xsd:element ref="ns2:bafaaec354a049cf985a2e9cb6b9ae42" minOccurs="0"/>
                <xsd:element ref="ns2:e2f3afa1176b423b9a26014d7607bb74" minOccurs="0"/>
                <xsd:element ref="ns4:Session_x005f_x0020_Code" minOccurs="0"/>
                <xsd:element ref="ns4:MS_x005f_x0020_Content_x005f_x0020_Owner" minOccurs="0"/>
                <xsd:element ref="ns2:d74da4b6521649b2a1f3107422732558" minOccurs="0"/>
                <xsd:element ref="ns2:m1d4cc0042f74f6a97d9a7fbccdb31f0" minOccurs="0"/>
                <xsd:element ref="ns1:AverageRating" minOccurs="0"/>
                <xsd:element ref="ns2:SharedWithUsers" minOccurs="0"/>
                <xsd:element ref="ns3:TaxKeywordTaxHTField" minOccurs="0"/>
                <xsd:element ref="ns1:RatingCount" minOccurs="0"/>
                <xsd:element ref="ns1:RatedBy" minOccurs="0"/>
                <xsd:element ref="ns1:Ratings" minOccurs="0"/>
                <xsd:element ref="ns1:LikesCount" minOccurs="0"/>
                <xsd:element ref="ns1:LikedBy"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udience" ma:index="21" nillable="true" ma:displayName="Audience" ma:description="Target Audiences is a site column created by the Publishing feature. It is used to specify audiences to which this page will be targeted." ma:internalName="Audience" ma:readOnly="false">
      <xsd:simpleType>
        <xsd:restriction base="dms:Unknown"/>
      </xsd:simpleType>
    </xsd:element>
    <xsd:element name="AverageRating" ma:index="32" nillable="true" ma:displayName="Rating (0-5)" ma:decimals="2" ma:description="Average value of all the ratings that have been submitted" ma:internalName="AverageRating" ma:readOnly="true">
      <xsd:simpleType>
        <xsd:restriction base="dms:Number"/>
      </xsd:simpleType>
    </xsd:element>
    <xsd:element name="RatingCount" ma:index="36" nillable="true" ma:displayName="Number of Ratings" ma:decimals="0" ma:description="Number of ratings submitted" ma:internalName="RatingCount" ma:readOnly="true">
      <xsd:simpleType>
        <xsd:restriction base="dms:Number"/>
      </xsd:simpleType>
    </xsd:element>
    <xsd:element name="RatedBy" ma:index="37"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8" nillable="true" ma:displayName="User ratings" ma:description="User ratings for the item" ma:hidden="true" ma:internalName="Ratings">
      <xsd:simpleType>
        <xsd:restriction base="dms:Note"/>
      </xsd:simpleType>
    </xsd:element>
    <xsd:element name="LikesCount" ma:index="39" nillable="true" ma:displayName="Number of Likes" ma:internalName="LikesCount">
      <xsd:simpleType>
        <xsd:restriction base="dms:Unknown"/>
      </xsd:simpleType>
    </xsd:element>
    <xsd:element name="LikedBy" ma:index="40"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da682f-c233-440f-ae5c-cc70b7af3c29" elementFormDefault="qualified">
    <xsd:import namespace="http://schemas.microsoft.com/office/2006/documentManagement/types"/>
    <xsd:import namespace="http://schemas.microsoft.com/office/infopath/2007/PartnerControls"/>
    <xsd:element name="c3c687fadeb54a6eb55eff253960dfb0" ma:index="8" nillable="true" ma:taxonomy="true" ma:internalName="c3c687fadeb54a6eb55eff253960dfb0" ma:taxonomyFieldName="Event_x0020_Name" ma:displayName="Event Name" ma:readOnly="false" ma:default="" ma:fieldId="{c3c687fa-deb5-4a6e-b55e-ff253960dfb0}"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a5d4577c25f482885598ec921f9a2a7" ma:index="12" nillable="true" ma:taxonomy="true" ma:internalName="pa5d4577c25f482885598ec921f9a2a7" ma:taxonomyFieldName="Event_x0020_Location" ma:displayName="Event Location" ma:readOnly="false" ma:default="" ma:fieldId="{9a5d4577-c25f-4828-8559-8ec921f9a2a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024865c22f74dfd987ba18ae53a02cb" ma:index="14" nillable="true" ma:taxonomy="true" ma:internalName="d024865c22f74dfd987ba18ae53a02cb" ma:taxonomyFieldName="Event_x0020_Venue" ma:displayName="Event Venue" ma:readOnly="false" ma:default="" ma:fieldId="{d024865c-22f7-4dfd-987b-a18ae53a02cb}"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bafaaec354a049cf985a2e9cb6b9ae42" ma:index="22" nillable="true" ma:taxonomy="true" ma:internalName="bafaaec354a049cf985a2e9cb6b9ae42" ma:taxonomyFieldName="Product" ma:displayName="Product" ma:readOnly="false" ma:default="" ma:fieldId="{bafaaec3-54a0-49cf-985a-2e9cb6b9ae4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2f3afa1176b423b9a26014d7607bb74" ma:index="24" nillable="true" ma:taxonomy="true" ma:internalName="e2f3afa1176b423b9a26014d7607bb74" ma:taxonomyFieldName="Campaign" ma:displayName="Campaign" ma:readOnly="false" ma:default="" ma:fieldId="{e2f3afa1-176b-423b-9a26-014d7607bb74}"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d74da4b6521649b2a1f3107422732558" ma:index="28" nillable="true" ma:taxonomy="true" ma:internalName="d74da4b6521649b2a1f3107422732558" ma:taxonomyFieldName="Track_2" ma:displayName="Track" ma:default="" ma:fieldId="{d74da4b6-5216-49b2-a1f3-107422732558}" ma:sspId="e385fb40-52d4-4fae-9c5b-3e8ff8a5878e" ma:termSetId="8b2cb1a9-d9e7-4004-9980-68b531ded940" ma:anchorId="00000000-0000-0000-0000-000000000000" ma:open="true" ma:isKeyword="false">
      <xsd:complexType>
        <xsd:sequence>
          <xsd:element ref="pc:Terms" minOccurs="0" maxOccurs="1"/>
        </xsd:sequence>
      </xsd:complexType>
    </xsd:element>
    <xsd:element name="m1d4cc0042f74f6a97d9a7fbccdb31f0" ma:index="30" nillable="true" ma:taxonomy="true" ma:internalName="m1d4cc0042f74f6a97d9a7fbccdb31f0" ma:taxonomyFieldName="Audience1" ma:displayName="Audience" ma:default="" ma:fieldId="{61d4cc00-42f7-4f6a-97d9-a7fbccdb31f0}"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42" nillable="true" ma:displayName="Sharing Hint Hash" ma:internalName="SharingHintHash" ma:readOnly="true">
      <xsd:simpleType>
        <xsd:restriction base="dms:Text"/>
      </xsd:simpleType>
    </xsd:element>
    <xsd:element name="SharedWithDetails" ma:index="4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c6f752b4-ea7a-45d7-9c5a-f41f5c5d970f}" ma:internalName="TaxCatchAll" ma:showField="CatchAllData" ma:web="ffda682f-c233-440f-ae5c-cc70b7af3c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c6f752b4-ea7a-45d7-9c5a-f41f5c5d970f}" ma:internalName="TaxCatchAllLabel" ma:readOnly="true" ma:showField="CatchAllDataLabel" ma:web="ffda682f-c233-440f-ae5c-cc70b7af3c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DA682F-C233-440F-AE5C-CC70B7AF3C29" elementFormDefault="qualified">
    <xsd:import namespace="http://schemas.microsoft.com/office/2006/documentManagement/types"/>
    <xsd:import namespace="http://schemas.microsoft.com/office/infopath/2007/PartnerControls"/>
    <xsd:element name="Event_x005f_x0020_Start_x005f_x0020_Date" ma:index="16" nillable="true" ma:displayName="Event Start Date" ma:format="DateOnly" ma:internalName="Event_x0020_Start_x0020_Date" ma:readOnly="false">
      <xsd:simpleType>
        <xsd:restriction base="dms:DateTime"/>
      </xsd:simpleType>
    </xsd:element>
    <xsd:element name="Event_x005f_x0020_End_x005f_x0020_Date" ma:index="17" nillable="true" ma:displayName="Event End Date" ma:format="DateOnly" ma:internalName="Event_x0020_End_x0020_Date" ma:readOnly="false">
      <xsd:simpleType>
        <xsd:restriction base="dms:DateTime"/>
      </xsd:simpleType>
    </xsd:element>
    <xsd:element name="Presentation_x005f_x0020_Date" ma:index="18" nillable="true" ma:displayName="Presentation Date" ma:format="DateOnly" ma:internalName="Presentation_x0020_Date" ma:readOnly="false">
      <xsd:simpleType>
        <xsd:restriction base="dms:DateTime"/>
      </xsd:simpleType>
    </xsd:element>
    <xsd:element name="MS_x005f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5f_x0020_Speaker" ma:index="20" nillable="true" ma:displayName="External Speaker" ma:internalName="External_x0020_Speaker" ma:readOnly="false">
      <xsd:simpleType>
        <xsd:restriction base="dms:Text"/>
      </xsd:simpleType>
    </xsd:element>
    <xsd:element name="Session_x005f_x0020_Code" ma:index="26" nillable="true" ma:displayName="Session Code" ma:internalName="Session_x0020_Code" ma:readOnly="false">
      <xsd:simpleType>
        <xsd:restriction base="dms:Text"/>
      </xsd:simpleType>
    </xsd:element>
    <xsd:element name="MS_x005f_x0020_Content_x005f_x0020_Owner" ma:index="27" nillable="true" ma:displayName="MS Content Owner" ma:list="UserInfo" ma:SharePointGroup="0" ma:internalName="MS_x0020_Content_x0020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41"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www.w3.org/XML/1998/namespace"/>
    <ds:schemaRef ds:uri="ffda682f-c233-440f-ae5c-cc70b7af3c29"/>
    <ds:schemaRef ds:uri="230e9df3-be65-4c73-a93b-d1236ebd677e"/>
    <ds:schemaRef ds:uri="http://schemas.openxmlformats.org/package/2006/metadata/core-properties"/>
    <ds:schemaRef ds:uri="FFDA682F-C233-440F-AE5C-CC70B7AF3C29"/>
    <ds:schemaRef ds:uri="http://schemas.microsoft.com/sharepoint/v3"/>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17911F8-9834-4EA1-BD79-505A508BA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fda682f-c233-440f-ae5c-cc70b7af3c29"/>
    <ds:schemaRef ds:uri="230e9df3-be65-4c73-a93b-d1236ebd677e"/>
    <ds:schemaRef ds:uri="FFDA682F-C233-440F-AE5C-CC70B7AF3C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12187</TotalTime>
  <Words>538</Words>
  <Application>Microsoft Macintosh PowerPoint</Application>
  <PresentationFormat>Custom</PresentationFormat>
  <Paragraphs>200</Paragraphs>
  <Slides>21</Slides>
  <Notes>14</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21</vt:i4>
      </vt:variant>
    </vt:vector>
  </HeadingPairs>
  <TitlesOfParts>
    <vt:vector size="37" baseType="lpstr">
      <vt:lpstr>Arial</vt:lpstr>
      <vt:lpstr>Calibri</vt:lpstr>
      <vt:lpstr>Calibri Regular</vt:lpstr>
      <vt:lpstr>Lucida Grande</vt:lpstr>
      <vt:lpstr>Open Sans</vt:lpstr>
      <vt:lpstr>Segoe UI</vt:lpstr>
      <vt:lpstr>Segoe UI Light</vt:lpstr>
      <vt:lpstr>Univers</vt:lpstr>
      <vt:lpstr>Verdana</vt:lpstr>
      <vt:lpstr>Wingdings</vt:lpstr>
      <vt:lpstr>FY15 Enterprise identity theme</vt:lpstr>
      <vt:lpstr>1_FY15 Enterprise identity theme</vt:lpstr>
      <vt:lpstr>20_FY15 Enterprise identity theme</vt:lpstr>
      <vt:lpstr>Office Theme</vt:lpstr>
      <vt:lpstr>1_Oracle Keynote Light</vt:lpstr>
      <vt:lpstr>think-cell Slide</vt:lpstr>
      <vt:lpstr>The Future of Finance Overcoming the Unprecedented skill gap</vt:lpstr>
      <vt:lpstr>Knowledge doubles every 11 hours</vt:lpstr>
      <vt:lpstr>The role of the Finance Function</vt:lpstr>
      <vt:lpstr>The role of the Finance Function</vt:lpstr>
      <vt:lpstr>PowerPoint Presentation</vt:lpstr>
      <vt:lpstr>PowerPoint Presentation</vt:lpstr>
      <vt:lpstr>The role of the Finance Function</vt:lpstr>
      <vt:lpstr>PowerPoint Presentation</vt:lpstr>
      <vt:lpstr>The new operating model for modern finance</vt:lpstr>
      <vt:lpstr>The new shape of modern finance</vt:lpstr>
      <vt:lpstr>Evolving shape of finance</vt:lpstr>
      <vt:lpstr>PowerPoint Presentation</vt:lpstr>
      <vt:lpstr>PowerPoint Presentation</vt:lpstr>
      <vt:lpstr>The rising need for Human Skills </vt:lpstr>
      <vt:lpstr>Inversion of required Skillset </vt:lpstr>
      <vt:lpstr>Implications of the operating model for modern finance</vt:lpstr>
      <vt:lpstr>Emerging opportunities and implications</vt:lpstr>
      <vt:lpstr>CGMA Competency Framework</vt:lpstr>
      <vt:lpstr>Key Areas of Focus in the CIMA Syllabus</vt:lpstr>
      <vt:lpstr>PowerPoint Presentation</vt:lpstr>
      <vt:lpstr> Thank You    ash.noah@aicpa-cima.com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Digitization changed the CFOs role</dc:title>
  <dc:creator>Ash Noah</dc:creator>
  <cp:lastModifiedBy>Ash Noah</cp:lastModifiedBy>
  <cp:revision>59</cp:revision>
  <dcterms:created xsi:type="dcterms:W3CDTF">2019-02-15T23:01:55Z</dcterms:created>
  <dcterms:modified xsi:type="dcterms:W3CDTF">2020-01-30T01:53:34Z</dcterms:modified>
</cp:coreProperties>
</file>